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charts/chart1.xml" ContentType="application/vnd.openxmlformats-officedocument.drawingml.char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2"/>
    <p:sldId id="260" r:id="rId3"/>
    <p:sldId id="275" r:id="rId4"/>
    <p:sldId id="265" r:id="rId5"/>
    <p:sldId id="263" r:id="rId6"/>
    <p:sldId id="274" r:id="rId7"/>
    <p:sldId id="276" r:id="rId8"/>
    <p:sldId id="264" r:id="rId9"/>
    <p:sldId id="393" r:id="rId10"/>
    <p:sldId id="394" r:id="rId11"/>
    <p:sldId id="268" r:id="rId12"/>
    <p:sldId id="395" r:id="rId13"/>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ED3C6"/>
    <a:srgbClr val="E6E6E6"/>
    <a:srgbClr val="9F7873"/>
    <a:srgbClr val="B9B088"/>
    <a:srgbClr val="C6B9A9"/>
    <a:srgbClr val="A07974"/>
    <a:srgbClr val="918345"/>
    <a:srgbClr val="EDD3C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6991" autoAdjust="0"/>
    <p:restoredTop sz="94660"/>
  </p:normalViewPr>
  <p:slideViewPr>
    <p:cSldViewPr snapToGrid="0">
      <p:cViewPr varScale="1">
        <p:scale>
          <a:sx n="128" d="100"/>
          <a:sy n="128" d="100"/>
        </p:scale>
        <p:origin x="392" y="17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___.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title>
      <c:overlay val="0"/>
      <c:spPr>
        <a:noFill/>
        <a:ln>
          <a:noFill/>
        </a:ln>
        <a:effectLst/>
      </c:spPr>
      <c:txPr>
        <a:bodyPr rot="0" spcFirstLastPara="1" vertOverflow="ellipsis" vert="horz" wrap="square" anchor="ctr" anchorCtr="1"/>
        <a:lstStyle/>
        <a:p>
          <a:pPr>
            <a:defRPr lang="zh-CN" sz="1860" b="0" i="0" u="none" strike="noStrike" kern="1200" spc="0" baseline="0">
              <a:solidFill>
                <a:schemeClr val="tx1">
                  <a:lumMod val="65000"/>
                  <a:lumOff val="35000"/>
                </a:schemeClr>
              </a:solidFill>
              <a:latin typeface="+mn-lt"/>
              <a:ea typeface="+mn-ea"/>
              <a:cs typeface="+mn-cs"/>
            </a:defRPr>
          </a:pPr>
          <a:endParaRPr lang="zh-CN"/>
        </a:p>
      </c:txPr>
    </c:title>
    <c:autoTitleDeleted val="0"/>
    <c:plotArea>
      <c:layout/>
      <c:barChart>
        <c:barDir val="col"/>
        <c:grouping val="clustered"/>
        <c:varyColors val="0"/>
        <c:ser>
          <c:idx val="0"/>
          <c:order val="0"/>
          <c:tx>
            <c:strRef>
              <c:f>Sheet1!$B$1</c:f>
              <c:strCache>
                <c:ptCount val="1"/>
                <c:pt idx="0">
                  <c:v>系列 1</c:v>
                </c:pt>
              </c:strCache>
            </c:strRef>
          </c:tx>
          <c:spPr>
            <a:solidFill>
              <a:schemeClr val="accent1"/>
            </a:solidFill>
            <a:ln>
              <a:noFill/>
            </a:ln>
            <a:effectLst/>
            <a:sp3d/>
          </c:spPr>
          <c:invertIfNegative val="0"/>
          <c:cat>
            <c:strRef>
              <c:f>Sheet1!$A$2:$A$5</c:f>
              <c:strCache>
                <c:ptCount val="4"/>
                <c:pt idx="0">
                  <c:v>类别 1</c:v>
                </c:pt>
                <c:pt idx="1">
                  <c:v>类别 2</c:v>
                </c:pt>
                <c:pt idx="2">
                  <c:v>类别 3</c:v>
                </c:pt>
                <c:pt idx="3">
                  <c:v>类别 4</c:v>
                </c:pt>
              </c:strCache>
            </c:strRef>
          </c:cat>
          <c:val>
            <c:numRef>
              <c:f>Sheet1!$B$2:$B$5</c:f>
              <c:numCache>
                <c:formatCode>General</c:formatCode>
                <c:ptCount val="4"/>
                <c:pt idx="0">
                  <c:v>4.3</c:v>
                </c:pt>
                <c:pt idx="1">
                  <c:v>2.5</c:v>
                </c:pt>
                <c:pt idx="2">
                  <c:v>3.5</c:v>
                </c:pt>
                <c:pt idx="3">
                  <c:v>4.5</c:v>
                </c:pt>
              </c:numCache>
            </c:numRef>
          </c:val>
          <c:extLst>
            <c:ext xmlns:c16="http://schemas.microsoft.com/office/drawing/2014/chart" uri="{C3380CC4-5D6E-409C-BE32-E72D297353CC}">
              <c16:uniqueId val="{00000000-852C-AB4C-B13D-ABAB0A5FB6C8}"/>
            </c:ext>
          </c:extLst>
        </c:ser>
        <c:ser>
          <c:idx val="1"/>
          <c:order val="1"/>
          <c:tx>
            <c:strRef>
              <c:f>Sheet1!$C$1</c:f>
              <c:strCache>
                <c:ptCount val="1"/>
                <c:pt idx="0">
                  <c:v>系列 2</c:v>
                </c:pt>
              </c:strCache>
            </c:strRef>
          </c:tx>
          <c:spPr>
            <a:solidFill>
              <a:schemeClr val="accent2"/>
            </a:solidFill>
            <a:ln>
              <a:noFill/>
            </a:ln>
            <a:effectLst/>
            <a:sp3d/>
          </c:spPr>
          <c:invertIfNegative val="0"/>
          <c:cat>
            <c:strRef>
              <c:f>Sheet1!$A$2:$A$5</c:f>
              <c:strCache>
                <c:ptCount val="4"/>
                <c:pt idx="0">
                  <c:v>类别 1</c:v>
                </c:pt>
                <c:pt idx="1">
                  <c:v>类别 2</c:v>
                </c:pt>
                <c:pt idx="2">
                  <c:v>类别 3</c:v>
                </c:pt>
                <c:pt idx="3">
                  <c:v>类别 4</c:v>
                </c:pt>
              </c:strCache>
            </c:strRef>
          </c:cat>
          <c:val>
            <c:numRef>
              <c:f>Sheet1!$C$2:$C$5</c:f>
              <c:numCache>
                <c:formatCode>General</c:formatCode>
                <c:ptCount val="4"/>
                <c:pt idx="0">
                  <c:v>2.4</c:v>
                </c:pt>
                <c:pt idx="1">
                  <c:v>4.4000000000000004</c:v>
                </c:pt>
                <c:pt idx="2">
                  <c:v>1.8</c:v>
                </c:pt>
                <c:pt idx="3">
                  <c:v>2.8</c:v>
                </c:pt>
              </c:numCache>
            </c:numRef>
          </c:val>
          <c:extLst>
            <c:ext xmlns:c16="http://schemas.microsoft.com/office/drawing/2014/chart" uri="{C3380CC4-5D6E-409C-BE32-E72D297353CC}">
              <c16:uniqueId val="{00000001-852C-AB4C-B13D-ABAB0A5FB6C8}"/>
            </c:ext>
          </c:extLst>
        </c:ser>
        <c:ser>
          <c:idx val="2"/>
          <c:order val="2"/>
          <c:tx>
            <c:strRef>
              <c:f>Sheet1!$D$1</c:f>
              <c:strCache>
                <c:ptCount val="1"/>
                <c:pt idx="0">
                  <c:v>系列 3</c:v>
                </c:pt>
              </c:strCache>
            </c:strRef>
          </c:tx>
          <c:spPr>
            <a:solidFill>
              <a:schemeClr val="accent3"/>
            </a:solidFill>
            <a:ln>
              <a:noFill/>
            </a:ln>
            <a:effectLst/>
            <a:sp3d/>
          </c:spPr>
          <c:invertIfNegative val="0"/>
          <c:cat>
            <c:strRef>
              <c:f>Sheet1!$A$2:$A$5</c:f>
              <c:strCache>
                <c:ptCount val="4"/>
                <c:pt idx="0">
                  <c:v>类别 1</c:v>
                </c:pt>
                <c:pt idx="1">
                  <c:v>类别 2</c:v>
                </c:pt>
                <c:pt idx="2">
                  <c:v>类别 3</c:v>
                </c:pt>
                <c:pt idx="3">
                  <c:v>类别 4</c:v>
                </c:pt>
              </c:strCache>
            </c:strRef>
          </c:cat>
          <c:val>
            <c:numRef>
              <c:f>Sheet1!$D$2:$D$5</c:f>
              <c:numCache>
                <c:formatCode>General</c:formatCode>
                <c:ptCount val="4"/>
                <c:pt idx="0">
                  <c:v>2</c:v>
                </c:pt>
                <c:pt idx="1">
                  <c:v>2</c:v>
                </c:pt>
                <c:pt idx="2">
                  <c:v>3</c:v>
                </c:pt>
                <c:pt idx="3">
                  <c:v>5</c:v>
                </c:pt>
              </c:numCache>
            </c:numRef>
          </c:val>
          <c:extLst>
            <c:ext xmlns:c16="http://schemas.microsoft.com/office/drawing/2014/chart" uri="{C3380CC4-5D6E-409C-BE32-E72D297353CC}">
              <c16:uniqueId val="{00000002-852C-AB4C-B13D-ABAB0A5FB6C8}"/>
            </c:ext>
          </c:extLst>
        </c:ser>
        <c:dLbls>
          <c:showLegendKey val="0"/>
          <c:showVal val="0"/>
          <c:showCatName val="0"/>
          <c:showSerName val="0"/>
          <c:showPercent val="0"/>
          <c:showBubbleSize val="0"/>
        </c:dLbls>
        <c:gapWidth val="150"/>
        <c:axId val="1463441968"/>
        <c:axId val="1463449512"/>
      </c:barChart>
      <c:catAx>
        <c:axId val="1463441968"/>
        <c:scaling>
          <c:orientation val="minMax"/>
        </c:scaling>
        <c:delete val="0"/>
        <c:axPos val="b"/>
        <c:numFmt formatCode="General" sourceLinked="1"/>
        <c:majorTickMark val="out"/>
        <c:minorTickMark val="none"/>
        <c:tickLblPos val="nextTo"/>
        <c:spPr>
          <a:noFill/>
          <a:ln w="9525" cap="flat" cmpd="sng" algn="ctr">
            <a:solidFill>
              <a:schemeClr val="tx1">
                <a:lumMod val="15000"/>
                <a:lumOff val="85000"/>
              </a:schemeClr>
            </a:solidFill>
            <a:prstDash val="solid"/>
            <a:round/>
          </a:ln>
          <a:effectLst/>
        </c:spPr>
        <c:txPr>
          <a:bodyPr rot="-60000000" spcFirstLastPara="1" vertOverflow="ellipsis" vert="horz" wrap="square" anchor="ctr" anchorCtr="1"/>
          <a:lstStyle/>
          <a:p>
            <a:pPr>
              <a:defRPr lang="zh-CN" sz="1195" b="0" i="0" u="none" strike="noStrike" kern="1200" baseline="0">
                <a:solidFill>
                  <a:schemeClr val="tx1">
                    <a:lumMod val="65000"/>
                    <a:lumOff val="35000"/>
                  </a:schemeClr>
                </a:solidFill>
                <a:latin typeface="+mn-lt"/>
                <a:ea typeface="+mn-ea"/>
                <a:cs typeface="+mn-cs"/>
              </a:defRPr>
            </a:pPr>
            <a:endParaRPr lang="zh-CN"/>
          </a:p>
        </c:txPr>
        <c:crossAx val="1463449512"/>
        <c:crosses val="autoZero"/>
        <c:auto val="1"/>
        <c:lblAlgn val="ctr"/>
        <c:lblOffset val="100"/>
        <c:noMultiLvlLbl val="0"/>
      </c:catAx>
      <c:valAx>
        <c:axId val="1463449512"/>
        <c:scaling>
          <c:orientation val="minMax"/>
        </c:scaling>
        <c:delete val="0"/>
        <c:axPos val="l"/>
        <c:majorGridlines>
          <c:spPr>
            <a:ln w="9525" cap="flat" cmpd="sng" algn="ctr">
              <a:solidFill>
                <a:schemeClr val="tx1">
                  <a:lumMod val="15000"/>
                  <a:lumOff val="85000"/>
                </a:schemeClr>
              </a:solidFill>
              <a:prstDash val="solid"/>
              <a:round/>
            </a:ln>
            <a:effectLst/>
          </c:spPr>
        </c:majorGridlines>
        <c:numFmt formatCode="General" sourceLinked="1"/>
        <c:majorTickMark val="none"/>
        <c:minorTickMark val="none"/>
        <c:tickLblPos val="nextTo"/>
        <c:spPr>
          <a:noFill/>
          <a:ln w="6350" cap="flat" cmpd="sng" algn="ctr">
            <a:noFill/>
            <a:prstDash val="solid"/>
            <a:round/>
          </a:ln>
          <a:effectLst/>
        </c:spPr>
        <c:txPr>
          <a:bodyPr rot="-60000000" spcFirstLastPara="1" vertOverflow="ellipsis" vert="horz" wrap="square" anchor="ctr" anchorCtr="1"/>
          <a:lstStyle/>
          <a:p>
            <a:pPr>
              <a:defRPr lang="zh-CN" sz="1195" b="0" i="0" u="none" strike="noStrike" kern="1200" baseline="0">
                <a:solidFill>
                  <a:schemeClr val="tx1">
                    <a:lumMod val="65000"/>
                    <a:lumOff val="35000"/>
                  </a:schemeClr>
                </a:solidFill>
                <a:latin typeface="+mn-lt"/>
                <a:ea typeface="+mn-ea"/>
                <a:cs typeface="+mn-cs"/>
              </a:defRPr>
            </a:pPr>
            <a:endParaRPr lang="zh-CN"/>
          </a:p>
        </c:txPr>
        <c:crossAx val="1463441968"/>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lang="zh-CN" sz="1195" b="0" i="0" u="none" strike="noStrike" kern="1200" baseline="0">
              <a:solidFill>
                <a:schemeClr val="tx1">
                  <a:lumMod val="65000"/>
                  <a:lumOff val="35000"/>
                </a:schemeClr>
              </a:solidFill>
              <a:latin typeface="+mn-lt"/>
              <a:ea typeface="+mn-ea"/>
              <a:cs typeface="+mn-cs"/>
            </a:defRPr>
          </a:pPr>
          <a:endParaRPr lang="zh-CN"/>
        </a:p>
      </c:txPr>
    </c:legend>
    <c:plotVisOnly val="1"/>
    <c:dispBlanksAs val="zero"/>
    <c:showDLblsOverMax val="0"/>
  </c:chart>
  <c:spPr>
    <a:noFill/>
    <a:ln>
      <a:noFill/>
    </a:ln>
    <a:effectLst/>
  </c:spPr>
  <c:txPr>
    <a:bodyPr/>
    <a:lstStyle/>
    <a:p>
      <a:pPr>
        <a:defRPr lang="zh-CN"/>
      </a:pPr>
      <a:endParaRPr lang="zh-CN"/>
    </a:p>
  </c:txPr>
  <c:externalData r:id="rId1">
    <c:autoUpdate val="0"/>
  </c:externalData>
</c:chartSpac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p:cNvSpPr>
            <a:spLocks noGrp="1"/>
          </p:cNvSpPr>
          <p:nvPr>
            <p:ph type="dt" sz="half" idx="10"/>
          </p:nvPr>
        </p:nvSpPr>
        <p:spPr/>
        <p:txBody>
          <a:bodyPr/>
          <a:lstStyle/>
          <a:p>
            <a:fld id="{844F4F19-A74C-42C6-8043-B2C8A38660AD}" type="datetimeFigureOut">
              <a:rPr lang="zh-CN" altLang="en-US" smtClean="0"/>
              <a:t>2021/5/23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27AA5A9E-2C40-4980-837E-5AE34EB5F914}" type="slidenum">
              <a:rPr lang="zh-CN" altLang="en-US" smtClean="0"/>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p:cNvSpPr>
            <a:spLocks noGrp="1"/>
          </p:cNvSpPr>
          <p:nvPr>
            <p:ph type="dt" sz="half" idx="10"/>
          </p:nvPr>
        </p:nvSpPr>
        <p:spPr/>
        <p:txBody>
          <a:bodyPr/>
          <a:lstStyle/>
          <a:p>
            <a:fld id="{844F4F19-A74C-42C6-8043-B2C8A38660AD}" type="datetimeFigureOut">
              <a:rPr lang="zh-CN" altLang="en-US" smtClean="0"/>
              <a:t>2021/5/23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27AA5A9E-2C40-4980-837E-5AE34EB5F914}" type="slidenum">
              <a:rPr lang="zh-CN" altLang="en-US" smtClean="0"/>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p:cNvSpPr>
            <a:spLocks noGrp="1"/>
          </p:cNvSpPr>
          <p:nvPr>
            <p:ph type="dt" sz="half" idx="10"/>
          </p:nvPr>
        </p:nvSpPr>
        <p:spPr/>
        <p:txBody>
          <a:bodyPr/>
          <a:lstStyle/>
          <a:p>
            <a:fld id="{844F4F19-A74C-42C6-8043-B2C8A38660AD}" type="datetimeFigureOut">
              <a:rPr lang="zh-CN" altLang="en-US" smtClean="0"/>
              <a:t>2021/5/23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27AA5A9E-2C40-4980-837E-5AE34EB5F914}" type="slidenum">
              <a:rPr lang="zh-CN" altLang="en-US" smtClean="0"/>
              <a:t>‹#›</a:t>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PPTMON slide">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p:cNvSpPr>
            <a:spLocks noGrp="1"/>
          </p:cNvSpPr>
          <p:nvPr>
            <p:ph type="dt" sz="half" idx="10"/>
          </p:nvPr>
        </p:nvSpPr>
        <p:spPr/>
        <p:txBody>
          <a:bodyPr/>
          <a:lstStyle/>
          <a:p>
            <a:fld id="{844F4F19-A74C-42C6-8043-B2C8A38660AD}" type="datetimeFigureOut">
              <a:rPr lang="zh-CN" altLang="en-US" smtClean="0"/>
              <a:t>2021/5/23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27AA5A9E-2C40-4980-837E-5AE34EB5F914}" type="slidenum">
              <a:rPr lang="zh-CN" altLang="en-US" smtClean="0"/>
              <a:t>‹#›</a:t>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日期占位符 3"/>
          <p:cNvSpPr>
            <a:spLocks noGrp="1"/>
          </p:cNvSpPr>
          <p:nvPr>
            <p:ph type="dt" sz="half" idx="10"/>
          </p:nvPr>
        </p:nvSpPr>
        <p:spPr/>
        <p:txBody>
          <a:bodyPr/>
          <a:lstStyle/>
          <a:p>
            <a:fld id="{844F4F19-A74C-42C6-8043-B2C8A38660AD}" type="datetimeFigureOut">
              <a:rPr lang="zh-CN" altLang="en-US" smtClean="0"/>
              <a:t>2021/5/23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27AA5A9E-2C40-4980-837E-5AE34EB5F914}" type="slidenum">
              <a:rPr lang="zh-CN" altLang="en-US" smtClean="0"/>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838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内容占位符 3"/>
          <p:cNvSpPr>
            <a:spLocks noGrp="1"/>
          </p:cNvSpPr>
          <p:nvPr>
            <p:ph sz="half" idx="2"/>
          </p:nvPr>
        </p:nvSpPr>
        <p:spPr>
          <a:xfrm>
            <a:off x="6172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日期占位符 4"/>
          <p:cNvSpPr>
            <a:spLocks noGrp="1"/>
          </p:cNvSpPr>
          <p:nvPr>
            <p:ph type="dt" sz="half" idx="10"/>
          </p:nvPr>
        </p:nvSpPr>
        <p:spPr/>
        <p:txBody>
          <a:bodyPr/>
          <a:lstStyle/>
          <a:p>
            <a:fld id="{844F4F19-A74C-42C6-8043-B2C8A38660AD}" type="datetimeFigureOut">
              <a:rPr lang="zh-CN" altLang="en-US" smtClean="0"/>
              <a:t>2021/5/23</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27AA5A9E-2C40-4980-837E-5AE34EB5F914}" type="slidenum">
              <a:rPr lang="zh-CN" altLang="en-US" smtClean="0"/>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7" name="日期占位符 6"/>
          <p:cNvSpPr>
            <a:spLocks noGrp="1"/>
          </p:cNvSpPr>
          <p:nvPr>
            <p:ph type="dt" sz="half" idx="10"/>
          </p:nvPr>
        </p:nvSpPr>
        <p:spPr/>
        <p:txBody>
          <a:bodyPr/>
          <a:lstStyle/>
          <a:p>
            <a:fld id="{844F4F19-A74C-42C6-8043-B2C8A38660AD}" type="datetimeFigureOut">
              <a:rPr lang="zh-CN" altLang="en-US" smtClean="0"/>
              <a:t>2021/5/23</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27AA5A9E-2C40-4980-837E-5AE34EB5F914}" type="slidenum">
              <a:rPr lang="zh-CN" altLang="en-US" smtClean="0"/>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844F4F19-A74C-42C6-8043-B2C8A38660AD}" type="datetimeFigureOut">
              <a:rPr lang="zh-CN" altLang="en-US" smtClean="0"/>
              <a:t>2021/5/23</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27AA5A9E-2C40-4980-837E-5AE34EB5F914}" type="slidenum">
              <a:rPr lang="zh-CN" altLang="en-US" smtClean="0"/>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844F4F19-A74C-42C6-8043-B2C8A38660AD}" type="datetimeFigureOut">
              <a:rPr lang="zh-CN" altLang="en-US" smtClean="0"/>
              <a:t>2021/5/23</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27AA5A9E-2C40-4980-837E-5AE34EB5F914}" type="slidenum">
              <a:rPr lang="zh-CN" altLang="en-US" smtClean="0"/>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844F4F19-A74C-42C6-8043-B2C8A38660AD}" type="datetimeFigureOut">
              <a:rPr lang="zh-CN" altLang="en-US" smtClean="0"/>
              <a:t>2021/5/23</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27AA5A9E-2C40-4980-837E-5AE34EB5F914}" type="slidenum">
              <a:rPr lang="zh-CN" altLang="en-US" smtClean="0"/>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844F4F19-A74C-42C6-8043-B2C8A38660AD}" type="datetimeFigureOut">
              <a:rPr lang="zh-CN" altLang="en-US" smtClean="0"/>
              <a:t>2021/5/23</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27AA5A9E-2C40-4980-837E-5AE34EB5F914}" type="slidenum">
              <a:rPr lang="zh-CN" altLang="en-US" smtClean="0"/>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44F4F19-A74C-42C6-8043-B2C8A38660AD}" type="datetimeFigureOut">
              <a:rPr lang="zh-CN" altLang="en-US" smtClean="0"/>
              <a:t>2021/5/23</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7AA5A9E-2C40-4980-837E-5AE34EB5F914}"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9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9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9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9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9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9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9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9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9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 Id="rId5" Type="http://schemas.openxmlformats.org/officeDocument/2006/relationships/image" Target="../media/image4.sv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6.png"/><Relationship Id="rId7" Type="http://schemas.openxmlformats.org/officeDocument/2006/relationships/image" Target="../media/image10.svg"/><Relationship Id="rId2" Type="http://schemas.openxmlformats.org/officeDocument/2006/relationships/image" Target="../media/image5.png"/><Relationship Id="rId1" Type="http://schemas.openxmlformats.org/officeDocument/2006/relationships/slideLayout" Target="../slideLayouts/slideLayout12.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s/_rels/slide11.xml.rels><?xml version="1.0" encoding="UTF-8" standalone="yes"?>
<Relationships xmlns="http://schemas.openxmlformats.org/package/2006/relationships"><Relationship Id="rId3" Type="http://schemas.openxmlformats.org/officeDocument/2006/relationships/image" Target="../media/image6.png"/><Relationship Id="rId7" Type="http://schemas.openxmlformats.org/officeDocument/2006/relationships/image" Target="../media/image10.svg"/><Relationship Id="rId2" Type="http://schemas.openxmlformats.org/officeDocument/2006/relationships/image" Target="../media/image5.png"/><Relationship Id="rId1" Type="http://schemas.openxmlformats.org/officeDocument/2006/relationships/slideLayout" Target="../slideLayouts/slideLayout2.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s/_rels/slide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2.jpeg"/><Relationship Id="rId1" Type="http://schemas.openxmlformats.org/officeDocument/2006/relationships/slideLayout" Target="../slideLayouts/slideLayout1.xml"/><Relationship Id="rId5" Type="http://schemas.openxmlformats.org/officeDocument/2006/relationships/image" Target="../media/image4.svg"/><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4.svg"/><Relationship Id="rId7" Type="http://schemas.openxmlformats.org/officeDocument/2006/relationships/image" Target="../media/image8.png"/><Relationship Id="rId2" Type="http://schemas.openxmlformats.org/officeDocument/2006/relationships/image" Target="../media/image3.png"/><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 Id="rId9" Type="http://schemas.openxmlformats.org/officeDocument/2006/relationships/image" Target="../media/image10.svg"/></Relationships>
</file>

<file path=ppt/slides/_rels/slide3.xml.rels><?xml version="1.0" encoding="UTF-8" standalone="yes"?>
<Relationships xmlns="http://schemas.openxmlformats.org/package/2006/relationships"><Relationship Id="rId8" Type="http://schemas.openxmlformats.org/officeDocument/2006/relationships/image" Target="../media/image17.svg"/><Relationship Id="rId13" Type="http://schemas.openxmlformats.org/officeDocument/2006/relationships/image" Target="../media/image22.png"/><Relationship Id="rId18" Type="http://schemas.openxmlformats.org/officeDocument/2006/relationships/image" Target="../media/image27.svg"/><Relationship Id="rId3" Type="http://schemas.openxmlformats.org/officeDocument/2006/relationships/image" Target="../media/image12.png"/><Relationship Id="rId7" Type="http://schemas.openxmlformats.org/officeDocument/2006/relationships/image" Target="../media/image16.png"/><Relationship Id="rId12" Type="http://schemas.openxmlformats.org/officeDocument/2006/relationships/image" Target="../media/image21.svg"/><Relationship Id="rId17" Type="http://schemas.openxmlformats.org/officeDocument/2006/relationships/image" Target="../media/image26.png"/><Relationship Id="rId2" Type="http://schemas.openxmlformats.org/officeDocument/2006/relationships/image" Target="../media/image11.png"/><Relationship Id="rId16" Type="http://schemas.openxmlformats.org/officeDocument/2006/relationships/image" Target="../media/image25.svg"/><Relationship Id="rId1" Type="http://schemas.openxmlformats.org/officeDocument/2006/relationships/slideLayout" Target="../slideLayouts/slideLayout2.xml"/><Relationship Id="rId6" Type="http://schemas.openxmlformats.org/officeDocument/2006/relationships/image" Target="../media/image15.png"/><Relationship Id="rId11" Type="http://schemas.openxmlformats.org/officeDocument/2006/relationships/image" Target="../media/image20.png"/><Relationship Id="rId5" Type="http://schemas.openxmlformats.org/officeDocument/2006/relationships/image" Target="../media/image14.svg"/><Relationship Id="rId15" Type="http://schemas.openxmlformats.org/officeDocument/2006/relationships/image" Target="../media/image24.png"/><Relationship Id="rId10" Type="http://schemas.openxmlformats.org/officeDocument/2006/relationships/image" Target="../media/image19.svg"/><Relationship Id="rId19" Type="http://schemas.openxmlformats.org/officeDocument/2006/relationships/image" Target="../media/image2.png"/><Relationship Id="rId4" Type="http://schemas.openxmlformats.org/officeDocument/2006/relationships/image" Target="../media/image13.png"/><Relationship Id="rId9" Type="http://schemas.openxmlformats.org/officeDocument/2006/relationships/image" Target="../media/image18.png"/><Relationship Id="rId14" Type="http://schemas.openxmlformats.org/officeDocument/2006/relationships/image" Target="../media/image23.svg"/></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7" Type="http://schemas.openxmlformats.org/officeDocument/2006/relationships/image" Target="../media/image10.svg"/><Relationship Id="rId2" Type="http://schemas.openxmlformats.org/officeDocument/2006/relationships/image" Target="../media/image5.png"/><Relationship Id="rId1" Type="http://schemas.openxmlformats.org/officeDocument/2006/relationships/slideLayout" Target="../slideLayouts/slideLayout2.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7" Type="http://schemas.openxmlformats.org/officeDocument/2006/relationships/image" Target="../media/image10.svg"/><Relationship Id="rId2" Type="http://schemas.openxmlformats.org/officeDocument/2006/relationships/image" Target="../media/image5.png"/><Relationship Id="rId1" Type="http://schemas.openxmlformats.org/officeDocument/2006/relationships/slideLayout" Target="../slideLayouts/slideLayout7.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s/_rels/slide6.xml.rels><?xml version="1.0" encoding="UTF-8" standalone="yes"?>
<Relationships xmlns="http://schemas.openxmlformats.org/package/2006/relationships"><Relationship Id="rId8" Type="http://schemas.openxmlformats.org/officeDocument/2006/relationships/chart" Target="../charts/chart1.xml"/><Relationship Id="rId3" Type="http://schemas.openxmlformats.org/officeDocument/2006/relationships/image" Target="../media/image6.png"/><Relationship Id="rId7" Type="http://schemas.openxmlformats.org/officeDocument/2006/relationships/image" Target="../media/image10.svg"/><Relationship Id="rId2" Type="http://schemas.openxmlformats.org/officeDocument/2006/relationships/image" Target="../media/image5.png"/><Relationship Id="rId1" Type="http://schemas.openxmlformats.org/officeDocument/2006/relationships/slideLayout" Target="../slideLayouts/slideLayout7.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s/_rels/slide7.xml.rels><?xml version="1.0" encoding="UTF-8" standalone="yes"?>
<Relationships xmlns="http://schemas.openxmlformats.org/package/2006/relationships"><Relationship Id="rId8" Type="http://schemas.openxmlformats.org/officeDocument/2006/relationships/image" Target="../media/image17.svg"/><Relationship Id="rId13" Type="http://schemas.openxmlformats.org/officeDocument/2006/relationships/image" Target="../media/image22.png"/><Relationship Id="rId18" Type="http://schemas.openxmlformats.org/officeDocument/2006/relationships/image" Target="../media/image27.svg"/><Relationship Id="rId3" Type="http://schemas.openxmlformats.org/officeDocument/2006/relationships/image" Target="../media/image12.png"/><Relationship Id="rId7" Type="http://schemas.openxmlformats.org/officeDocument/2006/relationships/image" Target="../media/image16.png"/><Relationship Id="rId12" Type="http://schemas.openxmlformats.org/officeDocument/2006/relationships/image" Target="../media/image21.svg"/><Relationship Id="rId17" Type="http://schemas.openxmlformats.org/officeDocument/2006/relationships/image" Target="../media/image26.png"/><Relationship Id="rId2" Type="http://schemas.openxmlformats.org/officeDocument/2006/relationships/image" Target="../media/image11.png"/><Relationship Id="rId16" Type="http://schemas.openxmlformats.org/officeDocument/2006/relationships/image" Target="../media/image25.svg"/><Relationship Id="rId1" Type="http://schemas.openxmlformats.org/officeDocument/2006/relationships/slideLayout" Target="../slideLayouts/slideLayout2.xml"/><Relationship Id="rId6" Type="http://schemas.openxmlformats.org/officeDocument/2006/relationships/image" Target="../media/image15.png"/><Relationship Id="rId11" Type="http://schemas.openxmlformats.org/officeDocument/2006/relationships/image" Target="../media/image20.png"/><Relationship Id="rId5" Type="http://schemas.openxmlformats.org/officeDocument/2006/relationships/image" Target="../media/image14.svg"/><Relationship Id="rId15" Type="http://schemas.openxmlformats.org/officeDocument/2006/relationships/image" Target="../media/image24.png"/><Relationship Id="rId10" Type="http://schemas.openxmlformats.org/officeDocument/2006/relationships/image" Target="../media/image19.svg"/><Relationship Id="rId19" Type="http://schemas.openxmlformats.org/officeDocument/2006/relationships/image" Target="../media/image2.png"/><Relationship Id="rId4" Type="http://schemas.openxmlformats.org/officeDocument/2006/relationships/image" Target="../media/image13.png"/><Relationship Id="rId9" Type="http://schemas.openxmlformats.org/officeDocument/2006/relationships/image" Target="../media/image18.png"/><Relationship Id="rId14" Type="http://schemas.openxmlformats.org/officeDocument/2006/relationships/image" Target="../media/image23.svg"/></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7" Type="http://schemas.openxmlformats.org/officeDocument/2006/relationships/image" Target="../media/image10.svg"/><Relationship Id="rId2" Type="http://schemas.openxmlformats.org/officeDocument/2006/relationships/image" Target="../media/image5.png"/><Relationship Id="rId1" Type="http://schemas.openxmlformats.org/officeDocument/2006/relationships/slideLayout" Target="../slideLayouts/slideLayout7.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s/_rels/slide9.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9.svg"/><Relationship Id="rId7" Type="http://schemas.openxmlformats.org/officeDocument/2006/relationships/image" Target="../media/image6.png"/><Relationship Id="rId2" Type="http://schemas.openxmlformats.org/officeDocument/2006/relationships/image" Target="../media/image28.png"/><Relationship Id="rId1" Type="http://schemas.openxmlformats.org/officeDocument/2006/relationships/slideLayout" Target="../slideLayouts/slideLayout12.xml"/><Relationship Id="rId6" Type="http://schemas.openxmlformats.org/officeDocument/2006/relationships/image" Target="../media/image5.png"/><Relationship Id="rId11" Type="http://schemas.openxmlformats.org/officeDocument/2006/relationships/image" Target="../media/image10.svg"/><Relationship Id="rId5" Type="http://schemas.openxmlformats.org/officeDocument/2006/relationships/image" Target="../media/image31.svg"/><Relationship Id="rId10" Type="http://schemas.openxmlformats.org/officeDocument/2006/relationships/image" Target="../media/image9.png"/><Relationship Id="rId4" Type="http://schemas.openxmlformats.org/officeDocument/2006/relationships/image" Target="../media/image30.png"/><Relationship Id="rId9"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grpSp>
        <p:nvGrpSpPr>
          <p:cNvPr id="6" name="组合 5"/>
          <p:cNvGrpSpPr/>
          <p:nvPr/>
        </p:nvGrpSpPr>
        <p:grpSpPr>
          <a:xfrm>
            <a:off x="2195623" y="2850377"/>
            <a:ext cx="8077200" cy="1667802"/>
            <a:chOff x="2174358" y="2967335"/>
            <a:chExt cx="8077200" cy="1667802"/>
          </a:xfrm>
        </p:grpSpPr>
        <p:sp>
          <p:nvSpPr>
            <p:cNvPr id="4" name="文本框 3"/>
            <p:cNvSpPr txBox="1"/>
            <p:nvPr/>
          </p:nvSpPr>
          <p:spPr>
            <a:xfrm>
              <a:off x="2174358" y="2967335"/>
              <a:ext cx="8077200" cy="923330"/>
            </a:xfrm>
            <a:prstGeom prst="rect">
              <a:avLst/>
            </a:prstGeom>
            <a:noFill/>
          </p:spPr>
          <p:txBody>
            <a:bodyPr wrap="square" rtlCol="0">
              <a:spAutoFit/>
            </a:bodyPr>
            <a:lstStyle/>
            <a:p>
              <a:pPr algn="ctr"/>
              <a:r>
                <a:rPr lang="zh-CN" altLang="en-US" sz="5400" b="1" dirty="0">
                  <a:solidFill>
                    <a:schemeClr val="tx1">
                      <a:lumMod val="65000"/>
                      <a:lumOff val="35000"/>
                    </a:schemeClr>
                  </a:solidFill>
                  <a:latin typeface="江西拙楷" panose="02010600040101010101" pitchFamily="2" charset="-122"/>
                  <a:ea typeface="江西拙楷" panose="02010600040101010101" pitchFamily="2" charset="-122"/>
                </a:rPr>
                <a:t>高级色系年终工作汇报</a:t>
              </a:r>
            </a:p>
          </p:txBody>
        </p:sp>
        <p:sp>
          <p:nvSpPr>
            <p:cNvPr id="5" name="矩形 4"/>
            <p:cNvSpPr/>
            <p:nvPr/>
          </p:nvSpPr>
          <p:spPr>
            <a:xfrm>
              <a:off x="2961610" y="4017404"/>
              <a:ext cx="6502695" cy="617733"/>
            </a:xfrm>
            <a:prstGeom prst="rect">
              <a:avLst/>
            </a:prstGeom>
          </p:spPr>
          <p:txBody>
            <a:bodyPr wrap="square">
              <a:spAutoFit/>
            </a:bodyPr>
            <a:lstStyle/>
            <a:p>
              <a:pPr algn="ctr" defTabSz="913765">
                <a:lnSpc>
                  <a:spcPct val="150000"/>
                </a:lnSpc>
                <a:buClr>
                  <a:srgbClr val="E7E6E6">
                    <a:lumMod val="10000"/>
                  </a:srgbClr>
                </a:buClr>
                <a:defRPr/>
              </a:pPr>
              <a:r>
                <a:rPr lang="en-US" altLang="zh-CN" sz="1200" err="1">
                  <a:solidFill>
                    <a:prstClr val="black">
                      <a:lumMod val="50000"/>
                      <a:lumOff val="50000"/>
                    </a:prstClr>
                  </a:solidFill>
                  <a:latin typeface="Calibri Light"/>
                  <a:ea typeface="微软雅黑" panose="020B0503020204020204" charset="-122"/>
                  <a:cs typeface="+mn-ea"/>
                  <a:sym typeface="+mn-lt"/>
                </a:rPr>
                <a:t>Lorem</a:t>
              </a:r>
              <a:r>
                <a:rPr lang="en-US" altLang="zh-CN" sz="1200">
                  <a:solidFill>
                    <a:prstClr val="black">
                      <a:lumMod val="50000"/>
                      <a:lumOff val="50000"/>
                    </a:prstClr>
                  </a:solidFill>
                  <a:latin typeface="Calibri Light"/>
                  <a:ea typeface="微软雅黑" panose="020B0503020204020204" charset="-122"/>
                  <a:cs typeface="+mn-ea"/>
                  <a:sym typeface="+mn-lt"/>
                </a:rPr>
                <a:t> </a:t>
              </a:r>
              <a:r>
                <a:rPr lang="en-US" altLang="zh-CN" sz="1200" err="1">
                  <a:solidFill>
                    <a:prstClr val="black">
                      <a:lumMod val="50000"/>
                      <a:lumOff val="50000"/>
                    </a:prstClr>
                  </a:solidFill>
                  <a:latin typeface="Calibri Light"/>
                  <a:ea typeface="微软雅黑" panose="020B0503020204020204" charset="-122"/>
                  <a:cs typeface="+mn-ea"/>
                  <a:sym typeface="+mn-lt"/>
                </a:rPr>
                <a:t>ipsum</a:t>
              </a:r>
              <a:r>
                <a:rPr lang="en-US" altLang="zh-CN" sz="1200">
                  <a:solidFill>
                    <a:prstClr val="black">
                      <a:lumMod val="50000"/>
                      <a:lumOff val="50000"/>
                    </a:prstClr>
                  </a:solidFill>
                  <a:latin typeface="Calibri Light"/>
                  <a:ea typeface="微软雅黑" panose="020B0503020204020204" charset="-122"/>
                  <a:cs typeface="+mn-ea"/>
                  <a:sym typeface="+mn-lt"/>
                </a:rPr>
                <a:t> dolor sit </a:t>
              </a:r>
              <a:r>
                <a:rPr lang="en-US" altLang="zh-CN" sz="1200" err="1">
                  <a:solidFill>
                    <a:prstClr val="black">
                      <a:lumMod val="50000"/>
                      <a:lumOff val="50000"/>
                    </a:prstClr>
                  </a:solidFill>
                  <a:latin typeface="Calibri Light"/>
                  <a:ea typeface="微软雅黑" panose="020B0503020204020204" charset="-122"/>
                  <a:cs typeface="+mn-ea"/>
                  <a:sym typeface="+mn-lt"/>
                </a:rPr>
                <a:t>amet</a:t>
              </a:r>
              <a:r>
                <a:rPr lang="en-US" altLang="zh-CN" sz="1200">
                  <a:solidFill>
                    <a:prstClr val="black">
                      <a:lumMod val="50000"/>
                      <a:lumOff val="50000"/>
                    </a:prstClr>
                  </a:solidFill>
                  <a:latin typeface="Calibri Light"/>
                  <a:ea typeface="微软雅黑" panose="020B0503020204020204" charset="-122"/>
                  <a:cs typeface="+mn-ea"/>
                  <a:sym typeface="+mn-lt"/>
                </a:rPr>
                <a:t>, </a:t>
              </a:r>
              <a:r>
                <a:rPr lang="en-US" altLang="zh-CN" sz="1200" err="1">
                  <a:solidFill>
                    <a:prstClr val="black">
                      <a:lumMod val="50000"/>
                      <a:lumOff val="50000"/>
                    </a:prstClr>
                  </a:solidFill>
                  <a:latin typeface="Calibri Light"/>
                  <a:ea typeface="微软雅黑" panose="020B0503020204020204" charset="-122"/>
                  <a:cs typeface="+mn-ea"/>
                  <a:sym typeface="+mn-lt"/>
                </a:rPr>
                <a:t>consectetuer</a:t>
              </a:r>
              <a:r>
                <a:rPr lang="en-US" altLang="zh-CN" sz="1200">
                  <a:solidFill>
                    <a:prstClr val="black">
                      <a:lumMod val="50000"/>
                      <a:lumOff val="50000"/>
                    </a:prstClr>
                  </a:solidFill>
                  <a:latin typeface="Calibri Light"/>
                  <a:ea typeface="微软雅黑" panose="020B0503020204020204" charset="-122"/>
                  <a:cs typeface="+mn-ea"/>
                  <a:sym typeface="+mn-lt"/>
                </a:rPr>
                <a:t> </a:t>
              </a:r>
              <a:r>
                <a:rPr lang="en-US" altLang="zh-CN" sz="1200" err="1">
                  <a:solidFill>
                    <a:prstClr val="black">
                      <a:lumMod val="50000"/>
                      <a:lumOff val="50000"/>
                    </a:prstClr>
                  </a:solidFill>
                  <a:latin typeface="Calibri Light"/>
                  <a:ea typeface="微软雅黑" panose="020B0503020204020204" charset="-122"/>
                  <a:cs typeface="+mn-ea"/>
                  <a:sym typeface="+mn-lt"/>
                </a:rPr>
                <a:t>adipiscing</a:t>
              </a:r>
              <a:r>
                <a:rPr lang="en-US" altLang="zh-CN" sz="1200">
                  <a:solidFill>
                    <a:prstClr val="black">
                      <a:lumMod val="50000"/>
                      <a:lumOff val="50000"/>
                    </a:prstClr>
                  </a:solidFill>
                  <a:latin typeface="Calibri Light"/>
                  <a:ea typeface="微软雅黑" panose="020B0503020204020204" charset="-122"/>
                  <a:cs typeface="+mn-ea"/>
                  <a:sym typeface="+mn-lt"/>
                </a:rPr>
                <a:t> </a:t>
              </a:r>
              <a:r>
                <a:rPr lang="en-US" altLang="zh-CN" sz="1200" err="1">
                  <a:solidFill>
                    <a:prstClr val="black">
                      <a:lumMod val="50000"/>
                      <a:lumOff val="50000"/>
                    </a:prstClr>
                  </a:solidFill>
                  <a:latin typeface="Calibri Light"/>
                  <a:ea typeface="微软雅黑" panose="020B0503020204020204" charset="-122"/>
                  <a:cs typeface="+mn-ea"/>
                  <a:sym typeface="+mn-lt"/>
                </a:rPr>
                <a:t>elit</a:t>
              </a:r>
              <a:r>
                <a:rPr lang="en-US" altLang="zh-CN" sz="1200">
                  <a:solidFill>
                    <a:prstClr val="black">
                      <a:lumMod val="50000"/>
                      <a:lumOff val="50000"/>
                    </a:prstClr>
                  </a:solidFill>
                  <a:latin typeface="Calibri Light"/>
                  <a:ea typeface="微软雅黑" panose="020B0503020204020204" charset="-122"/>
                  <a:cs typeface="+mn-ea"/>
                  <a:sym typeface="+mn-lt"/>
                </a:rPr>
                <a:t>. </a:t>
              </a:r>
              <a:r>
                <a:rPr lang="en-US" altLang="zh-CN" sz="1200" err="1">
                  <a:solidFill>
                    <a:prstClr val="black">
                      <a:lumMod val="50000"/>
                      <a:lumOff val="50000"/>
                    </a:prstClr>
                  </a:solidFill>
                  <a:latin typeface="Calibri Light"/>
                  <a:ea typeface="微软雅黑" panose="020B0503020204020204" charset="-122"/>
                  <a:cs typeface="+mn-ea"/>
                  <a:sym typeface="+mn-lt"/>
                </a:rPr>
                <a:t>Aenean</a:t>
              </a:r>
              <a:r>
                <a:rPr lang="en-US" altLang="zh-CN" sz="1200">
                  <a:solidFill>
                    <a:prstClr val="black">
                      <a:lumMod val="50000"/>
                      <a:lumOff val="50000"/>
                    </a:prstClr>
                  </a:solidFill>
                  <a:latin typeface="Calibri Light"/>
                  <a:ea typeface="微软雅黑" panose="020B0503020204020204" charset="-122"/>
                  <a:cs typeface="+mn-ea"/>
                  <a:sym typeface="+mn-lt"/>
                </a:rPr>
                <a:t> </a:t>
              </a:r>
              <a:r>
                <a:rPr lang="en-US" altLang="zh-CN" sz="1200" err="1">
                  <a:solidFill>
                    <a:prstClr val="black">
                      <a:lumMod val="50000"/>
                      <a:lumOff val="50000"/>
                    </a:prstClr>
                  </a:solidFill>
                  <a:latin typeface="Calibri Light"/>
                  <a:ea typeface="微软雅黑" panose="020B0503020204020204" charset="-122"/>
                  <a:cs typeface="+mn-ea"/>
                  <a:sym typeface="+mn-lt"/>
                </a:rPr>
                <a:t>commodo</a:t>
              </a:r>
              <a:r>
                <a:rPr lang="en-US" altLang="zh-CN" sz="1200">
                  <a:solidFill>
                    <a:prstClr val="black">
                      <a:lumMod val="50000"/>
                      <a:lumOff val="50000"/>
                    </a:prstClr>
                  </a:solidFill>
                  <a:latin typeface="Calibri Light"/>
                  <a:ea typeface="微软雅黑" panose="020B0503020204020204" charset="-122"/>
                  <a:cs typeface="+mn-ea"/>
                  <a:sym typeface="+mn-lt"/>
                </a:rPr>
                <a:t> ligula </a:t>
              </a:r>
              <a:r>
                <a:rPr lang="en-US" altLang="zh-CN" sz="1200" err="1">
                  <a:solidFill>
                    <a:prstClr val="black">
                      <a:lumMod val="50000"/>
                      <a:lumOff val="50000"/>
                    </a:prstClr>
                  </a:solidFill>
                  <a:latin typeface="Calibri Light"/>
                  <a:ea typeface="微软雅黑" panose="020B0503020204020204" charset="-122"/>
                  <a:cs typeface="+mn-ea"/>
                  <a:sym typeface="+mn-lt"/>
                </a:rPr>
                <a:t>eget</a:t>
              </a:r>
              <a:r>
                <a:rPr lang="en-US" altLang="zh-CN" sz="1200">
                  <a:solidFill>
                    <a:prstClr val="black">
                      <a:lumMod val="50000"/>
                      <a:lumOff val="50000"/>
                    </a:prstClr>
                  </a:solidFill>
                  <a:latin typeface="Calibri Light"/>
                  <a:ea typeface="微软雅黑" panose="020B0503020204020204" charset="-122"/>
                  <a:cs typeface="+mn-ea"/>
                  <a:sym typeface="+mn-lt"/>
                </a:rPr>
                <a:t> dolor. Lorem ipsum dolor sit amet, consectetuer adipiscing elit. Aenean commodo ligula eget dolor. </a:t>
              </a:r>
            </a:p>
          </p:txBody>
        </p:sp>
      </p:grpSp>
      <p:pic>
        <p:nvPicPr>
          <p:cNvPr id="9" name="图片 8"/>
          <p:cNvPicPr>
            <a:picLocks noChangeAspect="1"/>
          </p:cNvPicPr>
          <p:nvPr/>
        </p:nvPicPr>
        <p:blipFill>
          <a:blip r:embed="rId3"/>
          <a:stretch>
            <a:fillRect/>
          </a:stretch>
        </p:blipFill>
        <p:spPr>
          <a:xfrm>
            <a:off x="4506663" y="1409985"/>
            <a:ext cx="3178674" cy="1777127"/>
          </a:xfrm>
          <a:prstGeom prst="rect">
            <a:avLst/>
          </a:prstGeom>
        </p:spPr>
      </p:pic>
      <p:pic>
        <p:nvPicPr>
          <p:cNvPr id="7" name="그래픽 8"/>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382703" y="5327132"/>
            <a:ext cx="1795345" cy="1310971"/>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8" name="组合 7"/>
          <p:cNvGrpSpPr/>
          <p:nvPr/>
        </p:nvGrpSpPr>
        <p:grpSpPr>
          <a:xfrm>
            <a:off x="0" y="0"/>
            <a:ext cx="12204704" cy="6858000"/>
            <a:chOff x="0" y="0"/>
            <a:chExt cx="12204704" cy="6858000"/>
          </a:xfrm>
        </p:grpSpPr>
        <p:grpSp>
          <p:nvGrpSpPr>
            <p:cNvPr id="9" name="组合 8"/>
            <p:cNvGrpSpPr/>
            <p:nvPr/>
          </p:nvGrpSpPr>
          <p:grpSpPr>
            <a:xfrm>
              <a:off x="0" y="0"/>
              <a:ext cx="12204704" cy="6858000"/>
              <a:chOff x="0" y="0"/>
              <a:chExt cx="12204704" cy="6858000"/>
            </a:xfrm>
          </p:grpSpPr>
          <p:pic>
            <p:nvPicPr>
              <p:cNvPr id="11" name="图片 10"/>
              <p:cNvPicPr>
                <a:picLocks noChangeAspect="1"/>
              </p:cNvPicPr>
              <p:nvPr/>
            </p:nvPicPr>
            <p:blipFill rotWithShape="1">
              <a:blip r:embed="rId2"/>
              <a:srcRect t="12317" r="12624"/>
              <a:stretch>
                <a:fillRect/>
              </a:stretch>
            </p:blipFill>
            <p:spPr>
              <a:xfrm>
                <a:off x="8585202" y="0"/>
                <a:ext cx="3619502" cy="2905760"/>
              </a:xfrm>
              <a:prstGeom prst="rect">
                <a:avLst/>
              </a:prstGeom>
            </p:spPr>
          </p:pic>
          <p:pic>
            <p:nvPicPr>
              <p:cNvPr id="12" name="图片 11"/>
              <p:cNvPicPr>
                <a:picLocks noChangeAspect="1"/>
              </p:cNvPicPr>
              <p:nvPr/>
            </p:nvPicPr>
            <p:blipFill rotWithShape="1">
              <a:blip r:embed="rId3"/>
              <a:srcRect l="14193" t="10431"/>
              <a:stretch>
                <a:fillRect/>
              </a:stretch>
            </p:blipFill>
            <p:spPr>
              <a:xfrm>
                <a:off x="1" y="0"/>
                <a:ext cx="1716215" cy="2905760"/>
              </a:xfrm>
              <a:prstGeom prst="rect">
                <a:avLst/>
              </a:prstGeom>
            </p:spPr>
          </p:pic>
          <p:pic>
            <p:nvPicPr>
              <p:cNvPr id="13" name="图片 12"/>
              <p:cNvPicPr>
                <a:picLocks noChangeAspect="1"/>
              </p:cNvPicPr>
              <p:nvPr/>
            </p:nvPicPr>
            <p:blipFill rotWithShape="1">
              <a:blip r:embed="rId4"/>
              <a:srcRect l="20070" b="13998"/>
              <a:stretch>
                <a:fillRect/>
              </a:stretch>
            </p:blipFill>
            <p:spPr>
              <a:xfrm>
                <a:off x="0" y="5452839"/>
                <a:ext cx="1101281" cy="1405161"/>
              </a:xfrm>
              <a:prstGeom prst="rect">
                <a:avLst/>
              </a:prstGeom>
            </p:spPr>
          </p:pic>
          <p:pic>
            <p:nvPicPr>
              <p:cNvPr id="14" name="图片 13"/>
              <p:cNvPicPr>
                <a:picLocks noChangeAspect="1"/>
              </p:cNvPicPr>
              <p:nvPr/>
            </p:nvPicPr>
            <p:blipFill rotWithShape="1">
              <a:blip r:embed="rId5"/>
              <a:srcRect r="17800" b="28845"/>
              <a:stretch>
                <a:fillRect/>
              </a:stretch>
            </p:blipFill>
            <p:spPr>
              <a:xfrm>
                <a:off x="10713642" y="5361398"/>
                <a:ext cx="1478358" cy="1496602"/>
              </a:xfrm>
              <a:prstGeom prst="rect">
                <a:avLst/>
              </a:prstGeom>
            </p:spPr>
          </p:pic>
        </p:grpSp>
        <p:pic>
          <p:nvPicPr>
            <p:cNvPr id="10" name="그래픽 7"/>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246024" y="0"/>
              <a:ext cx="3643930" cy="1449211"/>
            </a:xfrm>
            <a:prstGeom prst="rect">
              <a:avLst/>
            </a:prstGeom>
          </p:spPr>
        </p:pic>
      </p:grpSp>
      <p:sp>
        <p:nvSpPr>
          <p:cNvPr id="2" name="사각형: 둥근 모서리 1"/>
          <p:cNvSpPr/>
          <p:nvPr/>
        </p:nvSpPr>
        <p:spPr>
          <a:xfrm>
            <a:off x="1227745" y="1993615"/>
            <a:ext cx="2955926" cy="647700"/>
          </a:xfrm>
          <a:prstGeom prst="roundRect">
            <a:avLst>
              <a:gd name="adj" fmla="val 50000"/>
            </a:avLst>
          </a:prstGeom>
          <a:solidFill>
            <a:srgbClr val="EED3C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r>
              <a:rPr lang="en-US" altLang="ko-KR" sz="2400" b="1" dirty="0">
                <a:solidFill>
                  <a:schemeClr val="bg1"/>
                </a:solidFill>
                <a:latin typeface="+mj-lt"/>
              </a:rPr>
              <a:t>Lorem ipsum </a:t>
            </a:r>
            <a:endParaRPr lang="ko-KR" altLang="en-US" sz="2400" b="1" dirty="0">
              <a:solidFill>
                <a:schemeClr val="bg1"/>
              </a:solidFill>
              <a:latin typeface="+mj-lt"/>
            </a:endParaRPr>
          </a:p>
        </p:txBody>
      </p:sp>
      <p:sp>
        <p:nvSpPr>
          <p:cNvPr id="3" name="사각형: 둥근 모서리 2"/>
          <p:cNvSpPr/>
          <p:nvPr/>
        </p:nvSpPr>
        <p:spPr>
          <a:xfrm>
            <a:off x="4599006" y="1993615"/>
            <a:ext cx="2955926" cy="647700"/>
          </a:xfrm>
          <a:prstGeom prst="roundRect">
            <a:avLst>
              <a:gd name="adj" fmla="val 50000"/>
            </a:avLst>
          </a:prstGeom>
          <a:solidFill>
            <a:srgbClr val="9F787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r>
              <a:rPr lang="en-US" altLang="ko-KR" sz="2400" b="1" dirty="0">
                <a:solidFill>
                  <a:schemeClr val="bg1"/>
                </a:solidFill>
                <a:latin typeface="+mj-lt"/>
              </a:rPr>
              <a:t>Lorem ipsum </a:t>
            </a:r>
            <a:endParaRPr lang="ko-KR" altLang="en-US" sz="2400" b="1" dirty="0">
              <a:solidFill>
                <a:schemeClr val="bg1"/>
              </a:solidFill>
              <a:latin typeface="+mj-lt"/>
            </a:endParaRPr>
          </a:p>
        </p:txBody>
      </p:sp>
      <p:sp>
        <p:nvSpPr>
          <p:cNvPr id="4" name="사각형: 둥근 모서리 3"/>
          <p:cNvSpPr/>
          <p:nvPr/>
        </p:nvSpPr>
        <p:spPr>
          <a:xfrm>
            <a:off x="7970267" y="1993615"/>
            <a:ext cx="2955926" cy="647700"/>
          </a:xfrm>
          <a:prstGeom prst="roundRect">
            <a:avLst>
              <a:gd name="adj" fmla="val 50000"/>
            </a:avLst>
          </a:prstGeom>
          <a:solidFill>
            <a:srgbClr val="E6E6E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r>
              <a:rPr lang="en-US" altLang="ko-KR" sz="2400" b="1" dirty="0">
                <a:solidFill>
                  <a:schemeClr val="bg1"/>
                </a:solidFill>
                <a:latin typeface="+mj-lt"/>
              </a:rPr>
              <a:t>Lorem ipsum </a:t>
            </a:r>
            <a:endParaRPr lang="ko-KR" altLang="en-US" sz="2400" b="1" dirty="0">
              <a:solidFill>
                <a:schemeClr val="bg1"/>
              </a:solidFill>
              <a:latin typeface="+mj-lt"/>
            </a:endParaRPr>
          </a:p>
        </p:txBody>
      </p:sp>
      <p:sp>
        <p:nvSpPr>
          <p:cNvPr id="5" name="사각형: 둥근 모서리 4"/>
          <p:cNvSpPr/>
          <p:nvPr/>
        </p:nvSpPr>
        <p:spPr>
          <a:xfrm>
            <a:off x="1370825" y="2941598"/>
            <a:ext cx="2669766" cy="2684246"/>
          </a:xfrm>
          <a:prstGeom prst="roundRect">
            <a:avLst>
              <a:gd name="adj" fmla="val 5968"/>
            </a:avLst>
          </a:prstGeom>
          <a:noFill/>
          <a:ln w="28575">
            <a:solidFill>
              <a:srgbClr val="EED3C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71450" indent="-171450" rtl="0">
              <a:lnSpc>
                <a:spcPct val="150000"/>
              </a:lnSpc>
              <a:buFont typeface="Wingdings" panose="05000000000000000000" pitchFamily="2" charset="2"/>
              <a:buChar char="u"/>
            </a:pPr>
            <a:r>
              <a:rPr lang="en-US" altLang="zh-CN" sz="1200" b="0" i="0">
                <a:solidFill>
                  <a:schemeClr val="tx1">
                    <a:lumMod val="75000"/>
                    <a:lumOff val="25000"/>
                  </a:schemeClr>
                </a:solidFill>
                <a:effectLst/>
                <a:latin typeface="Noto Sans S Chinese Light" panose="020B0300000000000000" pitchFamily="34" charset="-122"/>
                <a:ea typeface="Noto Sans S Chinese Light" panose="020B0300000000000000" pitchFamily="34" charset="-122"/>
                <a:cs typeface="Poppins Light" panose="02000000000000000000" pitchFamily="2" charset="0"/>
              </a:rPr>
              <a:t>Click here to enter text description or data analysis related to this subtitle or graphic. click here to enter text description or data analysis related to this subtitle or graphic. click here to enter. </a:t>
            </a:r>
          </a:p>
        </p:txBody>
      </p:sp>
      <p:sp>
        <p:nvSpPr>
          <p:cNvPr id="6" name="사각형: 둥근 모서리 5"/>
          <p:cNvSpPr/>
          <p:nvPr/>
        </p:nvSpPr>
        <p:spPr>
          <a:xfrm>
            <a:off x="4742086" y="2941598"/>
            <a:ext cx="2669766" cy="2684246"/>
          </a:xfrm>
          <a:prstGeom prst="roundRect">
            <a:avLst>
              <a:gd name="adj" fmla="val 5968"/>
            </a:avLst>
          </a:prstGeom>
          <a:noFill/>
          <a:ln w="28575">
            <a:solidFill>
              <a:srgbClr val="9F787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71450" indent="-171450" rtl="0">
              <a:lnSpc>
                <a:spcPct val="150000"/>
              </a:lnSpc>
              <a:buFont typeface="Wingdings" panose="05000000000000000000" pitchFamily="2" charset="2"/>
              <a:buChar char="u"/>
            </a:pPr>
            <a:r>
              <a:rPr lang="en-US" altLang="zh-CN" sz="1200" b="0" i="0">
                <a:solidFill>
                  <a:schemeClr val="tx1">
                    <a:lumMod val="75000"/>
                    <a:lumOff val="25000"/>
                  </a:schemeClr>
                </a:solidFill>
                <a:effectLst/>
                <a:latin typeface="Noto Sans S Chinese Light" panose="020B0300000000000000" pitchFamily="34" charset="-122"/>
                <a:ea typeface="Noto Sans S Chinese Light" panose="020B0300000000000000" pitchFamily="34" charset="-122"/>
                <a:cs typeface="Poppins Light" panose="02000000000000000000" pitchFamily="2" charset="0"/>
              </a:rPr>
              <a:t>Click here to enter text description or data analysis related to this subtitle or graphic. click here to enter text description or data analysis related to this subtitle or graphic. click here to enter. </a:t>
            </a:r>
          </a:p>
        </p:txBody>
      </p:sp>
      <p:sp>
        <p:nvSpPr>
          <p:cNvPr id="7" name="사각형: 둥근 모서리 6"/>
          <p:cNvSpPr/>
          <p:nvPr/>
        </p:nvSpPr>
        <p:spPr>
          <a:xfrm>
            <a:off x="8113347" y="2941598"/>
            <a:ext cx="2669766" cy="2684246"/>
          </a:xfrm>
          <a:prstGeom prst="roundRect">
            <a:avLst>
              <a:gd name="adj" fmla="val 5968"/>
            </a:avLst>
          </a:prstGeom>
          <a:noFill/>
          <a:ln w="28575">
            <a:solidFill>
              <a:srgbClr val="E6E6E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71450" indent="-171450" rtl="0">
              <a:lnSpc>
                <a:spcPct val="150000"/>
              </a:lnSpc>
              <a:buFont typeface="Wingdings" panose="05000000000000000000" pitchFamily="2" charset="2"/>
              <a:buChar char="u"/>
            </a:pPr>
            <a:r>
              <a:rPr lang="en-US" altLang="zh-CN" sz="1200" b="0" i="0">
                <a:solidFill>
                  <a:schemeClr val="tx1">
                    <a:lumMod val="75000"/>
                    <a:lumOff val="25000"/>
                  </a:schemeClr>
                </a:solidFill>
                <a:effectLst/>
                <a:latin typeface="Noto Sans S Chinese Light" panose="020B0300000000000000" pitchFamily="34" charset="-122"/>
                <a:ea typeface="Noto Sans S Chinese Light" panose="020B0300000000000000" pitchFamily="34" charset="-122"/>
                <a:cs typeface="Poppins Light" panose="02000000000000000000" pitchFamily="2" charset="0"/>
              </a:rPr>
              <a:t>Click here to enter text description or data analysis related to this subtitle or graphic. click here to enter text description or data analysis related to this subtitle or graphic. click here to enter. </a:t>
            </a:r>
          </a:p>
        </p:txBody>
      </p:sp>
      <p:grpSp>
        <p:nvGrpSpPr>
          <p:cNvPr id="15" name="组合 14"/>
          <p:cNvGrpSpPr/>
          <p:nvPr/>
        </p:nvGrpSpPr>
        <p:grpSpPr>
          <a:xfrm>
            <a:off x="4372465" y="486315"/>
            <a:ext cx="3352201" cy="801237"/>
            <a:chOff x="4427687" y="556616"/>
            <a:chExt cx="3352201" cy="801237"/>
          </a:xfrm>
        </p:grpSpPr>
        <p:sp>
          <p:nvSpPr>
            <p:cNvPr id="16" name="文本框 15"/>
            <p:cNvSpPr txBox="1"/>
            <p:nvPr/>
          </p:nvSpPr>
          <p:spPr>
            <a:xfrm>
              <a:off x="4766257" y="556616"/>
              <a:ext cx="2737733" cy="523220"/>
            </a:xfrm>
            <a:prstGeom prst="rect">
              <a:avLst/>
            </a:prstGeom>
            <a:noFill/>
          </p:spPr>
          <p:txBody>
            <a:bodyPr wrap="square" rtlCol="0">
              <a:spAutoFit/>
            </a:bodyPr>
            <a:lstStyle/>
            <a:p>
              <a:pPr algn="ctr"/>
              <a:r>
                <a:rPr lang="zh-CN" altLang="en-US" sz="2800" dirty="0">
                  <a:solidFill>
                    <a:schemeClr val="tx1">
                      <a:lumMod val="75000"/>
                      <a:lumOff val="25000"/>
                    </a:schemeClr>
                  </a:solidFill>
                  <a:latin typeface="江西拙楷" panose="02010600040101010101" pitchFamily="2" charset="-122"/>
                  <a:ea typeface="江西拙楷" panose="02010600040101010101" pitchFamily="2" charset="-122"/>
                </a:rPr>
                <a:t>年度工作概述</a:t>
              </a:r>
            </a:p>
          </p:txBody>
        </p:sp>
        <p:sp>
          <p:nvSpPr>
            <p:cNvPr id="17" name="矩形 16"/>
            <p:cNvSpPr/>
            <p:nvPr/>
          </p:nvSpPr>
          <p:spPr>
            <a:xfrm>
              <a:off x="4427687" y="1019299"/>
              <a:ext cx="3352201" cy="338554"/>
            </a:xfrm>
            <a:prstGeom prst="rect">
              <a:avLst/>
            </a:prstGeom>
            <a:noFill/>
          </p:spPr>
          <p:txBody>
            <a:bodyPr wrap="square" rtlCol="0">
              <a:spAutoFit/>
            </a:bodyPr>
            <a:lstStyle/>
            <a:p>
              <a:pPr algn="ctr"/>
              <a:r>
                <a:rPr lang="zh-CN" altLang="en-US" sz="1600" dirty="0">
                  <a:solidFill>
                    <a:schemeClr val="bg1">
                      <a:lumMod val="65000"/>
                    </a:schemeClr>
                  </a:solidFill>
                  <a:latin typeface="汉仪中圆简" panose="02010609000101010101" pitchFamily="49" charset="-122"/>
                  <a:ea typeface="汉仪中圆简" panose="02010609000101010101" pitchFamily="49" charset="-122"/>
                </a:rPr>
                <a:t>Annual work overview</a:t>
              </a:r>
            </a:p>
          </p:txBody>
        </p:sp>
      </p:gr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组合 13"/>
          <p:cNvGrpSpPr/>
          <p:nvPr/>
        </p:nvGrpSpPr>
        <p:grpSpPr>
          <a:xfrm>
            <a:off x="1611787" y="2466238"/>
            <a:ext cx="8606002" cy="2798778"/>
            <a:chOff x="303377" y="2687586"/>
            <a:chExt cx="10162492" cy="3304969"/>
          </a:xfrm>
        </p:grpSpPr>
        <p:sp>
          <p:nvSpPr>
            <p:cNvPr id="28" name="Freeform 10"/>
            <p:cNvSpPr/>
            <p:nvPr/>
          </p:nvSpPr>
          <p:spPr bwMode="auto">
            <a:xfrm rot="18900000">
              <a:off x="303377" y="2687586"/>
              <a:ext cx="2327559" cy="2005314"/>
            </a:xfrm>
            <a:custGeom>
              <a:avLst/>
              <a:gdLst>
                <a:gd name="T0" fmla="*/ 108 w 780"/>
                <a:gd name="T1" fmla="*/ 672 h 672"/>
                <a:gd name="T2" fmla="*/ 108 w 780"/>
                <a:gd name="T3" fmla="*/ 282 h 672"/>
                <a:gd name="T4" fmla="*/ 498 w 780"/>
                <a:gd name="T5" fmla="*/ 282 h 672"/>
                <a:gd name="T6" fmla="*/ 780 w 780"/>
                <a:gd name="T7" fmla="*/ 0 h 672"/>
              </a:gdLst>
              <a:ahLst/>
              <a:cxnLst>
                <a:cxn ang="0">
                  <a:pos x="T0" y="T1"/>
                </a:cxn>
                <a:cxn ang="0">
                  <a:pos x="T2" y="T3"/>
                </a:cxn>
                <a:cxn ang="0">
                  <a:pos x="T4" y="T5"/>
                </a:cxn>
                <a:cxn ang="0">
                  <a:pos x="T6" y="T7"/>
                </a:cxn>
              </a:cxnLst>
              <a:rect l="0" t="0" r="r" b="b"/>
              <a:pathLst>
                <a:path w="780" h="672">
                  <a:moveTo>
                    <a:pt x="108" y="672"/>
                  </a:moveTo>
                  <a:cubicBezTo>
                    <a:pt x="0" y="564"/>
                    <a:pt x="0" y="389"/>
                    <a:pt x="108" y="282"/>
                  </a:cubicBezTo>
                  <a:cubicBezTo>
                    <a:pt x="216" y="174"/>
                    <a:pt x="391" y="174"/>
                    <a:pt x="498" y="282"/>
                  </a:cubicBezTo>
                  <a:cubicBezTo>
                    <a:pt x="780" y="0"/>
                    <a:pt x="780" y="0"/>
                    <a:pt x="780" y="0"/>
                  </a:cubicBezTo>
                </a:path>
              </a:pathLst>
            </a:custGeom>
            <a:noFill/>
            <a:ln w="34925" cap="rnd">
              <a:solidFill>
                <a:srgbClr val="A07974"/>
              </a:solidFill>
              <a:prstDash val="solid"/>
              <a:round/>
            </a:ln>
          </p:spPr>
          <p:txBody>
            <a:bodyPr vert="horz" wrap="square" lIns="91440" tIns="45720" rIns="91440" bIns="45720" numCol="1" anchor="t" anchorCtr="0" compatLnSpc="1"/>
            <a:lstStyle/>
            <a:p>
              <a:endParaRPr lang="en-US">
                <a:latin typeface="思源黑体 CN Medium" panose="020B0600000000000000" pitchFamily="34" charset="-122"/>
                <a:ea typeface="思源黑体 CN Medium" panose="020B0600000000000000" pitchFamily="34" charset="-122"/>
                <a:cs typeface="+mn-ea"/>
                <a:sym typeface="思源黑体 CN Medium" panose="020B0600000000000000" pitchFamily="34" charset="-122"/>
              </a:endParaRPr>
            </a:p>
          </p:txBody>
        </p:sp>
        <p:sp>
          <p:nvSpPr>
            <p:cNvPr id="29" name="Line 6"/>
            <p:cNvSpPr>
              <a:spLocks noChangeShapeType="1"/>
            </p:cNvSpPr>
            <p:nvPr/>
          </p:nvSpPr>
          <p:spPr bwMode="auto">
            <a:xfrm rot="18900000">
              <a:off x="8176166" y="4052384"/>
              <a:ext cx="235151" cy="239505"/>
            </a:xfrm>
            <a:prstGeom prst="line">
              <a:avLst/>
            </a:prstGeom>
            <a:noFill/>
            <a:ln w="34925" cap="rnd">
              <a:solidFill>
                <a:srgbClr val="E6E6E6"/>
              </a:solidFill>
              <a:prstDash val="solid"/>
              <a:rou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en-US">
                <a:latin typeface="思源黑体 CN Medium" panose="020B0600000000000000" pitchFamily="34" charset="-122"/>
                <a:ea typeface="思源黑体 CN Medium" panose="020B0600000000000000" pitchFamily="34" charset="-122"/>
                <a:cs typeface="+mn-ea"/>
                <a:sym typeface="思源黑体 CN Medium" panose="020B0600000000000000" pitchFamily="34" charset="-122"/>
              </a:endParaRPr>
            </a:p>
          </p:txBody>
        </p:sp>
        <p:sp>
          <p:nvSpPr>
            <p:cNvPr id="30" name="Line 7"/>
            <p:cNvSpPr>
              <a:spLocks noChangeShapeType="1"/>
            </p:cNvSpPr>
            <p:nvPr/>
          </p:nvSpPr>
          <p:spPr bwMode="auto">
            <a:xfrm rot="18900000">
              <a:off x="6224348" y="4047712"/>
              <a:ext cx="248215" cy="250393"/>
            </a:xfrm>
            <a:prstGeom prst="line">
              <a:avLst/>
            </a:prstGeom>
            <a:noFill/>
            <a:ln w="34925" cap="rnd">
              <a:solidFill>
                <a:srgbClr val="C6B9A9"/>
              </a:solidFill>
              <a:prstDash val="solid"/>
              <a:rou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en-US">
                <a:latin typeface="思源黑体 CN Medium" panose="020B0600000000000000" pitchFamily="34" charset="-122"/>
                <a:ea typeface="思源黑体 CN Medium" panose="020B0600000000000000" pitchFamily="34" charset="-122"/>
                <a:cs typeface="+mn-ea"/>
                <a:sym typeface="思源黑体 CN Medium" panose="020B0600000000000000" pitchFamily="34" charset="-122"/>
              </a:endParaRPr>
            </a:p>
          </p:txBody>
        </p:sp>
        <p:sp>
          <p:nvSpPr>
            <p:cNvPr id="31" name="Line 8"/>
            <p:cNvSpPr>
              <a:spLocks noChangeShapeType="1"/>
            </p:cNvSpPr>
            <p:nvPr/>
          </p:nvSpPr>
          <p:spPr bwMode="auto">
            <a:xfrm rot="18900000">
              <a:off x="4293295" y="4052384"/>
              <a:ext cx="235151" cy="239505"/>
            </a:xfrm>
            <a:prstGeom prst="line">
              <a:avLst/>
            </a:prstGeom>
            <a:noFill/>
            <a:ln w="34925" cap="rnd">
              <a:solidFill>
                <a:srgbClr val="EED3C6"/>
              </a:solidFill>
              <a:prstDash val="solid"/>
              <a:rou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en-US">
                <a:latin typeface="思源黑体 CN Medium" panose="020B0600000000000000" pitchFamily="34" charset="-122"/>
                <a:ea typeface="思源黑体 CN Medium" panose="020B0600000000000000" pitchFamily="34" charset="-122"/>
                <a:cs typeface="+mn-ea"/>
                <a:sym typeface="思源黑体 CN Medium" panose="020B0600000000000000" pitchFamily="34" charset="-122"/>
              </a:endParaRPr>
            </a:p>
          </p:txBody>
        </p:sp>
        <p:sp>
          <p:nvSpPr>
            <p:cNvPr id="32" name="Line 9"/>
            <p:cNvSpPr>
              <a:spLocks noChangeShapeType="1"/>
            </p:cNvSpPr>
            <p:nvPr/>
          </p:nvSpPr>
          <p:spPr bwMode="auto">
            <a:xfrm rot="18900000">
              <a:off x="2304715" y="4049437"/>
              <a:ext cx="241683" cy="243860"/>
            </a:xfrm>
            <a:prstGeom prst="line">
              <a:avLst/>
            </a:prstGeom>
            <a:noFill/>
            <a:ln w="34925" cap="rnd">
              <a:solidFill>
                <a:srgbClr val="A07974"/>
              </a:solidFill>
              <a:prstDash val="solid"/>
              <a:rou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en-US">
                <a:latin typeface="思源黑体 CN Medium" panose="020B0600000000000000" pitchFamily="34" charset="-122"/>
                <a:ea typeface="思源黑体 CN Medium" panose="020B0600000000000000" pitchFamily="34" charset="-122"/>
                <a:cs typeface="+mn-ea"/>
                <a:sym typeface="思源黑体 CN Medium" panose="020B0600000000000000" pitchFamily="34" charset="-122"/>
              </a:endParaRPr>
            </a:p>
          </p:txBody>
        </p:sp>
        <p:sp>
          <p:nvSpPr>
            <p:cNvPr id="38" name="任意多边形 86"/>
            <p:cNvSpPr/>
            <p:nvPr/>
          </p:nvSpPr>
          <p:spPr bwMode="auto">
            <a:xfrm rot="18900000">
              <a:off x="991031" y="3579906"/>
              <a:ext cx="1180109" cy="1184463"/>
            </a:xfrm>
            <a:custGeom>
              <a:avLst/>
              <a:gdLst>
                <a:gd name="connsiteX0" fmla="*/ 927547 w 1180109"/>
                <a:gd name="connsiteY0" fmla="*/ 254740 h 1184463"/>
                <a:gd name="connsiteX1" fmla="*/ 591144 w 1180109"/>
                <a:gd name="connsiteY1" fmla="*/ 115397 h 1184463"/>
                <a:gd name="connsiteX2" fmla="*/ 115398 w 1180109"/>
                <a:gd name="connsiteY2" fmla="*/ 591142 h 1184463"/>
                <a:gd name="connsiteX3" fmla="*/ 591144 w 1180109"/>
                <a:gd name="connsiteY3" fmla="*/ 1066887 h 1184463"/>
                <a:gd name="connsiteX4" fmla="*/ 1066890 w 1180109"/>
                <a:gd name="connsiteY4" fmla="*/ 591142 h 1184463"/>
                <a:gd name="connsiteX5" fmla="*/ 927547 w 1180109"/>
                <a:gd name="connsiteY5" fmla="*/ 254740 h 1184463"/>
                <a:gd name="connsiteX6" fmla="*/ 1008010 w 1180109"/>
                <a:gd name="connsiteY6" fmla="*/ 173856 h 1184463"/>
                <a:gd name="connsiteX7" fmla="*/ 1180109 w 1180109"/>
                <a:gd name="connsiteY7" fmla="*/ 592232 h 1184463"/>
                <a:gd name="connsiteX8" fmla="*/ 590054 w 1180109"/>
                <a:gd name="connsiteY8" fmla="*/ 1184463 h 1184463"/>
                <a:gd name="connsiteX9" fmla="*/ 0 w 1180109"/>
                <a:gd name="connsiteY9" fmla="*/ 592232 h 1184463"/>
                <a:gd name="connsiteX10" fmla="*/ 590055 w 1180109"/>
                <a:gd name="connsiteY10" fmla="*/ 0 h 1184463"/>
                <a:gd name="connsiteX11" fmla="*/ 1008010 w 1180109"/>
                <a:gd name="connsiteY11" fmla="*/ 173856 h 11844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180109" h="1184463">
                  <a:moveTo>
                    <a:pt x="927547" y="254740"/>
                  </a:moveTo>
                  <a:cubicBezTo>
                    <a:pt x="841454" y="168647"/>
                    <a:pt x="722518" y="115397"/>
                    <a:pt x="591144" y="115397"/>
                  </a:cubicBezTo>
                  <a:cubicBezTo>
                    <a:pt x="328397" y="115397"/>
                    <a:pt x="115398" y="328395"/>
                    <a:pt x="115398" y="591142"/>
                  </a:cubicBezTo>
                  <a:cubicBezTo>
                    <a:pt x="115398" y="853889"/>
                    <a:pt x="328397" y="1066887"/>
                    <a:pt x="591144" y="1066887"/>
                  </a:cubicBezTo>
                  <a:cubicBezTo>
                    <a:pt x="853891" y="1066887"/>
                    <a:pt x="1066890" y="853889"/>
                    <a:pt x="1066890" y="591142"/>
                  </a:cubicBezTo>
                  <a:cubicBezTo>
                    <a:pt x="1066890" y="459769"/>
                    <a:pt x="1013641" y="340833"/>
                    <a:pt x="927547" y="254740"/>
                  </a:cubicBezTo>
                  <a:close/>
                  <a:moveTo>
                    <a:pt x="1008010" y="173856"/>
                  </a:moveTo>
                  <a:cubicBezTo>
                    <a:pt x="1114547" y="281160"/>
                    <a:pt x="1180109" y="429218"/>
                    <a:pt x="1180109" y="592232"/>
                  </a:cubicBezTo>
                  <a:cubicBezTo>
                    <a:pt x="1180109" y="918258"/>
                    <a:pt x="914882" y="1184463"/>
                    <a:pt x="590054" y="1184463"/>
                  </a:cubicBezTo>
                  <a:cubicBezTo>
                    <a:pt x="265227" y="1184463"/>
                    <a:pt x="0" y="918258"/>
                    <a:pt x="0" y="592232"/>
                  </a:cubicBezTo>
                  <a:cubicBezTo>
                    <a:pt x="0" y="263214"/>
                    <a:pt x="265226" y="0"/>
                    <a:pt x="590055" y="0"/>
                  </a:cubicBezTo>
                  <a:cubicBezTo>
                    <a:pt x="753959" y="0"/>
                    <a:pt x="901472" y="66551"/>
                    <a:pt x="1008010" y="173856"/>
                  </a:cubicBezTo>
                  <a:close/>
                </a:path>
              </a:pathLst>
            </a:custGeom>
            <a:solidFill>
              <a:srgbClr val="A07974"/>
            </a:solidFill>
            <a:ln>
              <a:noFill/>
            </a:ln>
          </p:spPr>
          <p:txBody>
            <a:bodyPr vert="horz" wrap="square" lIns="91440" tIns="45720" rIns="91440" bIns="45720" numCol="1" anchor="t" anchorCtr="0" compatLnSpc="1">
              <a:noAutofit/>
            </a:bodyPr>
            <a:lstStyle/>
            <a:p>
              <a:endParaRPr lang="en-US">
                <a:latin typeface="思源黑体 CN Medium" panose="020B0600000000000000" pitchFamily="34" charset="-122"/>
                <a:ea typeface="思源黑体 CN Medium" panose="020B0600000000000000" pitchFamily="34" charset="-122"/>
                <a:cs typeface="+mn-ea"/>
                <a:sym typeface="思源黑体 CN Medium" panose="020B0600000000000000" pitchFamily="34" charset="-122"/>
              </a:endParaRPr>
            </a:p>
          </p:txBody>
        </p:sp>
        <p:sp>
          <p:nvSpPr>
            <p:cNvPr id="39" name="任意多边形 87"/>
            <p:cNvSpPr>
              <a:spLocks noChangeArrowheads="1"/>
            </p:cNvSpPr>
            <p:nvPr/>
          </p:nvSpPr>
          <p:spPr bwMode="auto">
            <a:xfrm rot="18900000">
              <a:off x="2950171" y="3581765"/>
              <a:ext cx="1180110" cy="1182286"/>
            </a:xfrm>
            <a:custGeom>
              <a:avLst/>
              <a:gdLst>
                <a:gd name="connsiteX0" fmla="*/ 926015 w 1180110"/>
                <a:gd name="connsiteY0" fmla="*/ 252291 h 1182286"/>
                <a:gd name="connsiteX1" fmla="*/ 590458 w 1180110"/>
                <a:gd name="connsiteY1" fmla="*/ 113221 h 1182286"/>
                <a:gd name="connsiteX2" fmla="*/ 113221 w 1180110"/>
                <a:gd name="connsiteY2" fmla="*/ 587475 h 1182286"/>
                <a:gd name="connsiteX3" fmla="*/ 590458 w 1180110"/>
                <a:gd name="connsiteY3" fmla="*/ 1064711 h 1182286"/>
                <a:gd name="connsiteX4" fmla="*/ 1064712 w 1180110"/>
                <a:gd name="connsiteY4" fmla="*/ 590457 h 1182286"/>
                <a:gd name="connsiteX5" fmla="*/ 926015 w 1180110"/>
                <a:gd name="connsiteY5" fmla="*/ 252291 h 1182286"/>
                <a:gd name="connsiteX6" fmla="*/ 1007287 w 1180110"/>
                <a:gd name="connsiteY6" fmla="*/ 173142 h 1182286"/>
                <a:gd name="connsiteX7" fmla="*/ 1180110 w 1180110"/>
                <a:gd name="connsiteY7" fmla="*/ 591143 h 1182286"/>
                <a:gd name="connsiteX8" fmla="*/ 590055 w 1180110"/>
                <a:gd name="connsiteY8" fmla="*/ 1182286 h 1182286"/>
                <a:gd name="connsiteX9" fmla="*/ 0 w 1180110"/>
                <a:gd name="connsiteY9" fmla="*/ 591143 h 1182286"/>
                <a:gd name="connsiteX10" fmla="*/ 590055 w 1180110"/>
                <a:gd name="connsiteY10" fmla="*/ 0 h 1182286"/>
                <a:gd name="connsiteX11" fmla="*/ 1007287 w 1180110"/>
                <a:gd name="connsiteY11" fmla="*/ 173142 h 11822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180110" h="1182286">
                  <a:moveTo>
                    <a:pt x="926015" y="252291"/>
                  </a:moveTo>
                  <a:cubicBezTo>
                    <a:pt x="840261" y="166164"/>
                    <a:pt x="721698" y="113221"/>
                    <a:pt x="590458" y="113221"/>
                  </a:cubicBezTo>
                  <a:cubicBezTo>
                    <a:pt x="327977" y="113221"/>
                    <a:pt x="113221" y="324995"/>
                    <a:pt x="113221" y="587475"/>
                  </a:cubicBezTo>
                  <a:cubicBezTo>
                    <a:pt x="113221" y="852937"/>
                    <a:pt x="327977" y="1064711"/>
                    <a:pt x="590458" y="1064711"/>
                  </a:cubicBezTo>
                  <a:cubicBezTo>
                    <a:pt x="852938" y="1064711"/>
                    <a:pt x="1064712" y="852937"/>
                    <a:pt x="1064712" y="590457"/>
                  </a:cubicBezTo>
                  <a:cubicBezTo>
                    <a:pt x="1064712" y="457726"/>
                    <a:pt x="1011768" y="338417"/>
                    <a:pt x="926015" y="252291"/>
                  </a:cubicBezTo>
                  <a:close/>
                  <a:moveTo>
                    <a:pt x="1007287" y="173142"/>
                  </a:moveTo>
                  <a:cubicBezTo>
                    <a:pt x="1114066" y="280118"/>
                    <a:pt x="1180110" y="427904"/>
                    <a:pt x="1180110" y="591143"/>
                  </a:cubicBezTo>
                  <a:cubicBezTo>
                    <a:pt x="1180110" y="917622"/>
                    <a:pt x="915933" y="1182286"/>
                    <a:pt x="590055" y="1182286"/>
                  </a:cubicBezTo>
                  <a:cubicBezTo>
                    <a:pt x="264177" y="1182286"/>
                    <a:pt x="0" y="917622"/>
                    <a:pt x="0" y="591143"/>
                  </a:cubicBezTo>
                  <a:cubicBezTo>
                    <a:pt x="0" y="264664"/>
                    <a:pt x="264177" y="0"/>
                    <a:pt x="590055" y="0"/>
                  </a:cubicBezTo>
                  <a:cubicBezTo>
                    <a:pt x="752994" y="0"/>
                    <a:pt x="900508" y="66166"/>
                    <a:pt x="1007287" y="173142"/>
                  </a:cubicBezTo>
                  <a:close/>
                </a:path>
              </a:pathLst>
            </a:custGeom>
            <a:solidFill>
              <a:srgbClr val="EED3C6"/>
            </a:solidFill>
            <a:ln>
              <a:noFill/>
            </a:ln>
          </p:spPr>
          <p:txBody>
            <a:bodyPr vert="horz" wrap="square" lIns="91440" tIns="45720" rIns="91440" bIns="45720" numCol="1" anchor="t" anchorCtr="0" compatLnSpc="1">
              <a:noAutofit/>
            </a:bodyPr>
            <a:lstStyle/>
            <a:p>
              <a:endParaRPr lang="en-US">
                <a:latin typeface="思源黑体 CN Medium" panose="020B0600000000000000" pitchFamily="34" charset="-122"/>
                <a:ea typeface="思源黑体 CN Medium" panose="020B0600000000000000" pitchFamily="34" charset="-122"/>
                <a:cs typeface="+mn-ea"/>
                <a:sym typeface="思源黑体 CN Medium" panose="020B0600000000000000" pitchFamily="34" charset="-122"/>
              </a:endParaRPr>
            </a:p>
          </p:txBody>
        </p:sp>
        <p:sp>
          <p:nvSpPr>
            <p:cNvPr id="40" name="任意多边形 88"/>
            <p:cNvSpPr>
              <a:spLocks noChangeArrowheads="1"/>
            </p:cNvSpPr>
            <p:nvPr/>
          </p:nvSpPr>
          <p:spPr bwMode="auto">
            <a:xfrm rot="18900000">
              <a:off x="4903605" y="3582534"/>
              <a:ext cx="1182288" cy="1182286"/>
            </a:xfrm>
            <a:custGeom>
              <a:avLst/>
              <a:gdLst>
                <a:gd name="connsiteX0" fmla="*/ 930370 w 1182288"/>
                <a:gd name="connsiteY0" fmla="*/ 254410 h 1182286"/>
                <a:gd name="connsiteX1" fmla="*/ 594813 w 1182288"/>
                <a:gd name="connsiteY1" fmla="*/ 115396 h 1182286"/>
                <a:gd name="connsiteX2" fmla="*/ 117575 w 1182288"/>
                <a:gd name="connsiteY2" fmla="*/ 590735 h 1182286"/>
                <a:gd name="connsiteX3" fmla="*/ 591829 w 1182288"/>
                <a:gd name="connsiteY3" fmla="*/ 1069063 h 1182286"/>
                <a:gd name="connsiteX4" fmla="*/ 1069067 w 1182288"/>
                <a:gd name="connsiteY4" fmla="*/ 590735 h 1182286"/>
                <a:gd name="connsiteX5" fmla="*/ 930370 w 1182288"/>
                <a:gd name="connsiteY5" fmla="*/ 254410 h 1182286"/>
                <a:gd name="connsiteX6" fmla="*/ 1009146 w 1182288"/>
                <a:gd name="connsiteY6" fmla="*/ 173142 h 1182286"/>
                <a:gd name="connsiteX7" fmla="*/ 1182288 w 1182288"/>
                <a:gd name="connsiteY7" fmla="*/ 591143 h 1182286"/>
                <a:gd name="connsiteX8" fmla="*/ 591144 w 1182288"/>
                <a:gd name="connsiteY8" fmla="*/ 1182286 h 1182286"/>
                <a:gd name="connsiteX9" fmla="*/ 0 w 1182288"/>
                <a:gd name="connsiteY9" fmla="*/ 591143 h 1182286"/>
                <a:gd name="connsiteX10" fmla="*/ 591144 w 1182288"/>
                <a:gd name="connsiteY10" fmla="*/ 0 h 1182286"/>
                <a:gd name="connsiteX11" fmla="*/ 1009146 w 1182288"/>
                <a:gd name="connsiteY11" fmla="*/ 173142 h 11822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182288" h="1182286">
                  <a:moveTo>
                    <a:pt x="930370" y="254410"/>
                  </a:moveTo>
                  <a:cubicBezTo>
                    <a:pt x="844616" y="168461"/>
                    <a:pt x="726053" y="115396"/>
                    <a:pt x="594813" y="115396"/>
                  </a:cubicBezTo>
                  <a:cubicBezTo>
                    <a:pt x="329349" y="115396"/>
                    <a:pt x="117575" y="327654"/>
                    <a:pt x="117575" y="590735"/>
                  </a:cubicBezTo>
                  <a:cubicBezTo>
                    <a:pt x="117575" y="853815"/>
                    <a:pt x="329349" y="1069063"/>
                    <a:pt x="591829" y="1069063"/>
                  </a:cubicBezTo>
                  <a:cubicBezTo>
                    <a:pt x="857293" y="1069063"/>
                    <a:pt x="1069067" y="853815"/>
                    <a:pt x="1069067" y="590735"/>
                  </a:cubicBezTo>
                  <a:cubicBezTo>
                    <a:pt x="1069067" y="459195"/>
                    <a:pt x="1016123" y="340360"/>
                    <a:pt x="930370" y="254410"/>
                  </a:cubicBezTo>
                  <a:close/>
                  <a:moveTo>
                    <a:pt x="1009146" y="173142"/>
                  </a:moveTo>
                  <a:cubicBezTo>
                    <a:pt x="1116122" y="280118"/>
                    <a:pt x="1182288" y="427904"/>
                    <a:pt x="1182288" y="591143"/>
                  </a:cubicBezTo>
                  <a:cubicBezTo>
                    <a:pt x="1182288" y="917622"/>
                    <a:pt x="917624" y="1182286"/>
                    <a:pt x="591144" y="1182286"/>
                  </a:cubicBezTo>
                  <a:cubicBezTo>
                    <a:pt x="264664" y="1182286"/>
                    <a:pt x="0" y="917622"/>
                    <a:pt x="0" y="591143"/>
                  </a:cubicBezTo>
                  <a:cubicBezTo>
                    <a:pt x="0" y="264664"/>
                    <a:pt x="264664" y="0"/>
                    <a:pt x="591144" y="0"/>
                  </a:cubicBezTo>
                  <a:cubicBezTo>
                    <a:pt x="754384" y="0"/>
                    <a:pt x="902170" y="66166"/>
                    <a:pt x="1009146" y="173142"/>
                  </a:cubicBezTo>
                  <a:close/>
                </a:path>
              </a:pathLst>
            </a:custGeom>
            <a:solidFill>
              <a:srgbClr val="C6B9A9"/>
            </a:solidFill>
            <a:ln>
              <a:noFill/>
            </a:ln>
          </p:spPr>
          <p:txBody>
            <a:bodyPr vert="horz" wrap="square" lIns="91440" tIns="45720" rIns="91440" bIns="45720" numCol="1" anchor="t" anchorCtr="0" compatLnSpc="1">
              <a:noAutofit/>
            </a:bodyPr>
            <a:lstStyle/>
            <a:p>
              <a:endParaRPr lang="en-US" dirty="0">
                <a:latin typeface="思源黑体 CN Medium" panose="020B0600000000000000" pitchFamily="34" charset="-122"/>
                <a:ea typeface="思源黑体 CN Medium" panose="020B0600000000000000" pitchFamily="34" charset="-122"/>
                <a:cs typeface="+mn-ea"/>
                <a:sym typeface="思源黑体 CN Medium" panose="020B0600000000000000" pitchFamily="34" charset="-122"/>
              </a:endParaRPr>
            </a:p>
          </p:txBody>
        </p:sp>
        <p:sp>
          <p:nvSpPr>
            <p:cNvPr id="41" name="任意多边形 89"/>
            <p:cNvSpPr>
              <a:spLocks noChangeArrowheads="1"/>
            </p:cNvSpPr>
            <p:nvPr/>
          </p:nvSpPr>
          <p:spPr bwMode="auto">
            <a:xfrm rot="18900000">
              <a:off x="6861976" y="3582534"/>
              <a:ext cx="1182288" cy="1182286"/>
            </a:xfrm>
            <a:custGeom>
              <a:avLst/>
              <a:gdLst>
                <a:gd name="connsiteX0" fmla="*/ 929724 w 1182288"/>
                <a:gd name="connsiteY0" fmla="*/ 252562 h 1182286"/>
                <a:gd name="connsiteX1" fmla="*/ 593321 w 1182288"/>
                <a:gd name="connsiteY1" fmla="*/ 113220 h 1182286"/>
                <a:gd name="connsiteX2" fmla="*/ 117575 w 1182288"/>
                <a:gd name="connsiteY2" fmla="*/ 588964 h 1182286"/>
                <a:gd name="connsiteX3" fmla="*/ 593321 w 1182288"/>
                <a:gd name="connsiteY3" fmla="*/ 1064709 h 1182286"/>
                <a:gd name="connsiteX4" fmla="*/ 1069067 w 1182288"/>
                <a:gd name="connsiteY4" fmla="*/ 588964 h 1182286"/>
                <a:gd name="connsiteX5" fmla="*/ 929724 w 1182288"/>
                <a:gd name="connsiteY5" fmla="*/ 252562 h 1182286"/>
                <a:gd name="connsiteX6" fmla="*/ 1009146 w 1182288"/>
                <a:gd name="connsiteY6" fmla="*/ 173142 h 1182286"/>
                <a:gd name="connsiteX7" fmla="*/ 1182288 w 1182288"/>
                <a:gd name="connsiteY7" fmla="*/ 591143 h 1182286"/>
                <a:gd name="connsiteX8" fmla="*/ 591144 w 1182288"/>
                <a:gd name="connsiteY8" fmla="*/ 1182286 h 1182286"/>
                <a:gd name="connsiteX9" fmla="*/ 0 w 1182288"/>
                <a:gd name="connsiteY9" fmla="*/ 591143 h 1182286"/>
                <a:gd name="connsiteX10" fmla="*/ 591144 w 1182288"/>
                <a:gd name="connsiteY10" fmla="*/ 0 h 1182286"/>
                <a:gd name="connsiteX11" fmla="*/ 1009146 w 1182288"/>
                <a:gd name="connsiteY11" fmla="*/ 173142 h 11822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182288" h="1182286">
                  <a:moveTo>
                    <a:pt x="929724" y="252562"/>
                  </a:moveTo>
                  <a:cubicBezTo>
                    <a:pt x="843631" y="166469"/>
                    <a:pt x="724695" y="113220"/>
                    <a:pt x="593321" y="113220"/>
                  </a:cubicBezTo>
                  <a:cubicBezTo>
                    <a:pt x="330574" y="113219"/>
                    <a:pt x="117575" y="326217"/>
                    <a:pt x="117575" y="588964"/>
                  </a:cubicBezTo>
                  <a:cubicBezTo>
                    <a:pt x="117575" y="851712"/>
                    <a:pt x="330574" y="1064709"/>
                    <a:pt x="593321" y="1064709"/>
                  </a:cubicBezTo>
                  <a:cubicBezTo>
                    <a:pt x="856068" y="1064709"/>
                    <a:pt x="1069067" y="851712"/>
                    <a:pt x="1069067" y="588964"/>
                  </a:cubicBezTo>
                  <a:cubicBezTo>
                    <a:pt x="1069067" y="457591"/>
                    <a:pt x="1015817" y="338655"/>
                    <a:pt x="929724" y="252562"/>
                  </a:cubicBezTo>
                  <a:close/>
                  <a:moveTo>
                    <a:pt x="1009146" y="173142"/>
                  </a:moveTo>
                  <a:cubicBezTo>
                    <a:pt x="1116122" y="280118"/>
                    <a:pt x="1182288" y="427904"/>
                    <a:pt x="1182288" y="591143"/>
                  </a:cubicBezTo>
                  <a:cubicBezTo>
                    <a:pt x="1182288" y="917622"/>
                    <a:pt x="917624" y="1182286"/>
                    <a:pt x="591144" y="1182286"/>
                  </a:cubicBezTo>
                  <a:cubicBezTo>
                    <a:pt x="264664" y="1182286"/>
                    <a:pt x="0" y="917622"/>
                    <a:pt x="0" y="591143"/>
                  </a:cubicBezTo>
                  <a:cubicBezTo>
                    <a:pt x="0" y="264664"/>
                    <a:pt x="264664" y="0"/>
                    <a:pt x="591144" y="0"/>
                  </a:cubicBezTo>
                  <a:cubicBezTo>
                    <a:pt x="754384" y="0"/>
                    <a:pt x="902170" y="66166"/>
                    <a:pt x="1009146" y="173142"/>
                  </a:cubicBezTo>
                  <a:close/>
                </a:path>
              </a:pathLst>
            </a:custGeom>
            <a:solidFill>
              <a:srgbClr val="E6E6E6"/>
            </a:solidFill>
            <a:ln>
              <a:noFill/>
            </a:ln>
          </p:spPr>
          <p:txBody>
            <a:bodyPr vert="horz" wrap="square" lIns="91440" tIns="45720" rIns="91440" bIns="45720" numCol="1" anchor="t" anchorCtr="0" compatLnSpc="1">
              <a:noAutofit/>
            </a:bodyPr>
            <a:lstStyle/>
            <a:p>
              <a:endParaRPr lang="en-US">
                <a:latin typeface="思源黑体 CN Medium" panose="020B0600000000000000" pitchFamily="34" charset="-122"/>
                <a:ea typeface="思源黑体 CN Medium" panose="020B0600000000000000" pitchFamily="34" charset="-122"/>
                <a:cs typeface="+mn-ea"/>
                <a:sym typeface="思源黑体 CN Medium" panose="020B0600000000000000" pitchFamily="34" charset="-122"/>
              </a:endParaRPr>
            </a:p>
          </p:txBody>
        </p:sp>
        <p:sp>
          <p:nvSpPr>
            <p:cNvPr id="42" name="任意多边形 90"/>
            <p:cNvSpPr>
              <a:spLocks noChangeArrowheads="1"/>
            </p:cNvSpPr>
            <p:nvPr/>
          </p:nvSpPr>
          <p:spPr bwMode="auto">
            <a:xfrm rot="18900000">
              <a:off x="8818807" y="3584075"/>
              <a:ext cx="1182288" cy="1182286"/>
            </a:xfrm>
            <a:custGeom>
              <a:avLst/>
              <a:gdLst>
                <a:gd name="connsiteX0" fmla="*/ 930052 w 1182288"/>
                <a:gd name="connsiteY0" fmla="*/ 252608 h 1182286"/>
                <a:gd name="connsiteX1" fmla="*/ 593727 w 1182288"/>
                <a:gd name="connsiteY1" fmla="*/ 113220 h 1182286"/>
                <a:gd name="connsiteX2" fmla="*/ 115399 w 1182288"/>
                <a:gd name="connsiteY2" fmla="*/ 588559 h 1182286"/>
                <a:gd name="connsiteX3" fmla="*/ 593728 w 1182288"/>
                <a:gd name="connsiteY3" fmla="*/ 1066887 h 1182286"/>
                <a:gd name="connsiteX4" fmla="*/ 1069067 w 1182288"/>
                <a:gd name="connsiteY4" fmla="*/ 591549 h 1182286"/>
                <a:gd name="connsiteX5" fmla="*/ 930052 w 1182288"/>
                <a:gd name="connsiteY5" fmla="*/ 252608 h 1182286"/>
                <a:gd name="connsiteX6" fmla="*/ 1009146 w 1182288"/>
                <a:gd name="connsiteY6" fmla="*/ 173142 h 1182286"/>
                <a:gd name="connsiteX7" fmla="*/ 1182288 w 1182288"/>
                <a:gd name="connsiteY7" fmla="*/ 591143 h 1182286"/>
                <a:gd name="connsiteX8" fmla="*/ 591144 w 1182288"/>
                <a:gd name="connsiteY8" fmla="*/ 1182286 h 1182286"/>
                <a:gd name="connsiteX9" fmla="*/ 0 w 1182288"/>
                <a:gd name="connsiteY9" fmla="*/ 591143 h 1182286"/>
                <a:gd name="connsiteX10" fmla="*/ 591144 w 1182288"/>
                <a:gd name="connsiteY10" fmla="*/ 0 h 1182286"/>
                <a:gd name="connsiteX11" fmla="*/ 1009146 w 1182288"/>
                <a:gd name="connsiteY11" fmla="*/ 173142 h 11822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182288" h="1182286">
                  <a:moveTo>
                    <a:pt x="930052" y="252608"/>
                  </a:moveTo>
                  <a:cubicBezTo>
                    <a:pt x="844102" y="166284"/>
                    <a:pt x="725268" y="113220"/>
                    <a:pt x="593727" y="113220"/>
                  </a:cubicBezTo>
                  <a:cubicBezTo>
                    <a:pt x="330647" y="113220"/>
                    <a:pt x="115399" y="325478"/>
                    <a:pt x="115399" y="588559"/>
                  </a:cubicBezTo>
                  <a:cubicBezTo>
                    <a:pt x="115399" y="854629"/>
                    <a:pt x="330647" y="1066888"/>
                    <a:pt x="593728" y="1066887"/>
                  </a:cubicBezTo>
                  <a:cubicBezTo>
                    <a:pt x="856808" y="1066887"/>
                    <a:pt x="1069067" y="854629"/>
                    <a:pt x="1069067" y="591549"/>
                  </a:cubicBezTo>
                  <a:cubicBezTo>
                    <a:pt x="1069067" y="458514"/>
                    <a:pt x="1016002" y="338931"/>
                    <a:pt x="930052" y="252608"/>
                  </a:cubicBezTo>
                  <a:close/>
                  <a:moveTo>
                    <a:pt x="1009146" y="173142"/>
                  </a:moveTo>
                  <a:cubicBezTo>
                    <a:pt x="1116122" y="280118"/>
                    <a:pt x="1182288" y="427904"/>
                    <a:pt x="1182288" y="591143"/>
                  </a:cubicBezTo>
                  <a:cubicBezTo>
                    <a:pt x="1182288" y="917622"/>
                    <a:pt x="917624" y="1182286"/>
                    <a:pt x="591144" y="1182286"/>
                  </a:cubicBezTo>
                  <a:cubicBezTo>
                    <a:pt x="264664" y="1182286"/>
                    <a:pt x="0" y="917622"/>
                    <a:pt x="0" y="591143"/>
                  </a:cubicBezTo>
                  <a:cubicBezTo>
                    <a:pt x="0" y="264664"/>
                    <a:pt x="264664" y="0"/>
                    <a:pt x="591144" y="0"/>
                  </a:cubicBezTo>
                  <a:cubicBezTo>
                    <a:pt x="754384" y="0"/>
                    <a:pt x="902170" y="66166"/>
                    <a:pt x="1009146" y="173142"/>
                  </a:cubicBezTo>
                  <a:close/>
                </a:path>
              </a:pathLst>
            </a:custGeom>
            <a:solidFill>
              <a:srgbClr val="918345">
                <a:alpha val="64000"/>
              </a:srgbClr>
            </a:solidFill>
            <a:ln>
              <a:noFill/>
            </a:ln>
          </p:spPr>
          <p:txBody>
            <a:bodyPr vert="horz" wrap="square" lIns="91440" tIns="45720" rIns="91440" bIns="45720" numCol="1" anchor="t" anchorCtr="0" compatLnSpc="1">
              <a:noAutofit/>
            </a:bodyPr>
            <a:lstStyle/>
            <a:p>
              <a:endParaRPr lang="en-US">
                <a:latin typeface="思源黑体 CN Medium" panose="020B0600000000000000" pitchFamily="34" charset="-122"/>
                <a:ea typeface="思源黑体 CN Medium" panose="020B0600000000000000" pitchFamily="34" charset="-122"/>
                <a:cs typeface="+mn-ea"/>
                <a:sym typeface="思源黑体 CN Medium" panose="020B0600000000000000" pitchFamily="34" charset="-122"/>
              </a:endParaRPr>
            </a:p>
          </p:txBody>
        </p:sp>
        <p:sp>
          <p:nvSpPr>
            <p:cNvPr id="43" name="Freeform 15"/>
            <p:cNvSpPr/>
            <p:nvPr/>
          </p:nvSpPr>
          <p:spPr bwMode="auto">
            <a:xfrm rot="2700000" flipV="1">
              <a:off x="2188619" y="3673705"/>
              <a:ext cx="2479972" cy="2157727"/>
            </a:xfrm>
            <a:custGeom>
              <a:avLst/>
              <a:gdLst>
                <a:gd name="T0" fmla="*/ 108 w 831"/>
                <a:gd name="T1" fmla="*/ 723 h 723"/>
                <a:gd name="T2" fmla="*/ 108 w 831"/>
                <a:gd name="T3" fmla="*/ 333 h 723"/>
                <a:gd name="T4" fmla="*/ 498 w 831"/>
                <a:gd name="T5" fmla="*/ 333 h 723"/>
                <a:gd name="T6" fmla="*/ 831 w 831"/>
                <a:gd name="T7" fmla="*/ 0 h 723"/>
              </a:gdLst>
              <a:ahLst/>
              <a:cxnLst>
                <a:cxn ang="0">
                  <a:pos x="T0" y="T1"/>
                </a:cxn>
                <a:cxn ang="0">
                  <a:pos x="T2" y="T3"/>
                </a:cxn>
                <a:cxn ang="0">
                  <a:pos x="T4" y="T5"/>
                </a:cxn>
                <a:cxn ang="0">
                  <a:pos x="T6" y="T7"/>
                </a:cxn>
              </a:cxnLst>
              <a:rect l="0" t="0" r="r" b="b"/>
              <a:pathLst>
                <a:path w="831" h="723">
                  <a:moveTo>
                    <a:pt x="108" y="723"/>
                  </a:moveTo>
                  <a:cubicBezTo>
                    <a:pt x="0" y="615"/>
                    <a:pt x="0" y="441"/>
                    <a:pt x="108" y="333"/>
                  </a:cubicBezTo>
                  <a:cubicBezTo>
                    <a:pt x="216" y="225"/>
                    <a:pt x="391" y="225"/>
                    <a:pt x="498" y="333"/>
                  </a:cubicBezTo>
                  <a:cubicBezTo>
                    <a:pt x="831" y="0"/>
                    <a:pt x="831" y="0"/>
                    <a:pt x="831" y="0"/>
                  </a:cubicBezTo>
                </a:path>
              </a:pathLst>
            </a:custGeom>
            <a:noFill/>
            <a:ln w="34925" cap="rnd">
              <a:solidFill>
                <a:srgbClr val="EED3C6"/>
              </a:solidFill>
              <a:prstDash val="solid"/>
              <a:rou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en-US">
                <a:latin typeface="思源黑体 CN Medium" panose="020B0600000000000000" pitchFamily="34" charset="-122"/>
                <a:ea typeface="思源黑体 CN Medium" panose="020B0600000000000000" pitchFamily="34" charset="-122"/>
                <a:cs typeface="+mn-ea"/>
                <a:sym typeface="思源黑体 CN Medium" panose="020B0600000000000000" pitchFamily="34" charset="-122"/>
              </a:endParaRPr>
            </a:p>
          </p:txBody>
        </p:sp>
        <p:sp>
          <p:nvSpPr>
            <p:cNvPr id="44" name="Freeform 15"/>
            <p:cNvSpPr/>
            <p:nvPr/>
          </p:nvSpPr>
          <p:spPr bwMode="auto">
            <a:xfrm rot="2700000" flipV="1">
              <a:off x="6106901" y="3673705"/>
              <a:ext cx="2479972" cy="2157727"/>
            </a:xfrm>
            <a:custGeom>
              <a:avLst/>
              <a:gdLst>
                <a:gd name="T0" fmla="*/ 108 w 831"/>
                <a:gd name="T1" fmla="*/ 723 h 723"/>
                <a:gd name="T2" fmla="*/ 108 w 831"/>
                <a:gd name="T3" fmla="*/ 333 h 723"/>
                <a:gd name="T4" fmla="*/ 498 w 831"/>
                <a:gd name="T5" fmla="*/ 333 h 723"/>
                <a:gd name="T6" fmla="*/ 831 w 831"/>
                <a:gd name="T7" fmla="*/ 0 h 723"/>
              </a:gdLst>
              <a:ahLst/>
              <a:cxnLst>
                <a:cxn ang="0">
                  <a:pos x="T0" y="T1"/>
                </a:cxn>
                <a:cxn ang="0">
                  <a:pos x="T2" y="T3"/>
                </a:cxn>
                <a:cxn ang="0">
                  <a:pos x="T4" y="T5"/>
                </a:cxn>
                <a:cxn ang="0">
                  <a:pos x="T6" y="T7"/>
                </a:cxn>
              </a:cxnLst>
              <a:rect l="0" t="0" r="r" b="b"/>
              <a:pathLst>
                <a:path w="831" h="723">
                  <a:moveTo>
                    <a:pt x="108" y="723"/>
                  </a:moveTo>
                  <a:cubicBezTo>
                    <a:pt x="0" y="615"/>
                    <a:pt x="0" y="441"/>
                    <a:pt x="108" y="333"/>
                  </a:cubicBezTo>
                  <a:cubicBezTo>
                    <a:pt x="216" y="225"/>
                    <a:pt x="391" y="225"/>
                    <a:pt x="498" y="333"/>
                  </a:cubicBezTo>
                  <a:cubicBezTo>
                    <a:pt x="831" y="0"/>
                    <a:pt x="831" y="0"/>
                    <a:pt x="831" y="0"/>
                  </a:cubicBezTo>
                </a:path>
              </a:pathLst>
            </a:custGeom>
            <a:noFill/>
            <a:ln w="34925" cap="rnd">
              <a:solidFill>
                <a:srgbClr val="E6E6E6"/>
              </a:solidFill>
              <a:prstDash val="solid"/>
              <a:rou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en-US" dirty="0">
                <a:latin typeface="思源黑体 CN Medium" panose="020B0600000000000000" pitchFamily="34" charset="-122"/>
                <a:ea typeface="思源黑体 CN Medium" panose="020B0600000000000000" pitchFamily="34" charset="-122"/>
                <a:cs typeface="+mn-ea"/>
                <a:sym typeface="思源黑体 CN Medium" panose="020B0600000000000000" pitchFamily="34" charset="-122"/>
              </a:endParaRPr>
            </a:p>
          </p:txBody>
        </p:sp>
        <p:sp>
          <p:nvSpPr>
            <p:cNvPr id="45" name="Freeform 10"/>
            <p:cNvSpPr/>
            <p:nvPr/>
          </p:nvSpPr>
          <p:spPr bwMode="auto">
            <a:xfrm rot="18900000">
              <a:off x="4240580" y="2687586"/>
              <a:ext cx="2327559" cy="2005314"/>
            </a:xfrm>
            <a:custGeom>
              <a:avLst/>
              <a:gdLst>
                <a:gd name="T0" fmla="*/ 108 w 780"/>
                <a:gd name="T1" fmla="*/ 672 h 672"/>
                <a:gd name="T2" fmla="*/ 108 w 780"/>
                <a:gd name="T3" fmla="*/ 282 h 672"/>
                <a:gd name="T4" fmla="*/ 498 w 780"/>
                <a:gd name="T5" fmla="*/ 282 h 672"/>
                <a:gd name="T6" fmla="*/ 780 w 780"/>
                <a:gd name="T7" fmla="*/ 0 h 672"/>
              </a:gdLst>
              <a:ahLst/>
              <a:cxnLst>
                <a:cxn ang="0">
                  <a:pos x="T0" y="T1"/>
                </a:cxn>
                <a:cxn ang="0">
                  <a:pos x="T2" y="T3"/>
                </a:cxn>
                <a:cxn ang="0">
                  <a:pos x="T4" y="T5"/>
                </a:cxn>
                <a:cxn ang="0">
                  <a:pos x="T6" y="T7"/>
                </a:cxn>
              </a:cxnLst>
              <a:rect l="0" t="0" r="r" b="b"/>
              <a:pathLst>
                <a:path w="780" h="672">
                  <a:moveTo>
                    <a:pt x="108" y="672"/>
                  </a:moveTo>
                  <a:cubicBezTo>
                    <a:pt x="0" y="564"/>
                    <a:pt x="0" y="389"/>
                    <a:pt x="108" y="282"/>
                  </a:cubicBezTo>
                  <a:cubicBezTo>
                    <a:pt x="216" y="174"/>
                    <a:pt x="391" y="174"/>
                    <a:pt x="498" y="282"/>
                  </a:cubicBezTo>
                  <a:cubicBezTo>
                    <a:pt x="780" y="0"/>
                    <a:pt x="780" y="0"/>
                    <a:pt x="780" y="0"/>
                  </a:cubicBezTo>
                </a:path>
              </a:pathLst>
            </a:custGeom>
            <a:noFill/>
            <a:ln w="34925" cap="rnd">
              <a:solidFill>
                <a:srgbClr val="C6B9A9"/>
              </a:solidFill>
              <a:prstDash val="solid"/>
              <a:round/>
            </a:ln>
          </p:spPr>
          <p:txBody>
            <a:bodyPr vert="horz" wrap="square" lIns="91440" tIns="45720" rIns="91440" bIns="45720" numCol="1" anchor="t" anchorCtr="0" compatLnSpc="1"/>
            <a:lstStyle/>
            <a:p>
              <a:endParaRPr lang="en-US" dirty="0">
                <a:latin typeface="思源黑体 CN Medium" panose="020B0600000000000000" pitchFamily="34" charset="-122"/>
                <a:ea typeface="思源黑体 CN Medium" panose="020B0600000000000000" pitchFamily="34" charset="-122"/>
                <a:cs typeface="+mn-ea"/>
                <a:sym typeface="思源黑体 CN Medium" panose="020B0600000000000000" pitchFamily="34" charset="-122"/>
              </a:endParaRPr>
            </a:p>
          </p:txBody>
        </p:sp>
        <p:sp>
          <p:nvSpPr>
            <p:cNvPr id="46" name="Freeform 10"/>
            <p:cNvSpPr/>
            <p:nvPr/>
          </p:nvSpPr>
          <p:spPr bwMode="auto">
            <a:xfrm rot="18900000">
              <a:off x="8138310" y="2687587"/>
              <a:ext cx="2327559" cy="2005314"/>
            </a:xfrm>
            <a:custGeom>
              <a:avLst/>
              <a:gdLst>
                <a:gd name="T0" fmla="*/ 108 w 780"/>
                <a:gd name="T1" fmla="*/ 672 h 672"/>
                <a:gd name="T2" fmla="*/ 108 w 780"/>
                <a:gd name="T3" fmla="*/ 282 h 672"/>
                <a:gd name="T4" fmla="*/ 498 w 780"/>
                <a:gd name="T5" fmla="*/ 282 h 672"/>
                <a:gd name="T6" fmla="*/ 780 w 780"/>
                <a:gd name="T7" fmla="*/ 0 h 672"/>
              </a:gdLst>
              <a:ahLst/>
              <a:cxnLst>
                <a:cxn ang="0">
                  <a:pos x="T0" y="T1"/>
                </a:cxn>
                <a:cxn ang="0">
                  <a:pos x="T2" y="T3"/>
                </a:cxn>
                <a:cxn ang="0">
                  <a:pos x="T4" y="T5"/>
                </a:cxn>
                <a:cxn ang="0">
                  <a:pos x="T6" y="T7"/>
                </a:cxn>
              </a:cxnLst>
              <a:rect l="0" t="0" r="r" b="b"/>
              <a:pathLst>
                <a:path w="780" h="672">
                  <a:moveTo>
                    <a:pt x="108" y="672"/>
                  </a:moveTo>
                  <a:cubicBezTo>
                    <a:pt x="0" y="564"/>
                    <a:pt x="0" y="389"/>
                    <a:pt x="108" y="282"/>
                  </a:cubicBezTo>
                  <a:cubicBezTo>
                    <a:pt x="216" y="174"/>
                    <a:pt x="391" y="174"/>
                    <a:pt x="498" y="282"/>
                  </a:cubicBezTo>
                  <a:cubicBezTo>
                    <a:pt x="780" y="0"/>
                    <a:pt x="780" y="0"/>
                    <a:pt x="780" y="0"/>
                  </a:cubicBezTo>
                </a:path>
              </a:pathLst>
            </a:custGeom>
            <a:noFill/>
            <a:ln w="34925" cap="rnd">
              <a:solidFill>
                <a:srgbClr val="918345">
                  <a:alpha val="51000"/>
                </a:srgbClr>
              </a:solidFill>
              <a:prstDash val="solid"/>
              <a:round/>
            </a:ln>
          </p:spPr>
          <p:txBody>
            <a:bodyPr vert="horz" wrap="square" lIns="91440" tIns="45720" rIns="91440" bIns="45720" numCol="1" anchor="t" anchorCtr="0" compatLnSpc="1"/>
            <a:lstStyle/>
            <a:p>
              <a:endParaRPr lang="en-US" dirty="0">
                <a:latin typeface="思源黑体 CN Medium" panose="020B0600000000000000" pitchFamily="34" charset="-122"/>
                <a:ea typeface="思源黑体 CN Medium" panose="020B0600000000000000" pitchFamily="34" charset="-122"/>
                <a:cs typeface="+mn-ea"/>
                <a:sym typeface="思源黑体 CN Medium" panose="020B0600000000000000" pitchFamily="34" charset="-122"/>
              </a:endParaRPr>
            </a:p>
          </p:txBody>
        </p:sp>
      </p:grpSp>
      <p:grpSp>
        <p:nvGrpSpPr>
          <p:cNvPr id="60" name="组合 59"/>
          <p:cNvGrpSpPr/>
          <p:nvPr/>
        </p:nvGrpSpPr>
        <p:grpSpPr>
          <a:xfrm>
            <a:off x="0" y="0"/>
            <a:ext cx="12192000" cy="6858000"/>
            <a:chOff x="0" y="0"/>
            <a:chExt cx="12192000" cy="6858000"/>
          </a:xfrm>
        </p:grpSpPr>
        <p:grpSp>
          <p:nvGrpSpPr>
            <p:cNvPr id="61" name="组合 60"/>
            <p:cNvGrpSpPr/>
            <p:nvPr/>
          </p:nvGrpSpPr>
          <p:grpSpPr>
            <a:xfrm>
              <a:off x="0" y="0"/>
              <a:ext cx="12192000" cy="6858000"/>
              <a:chOff x="0" y="0"/>
              <a:chExt cx="12192000" cy="6858000"/>
            </a:xfrm>
          </p:grpSpPr>
          <p:pic>
            <p:nvPicPr>
              <p:cNvPr id="63" name="图片 62"/>
              <p:cNvPicPr>
                <a:picLocks noChangeAspect="1"/>
              </p:cNvPicPr>
              <p:nvPr/>
            </p:nvPicPr>
            <p:blipFill rotWithShape="1">
              <a:blip r:embed="rId2"/>
              <a:srcRect t="12317" r="12624"/>
              <a:stretch>
                <a:fillRect/>
              </a:stretch>
            </p:blipFill>
            <p:spPr>
              <a:xfrm>
                <a:off x="8572498" y="0"/>
                <a:ext cx="3619502" cy="2905760"/>
              </a:xfrm>
              <a:prstGeom prst="rect">
                <a:avLst/>
              </a:prstGeom>
            </p:spPr>
          </p:pic>
          <p:pic>
            <p:nvPicPr>
              <p:cNvPr id="64" name="图片 63"/>
              <p:cNvPicPr>
                <a:picLocks noChangeAspect="1"/>
              </p:cNvPicPr>
              <p:nvPr/>
            </p:nvPicPr>
            <p:blipFill rotWithShape="1">
              <a:blip r:embed="rId3"/>
              <a:srcRect l="14193" t="10431"/>
              <a:stretch>
                <a:fillRect/>
              </a:stretch>
            </p:blipFill>
            <p:spPr>
              <a:xfrm>
                <a:off x="1" y="0"/>
                <a:ext cx="1716215" cy="2905760"/>
              </a:xfrm>
              <a:prstGeom prst="rect">
                <a:avLst/>
              </a:prstGeom>
            </p:spPr>
          </p:pic>
          <p:pic>
            <p:nvPicPr>
              <p:cNvPr id="65" name="图片 64"/>
              <p:cNvPicPr>
                <a:picLocks noChangeAspect="1"/>
              </p:cNvPicPr>
              <p:nvPr/>
            </p:nvPicPr>
            <p:blipFill rotWithShape="1">
              <a:blip r:embed="rId4"/>
              <a:srcRect l="20070" b="13998"/>
              <a:stretch>
                <a:fillRect/>
              </a:stretch>
            </p:blipFill>
            <p:spPr>
              <a:xfrm>
                <a:off x="0" y="5452839"/>
                <a:ext cx="1101281" cy="1405161"/>
              </a:xfrm>
              <a:prstGeom prst="rect">
                <a:avLst/>
              </a:prstGeom>
            </p:spPr>
          </p:pic>
          <p:pic>
            <p:nvPicPr>
              <p:cNvPr id="66" name="图片 65"/>
              <p:cNvPicPr>
                <a:picLocks noChangeAspect="1"/>
              </p:cNvPicPr>
              <p:nvPr/>
            </p:nvPicPr>
            <p:blipFill rotWithShape="1">
              <a:blip r:embed="rId5"/>
              <a:srcRect r="17800" b="28845"/>
              <a:stretch>
                <a:fillRect/>
              </a:stretch>
            </p:blipFill>
            <p:spPr>
              <a:xfrm>
                <a:off x="10713642" y="5361398"/>
                <a:ext cx="1478358" cy="1496602"/>
              </a:xfrm>
              <a:prstGeom prst="rect">
                <a:avLst/>
              </a:prstGeom>
            </p:spPr>
          </p:pic>
        </p:grpSp>
        <p:pic>
          <p:nvPicPr>
            <p:cNvPr id="62" name="그래픽 7"/>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246024" y="0"/>
              <a:ext cx="3643930" cy="1449211"/>
            </a:xfrm>
            <a:prstGeom prst="rect">
              <a:avLst/>
            </a:prstGeom>
          </p:spPr>
        </p:pic>
      </p:grpSp>
      <p:grpSp>
        <p:nvGrpSpPr>
          <p:cNvPr id="67" name="组合 66"/>
          <p:cNvGrpSpPr/>
          <p:nvPr/>
        </p:nvGrpSpPr>
        <p:grpSpPr>
          <a:xfrm>
            <a:off x="1558213" y="4550061"/>
            <a:ext cx="2078215" cy="1335045"/>
            <a:chOff x="914400" y="1360814"/>
            <a:chExt cx="2078215" cy="1335045"/>
          </a:xfrm>
        </p:grpSpPr>
        <p:sp>
          <p:nvSpPr>
            <p:cNvPr id="68" name="文本框 67"/>
            <p:cNvSpPr txBox="1"/>
            <p:nvPr/>
          </p:nvSpPr>
          <p:spPr>
            <a:xfrm>
              <a:off x="914401" y="1699368"/>
              <a:ext cx="2078214" cy="996491"/>
            </a:xfrm>
            <a:prstGeom prst="rect">
              <a:avLst/>
            </a:prstGeom>
            <a:noFill/>
          </p:spPr>
          <p:txBody>
            <a:bodyPr wrap="square">
              <a:spAutoFit/>
            </a:bodyPr>
            <a:lstStyle/>
            <a:p>
              <a:pPr rtl="0">
                <a:lnSpc>
                  <a:spcPct val="150000"/>
                </a:lnSpc>
              </a:pPr>
              <a:r>
                <a:rPr lang="en-US" altLang="zh-CN" sz="800" b="0" i="0">
                  <a:solidFill>
                    <a:schemeClr val="tx1">
                      <a:lumMod val="65000"/>
                      <a:lumOff val="35000"/>
                    </a:schemeClr>
                  </a:solidFill>
                  <a:effectLst/>
                  <a:latin typeface="Noto Sans S Chinese Light" panose="020B0300000000000000" pitchFamily="34" charset="-122"/>
                  <a:ea typeface="Noto Sans S Chinese Light" panose="020B0300000000000000" pitchFamily="34" charset="-122"/>
                  <a:cs typeface="Poppins Light" panose="02000000000000000000" pitchFamily="2" charset="0"/>
                </a:rPr>
                <a:t>Click here to enter text description or data analysis related to this subtitle or graphic. click here to enter text description or data analysis related to this subtitle or graphic. click here to enter. </a:t>
              </a:r>
            </a:p>
          </p:txBody>
        </p:sp>
        <p:sp>
          <p:nvSpPr>
            <p:cNvPr id="69" name="文本框 68"/>
            <p:cNvSpPr txBox="1"/>
            <p:nvPr/>
          </p:nvSpPr>
          <p:spPr>
            <a:xfrm>
              <a:off x="914400" y="1360814"/>
              <a:ext cx="1475509" cy="338554"/>
            </a:xfrm>
            <a:prstGeom prst="rect">
              <a:avLst/>
            </a:prstGeom>
            <a:noFill/>
          </p:spPr>
          <p:txBody>
            <a:bodyPr wrap="square" rtlCol="0">
              <a:spAutoFit/>
            </a:bodyPr>
            <a:lstStyle/>
            <a:p>
              <a:r>
                <a:rPr lang="zh-CN" altLang="en-US" sz="1600" b="1">
                  <a:solidFill>
                    <a:schemeClr val="tx1">
                      <a:lumMod val="65000"/>
                      <a:lumOff val="35000"/>
                    </a:schemeClr>
                  </a:solidFill>
                  <a:latin typeface="+mj-ea"/>
                  <a:ea typeface="+mj-ea"/>
                </a:rPr>
                <a:t>添加标题</a:t>
              </a:r>
            </a:p>
          </p:txBody>
        </p:sp>
      </p:grpSp>
      <p:grpSp>
        <p:nvGrpSpPr>
          <p:cNvPr id="72" name="组合 71"/>
          <p:cNvGrpSpPr/>
          <p:nvPr/>
        </p:nvGrpSpPr>
        <p:grpSpPr>
          <a:xfrm>
            <a:off x="3242018" y="1491360"/>
            <a:ext cx="2078215" cy="1335045"/>
            <a:chOff x="914400" y="1360814"/>
            <a:chExt cx="2078215" cy="1335045"/>
          </a:xfrm>
        </p:grpSpPr>
        <p:sp>
          <p:nvSpPr>
            <p:cNvPr id="73" name="文本框 72"/>
            <p:cNvSpPr txBox="1"/>
            <p:nvPr/>
          </p:nvSpPr>
          <p:spPr>
            <a:xfrm>
              <a:off x="914401" y="1699368"/>
              <a:ext cx="2078214" cy="996491"/>
            </a:xfrm>
            <a:prstGeom prst="rect">
              <a:avLst/>
            </a:prstGeom>
            <a:noFill/>
          </p:spPr>
          <p:txBody>
            <a:bodyPr wrap="square">
              <a:spAutoFit/>
            </a:bodyPr>
            <a:lstStyle/>
            <a:p>
              <a:pPr rtl="0">
                <a:lnSpc>
                  <a:spcPct val="150000"/>
                </a:lnSpc>
              </a:pPr>
              <a:r>
                <a:rPr lang="en-US" altLang="zh-CN" sz="800" b="0" i="0">
                  <a:solidFill>
                    <a:schemeClr val="tx1">
                      <a:lumMod val="65000"/>
                      <a:lumOff val="35000"/>
                    </a:schemeClr>
                  </a:solidFill>
                  <a:effectLst/>
                  <a:latin typeface="Noto Sans S Chinese Light" panose="020B0300000000000000" pitchFamily="34" charset="-122"/>
                  <a:ea typeface="Noto Sans S Chinese Light" panose="020B0300000000000000" pitchFamily="34" charset="-122"/>
                  <a:cs typeface="Poppins Light" panose="02000000000000000000" pitchFamily="2" charset="0"/>
                </a:rPr>
                <a:t>Click here to enter text description or data analysis related to this subtitle or graphic. click here to enter text description or data analysis related to this subtitle or graphic. click here to enter. </a:t>
              </a:r>
            </a:p>
          </p:txBody>
        </p:sp>
        <p:sp>
          <p:nvSpPr>
            <p:cNvPr id="74" name="文本框 73"/>
            <p:cNvSpPr txBox="1"/>
            <p:nvPr/>
          </p:nvSpPr>
          <p:spPr>
            <a:xfrm>
              <a:off x="914400" y="1360814"/>
              <a:ext cx="1475509" cy="338554"/>
            </a:xfrm>
            <a:prstGeom prst="rect">
              <a:avLst/>
            </a:prstGeom>
            <a:noFill/>
          </p:spPr>
          <p:txBody>
            <a:bodyPr wrap="square" rtlCol="0">
              <a:spAutoFit/>
            </a:bodyPr>
            <a:lstStyle/>
            <a:p>
              <a:r>
                <a:rPr lang="zh-CN" altLang="en-US" sz="1600" b="1">
                  <a:solidFill>
                    <a:schemeClr val="tx1">
                      <a:lumMod val="65000"/>
                      <a:lumOff val="35000"/>
                    </a:schemeClr>
                  </a:solidFill>
                  <a:latin typeface="+mj-ea"/>
                  <a:ea typeface="+mj-ea"/>
                </a:rPr>
                <a:t>添加标题</a:t>
              </a:r>
            </a:p>
          </p:txBody>
        </p:sp>
      </p:grpSp>
      <p:grpSp>
        <p:nvGrpSpPr>
          <p:cNvPr id="75" name="组合 74"/>
          <p:cNvGrpSpPr/>
          <p:nvPr/>
        </p:nvGrpSpPr>
        <p:grpSpPr>
          <a:xfrm>
            <a:off x="5049605" y="4612603"/>
            <a:ext cx="2078215" cy="1335045"/>
            <a:chOff x="914400" y="1360814"/>
            <a:chExt cx="2078215" cy="1335045"/>
          </a:xfrm>
        </p:grpSpPr>
        <p:sp>
          <p:nvSpPr>
            <p:cNvPr id="80" name="文本框 79"/>
            <p:cNvSpPr txBox="1"/>
            <p:nvPr/>
          </p:nvSpPr>
          <p:spPr>
            <a:xfrm>
              <a:off x="914401" y="1699368"/>
              <a:ext cx="2078214" cy="996491"/>
            </a:xfrm>
            <a:prstGeom prst="rect">
              <a:avLst/>
            </a:prstGeom>
            <a:noFill/>
          </p:spPr>
          <p:txBody>
            <a:bodyPr wrap="square">
              <a:spAutoFit/>
            </a:bodyPr>
            <a:lstStyle/>
            <a:p>
              <a:pPr rtl="0">
                <a:lnSpc>
                  <a:spcPct val="150000"/>
                </a:lnSpc>
              </a:pPr>
              <a:r>
                <a:rPr lang="en-US" altLang="zh-CN" sz="800" b="0" i="0">
                  <a:solidFill>
                    <a:schemeClr val="tx1">
                      <a:lumMod val="65000"/>
                      <a:lumOff val="35000"/>
                    </a:schemeClr>
                  </a:solidFill>
                  <a:effectLst/>
                  <a:latin typeface="Noto Sans S Chinese Light" panose="020B0300000000000000" pitchFamily="34" charset="-122"/>
                  <a:ea typeface="Noto Sans S Chinese Light" panose="020B0300000000000000" pitchFamily="34" charset="-122"/>
                  <a:cs typeface="Poppins Light" panose="02000000000000000000" pitchFamily="2" charset="0"/>
                </a:rPr>
                <a:t>Click here to enter text description or data analysis related to this subtitle or graphic. click here to enter text description or data analysis related to this subtitle or graphic. click here to enter. </a:t>
              </a:r>
            </a:p>
          </p:txBody>
        </p:sp>
        <p:sp>
          <p:nvSpPr>
            <p:cNvPr id="81" name="文本框 80"/>
            <p:cNvSpPr txBox="1"/>
            <p:nvPr/>
          </p:nvSpPr>
          <p:spPr>
            <a:xfrm>
              <a:off x="914400" y="1360814"/>
              <a:ext cx="1475509" cy="338554"/>
            </a:xfrm>
            <a:prstGeom prst="rect">
              <a:avLst/>
            </a:prstGeom>
            <a:noFill/>
          </p:spPr>
          <p:txBody>
            <a:bodyPr wrap="square" rtlCol="0">
              <a:spAutoFit/>
            </a:bodyPr>
            <a:lstStyle/>
            <a:p>
              <a:r>
                <a:rPr lang="zh-CN" altLang="en-US" sz="1600" b="1">
                  <a:solidFill>
                    <a:schemeClr val="tx1">
                      <a:lumMod val="65000"/>
                      <a:lumOff val="35000"/>
                    </a:schemeClr>
                  </a:solidFill>
                  <a:latin typeface="+mj-ea"/>
                  <a:ea typeface="+mj-ea"/>
                </a:rPr>
                <a:t>添加标题</a:t>
              </a:r>
            </a:p>
          </p:txBody>
        </p:sp>
      </p:grpSp>
      <p:grpSp>
        <p:nvGrpSpPr>
          <p:cNvPr id="86" name="组合 85"/>
          <p:cNvGrpSpPr/>
          <p:nvPr/>
        </p:nvGrpSpPr>
        <p:grpSpPr>
          <a:xfrm>
            <a:off x="6722921" y="1570715"/>
            <a:ext cx="2078215" cy="1335045"/>
            <a:chOff x="914400" y="1360814"/>
            <a:chExt cx="2078215" cy="1335045"/>
          </a:xfrm>
        </p:grpSpPr>
        <p:sp>
          <p:nvSpPr>
            <p:cNvPr id="87" name="文本框 86"/>
            <p:cNvSpPr txBox="1"/>
            <p:nvPr/>
          </p:nvSpPr>
          <p:spPr>
            <a:xfrm>
              <a:off x="914401" y="1699368"/>
              <a:ext cx="2078214" cy="996491"/>
            </a:xfrm>
            <a:prstGeom prst="rect">
              <a:avLst/>
            </a:prstGeom>
            <a:noFill/>
          </p:spPr>
          <p:txBody>
            <a:bodyPr wrap="square">
              <a:spAutoFit/>
            </a:bodyPr>
            <a:lstStyle/>
            <a:p>
              <a:pPr rtl="0">
                <a:lnSpc>
                  <a:spcPct val="150000"/>
                </a:lnSpc>
              </a:pPr>
              <a:r>
                <a:rPr lang="en-US" altLang="zh-CN" sz="800" b="0" i="0">
                  <a:solidFill>
                    <a:schemeClr val="tx1">
                      <a:lumMod val="65000"/>
                      <a:lumOff val="35000"/>
                    </a:schemeClr>
                  </a:solidFill>
                  <a:effectLst/>
                  <a:latin typeface="Noto Sans S Chinese Light" panose="020B0300000000000000" pitchFamily="34" charset="-122"/>
                  <a:ea typeface="Noto Sans S Chinese Light" panose="020B0300000000000000" pitchFamily="34" charset="-122"/>
                  <a:cs typeface="Poppins Light" panose="02000000000000000000" pitchFamily="2" charset="0"/>
                </a:rPr>
                <a:t>Click here to enter text description or data analysis related to this subtitle or graphic. click here to enter text description or data analysis related to this subtitle or graphic. click here to enter. </a:t>
              </a:r>
            </a:p>
          </p:txBody>
        </p:sp>
        <p:sp>
          <p:nvSpPr>
            <p:cNvPr id="88" name="文本框 87"/>
            <p:cNvSpPr txBox="1"/>
            <p:nvPr/>
          </p:nvSpPr>
          <p:spPr>
            <a:xfrm>
              <a:off x="914400" y="1360814"/>
              <a:ext cx="1475509" cy="338554"/>
            </a:xfrm>
            <a:prstGeom prst="rect">
              <a:avLst/>
            </a:prstGeom>
            <a:noFill/>
          </p:spPr>
          <p:txBody>
            <a:bodyPr wrap="square" rtlCol="0">
              <a:spAutoFit/>
            </a:bodyPr>
            <a:lstStyle/>
            <a:p>
              <a:r>
                <a:rPr lang="zh-CN" altLang="en-US" sz="1600" b="1">
                  <a:solidFill>
                    <a:schemeClr val="tx1">
                      <a:lumMod val="65000"/>
                      <a:lumOff val="35000"/>
                    </a:schemeClr>
                  </a:solidFill>
                  <a:latin typeface="+mj-ea"/>
                  <a:ea typeface="+mj-ea"/>
                </a:rPr>
                <a:t>添加标题</a:t>
              </a:r>
            </a:p>
          </p:txBody>
        </p:sp>
      </p:grpSp>
      <p:grpSp>
        <p:nvGrpSpPr>
          <p:cNvPr id="89" name="组合 88"/>
          <p:cNvGrpSpPr/>
          <p:nvPr/>
        </p:nvGrpSpPr>
        <p:grpSpPr>
          <a:xfrm>
            <a:off x="8781034" y="4693875"/>
            <a:ext cx="2078215" cy="1335045"/>
            <a:chOff x="914400" y="1360814"/>
            <a:chExt cx="2078215" cy="1335045"/>
          </a:xfrm>
        </p:grpSpPr>
        <p:sp>
          <p:nvSpPr>
            <p:cNvPr id="90" name="文本框 89"/>
            <p:cNvSpPr txBox="1"/>
            <p:nvPr/>
          </p:nvSpPr>
          <p:spPr>
            <a:xfrm>
              <a:off x="914401" y="1699368"/>
              <a:ext cx="2078214" cy="996491"/>
            </a:xfrm>
            <a:prstGeom prst="rect">
              <a:avLst/>
            </a:prstGeom>
            <a:noFill/>
          </p:spPr>
          <p:txBody>
            <a:bodyPr wrap="square">
              <a:spAutoFit/>
            </a:bodyPr>
            <a:lstStyle/>
            <a:p>
              <a:pPr rtl="0">
                <a:lnSpc>
                  <a:spcPct val="150000"/>
                </a:lnSpc>
              </a:pPr>
              <a:r>
                <a:rPr lang="en-US" altLang="zh-CN" sz="800" b="0" i="0">
                  <a:solidFill>
                    <a:schemeClr val="tx1">
                      <a:lumMod val="65000"/>
                      <a:lumOff val="35000"/>
                    </a:schemeClr>
                  </a:solidFill>
                  <a:effectLst/>
                  <a:latin typeface="Noto Sans S Chinese Light" panose="020B0300000000000000" pitchFamily="34" charset="-122"/>
                  <a:ea typeface="Noto Sans S Chinese Light" panose="020B0300000000000000" pitchFamily="34" charset="-122"/>
                  <a:cs typeface="Poppins Light" panose="02000000000000000000" pitchFamily="2" charset="0"/>
                </a:rPr>
                <a:t>Click here to enter text description or data analysis related to this subtitle or graphic. click here to enter text description or data analysis related to this subtitle or graphic. click here to enter. </a:t>
              </a:r>
            </a:p>
          </p:txBody>
        </p:sp>
        <p:sp>
          <p:nvSpPr>
            <p:cNvPr id="91" name="文本框 90"/>
            <p:cNvSpPr txBox="1"/>
            <p:nvPr/>
          </p:nvSpPr>
          <p:spPr>
            <a:xfrm>
              <a:off x="914400" y="1360814"/>
              <a:ext cx="1475509" cy="338554"/>
            </a:xfrm>
            <a:prstGeom prst="rect">
              <a:avLst/>
            </a:prstGeom>
            <a:noFill/>
          </p:spPr>
          <p:txBody>
            <a:bodyPr wrap="square" rtlCol="0">
              <a:spAutoFit/>
            </a:bodyPr>
            <a:lstStyle/>
            <a:p>
              <a:r>
                <a:rPr lang="zh-CN" altLang="en-US" sz="1600" b="1">
                  <a:solidFill>
                    <a:schemeClr val="tx1">
                      <a:lumMod val="65000"/>
                      <a:lumOff val="35000"/>
                    </a:schemeClr>
                  </a:solidFill>
                  <a:latin typeface="+mj-ea"/>
                  <a:ea typeface="+mj-ea"/>
                </a:rPr>
                <a:t>添加标题</a:t>
              </a:r>
            </a:p>
          </p:txBody>
        </p:sp>
      </p:grpSp>
      <p:grpSp>
        <p:nvGrpSpPr>
          <p:cNvPr id="92" name="组合 91"/>
          <p:cNvGrpSpPr/>
          <p:nvPr/>
        </p:nvGrpSpPr>
        <p:grpSpPr>
          <a:xfrm>
            <a:off x="4474488" y="572852"/>
            <a:ext cx="3352201" cy="801237"/>
            <a:chOff x="4427687" y="556616"/>
            <a:chExt cx="3352201" cy="801237"/>
          </a:xfrm>
        </p:grpSpPr>
        <p:sp>
          <p:nvSpPr>
            <p:cNvPr id="93" name="文本框 92"/>
            <p:cNvSpPr txBox="1"/>
            <p:nvPr/>
          </p:nvSpPr>
          <p:spPr>
            <a:xfrm>
              <a:off x="4766257" y="556616"/>
              <a:ext cx="2737733" cy="523220"/>
            </a:xfrm>
            <a:prstGeom prst="rect">
              <a:avLst/>
            </a:prstGeom>
            <a:noFill/>
          </p:spPr>
          <p:txBody>
            <a:bodyPr wrap="square" rtlCol="0">
              <a:spAutoFit/>
            </a:bodyPr>
            <a:lstStyle/>
            <a:p>
              <a:pPr algn="ctr"/>
              <a:r>
                <a:rPr lang="zh-CN" altLang="en-US" sz="2800" dirty="0">
                  <a:solidFill>
                    <a:schemeClr val="tx1">
                      <a:lumMod val="75000"/>
                      <a:lumOff val="25000"/>
                    </a:schemeClr>
                  </a:solidFill>
                  <a:latin typeface="江西拙楷" panose="02010600040101010101" pitchFamily="2" charset="-122"/>
                  <a:ea typeface="江西拙楷" panose="02010600040101010101" pitchFamily="2" charset="-122"/>
                </a:rPr>
                <a:t>年度工作概述</a:t>
              </a:r>
            </a:p>
          </p:txBody>
        </p:sp>
        <p:sp>
          <p:nvSpPr>
            <p:cNvPr id="94" name="矩形 93"/>
            <p:cNvSpPr/>
            <p:nvPr/>
          </p:nvSpPr>
          <p:spPr>
            <a:xfrm>
              <a:off x="4427687" y="1019299"/>
              <a:ext cx="3352201" cy="338554"/>
            </a:xfrm>
            <a:prstGeom prst="rect">
              <a:avLst/>
            </a:prstGeom>
            <a:noFill/>
          </p:spPr>
          <p:txBody>
            <a:bodyPr wrap="square" rtlCol="0">
              <a:spAutoFit/>
            </a:bodyPr>
            <a:lstStyle/>
            <a:p>
              <a:pPr algn="ctr"/>
              <a:r>
                <a:rPr lang="zh-CN" altLang="en-US" sz="1600" dirty="0">
                  <a:solidFill>
                    <a:schemeClr val="bg1">
                      <a:lumMod val="65000"/>
                    </a:schemeClr>
                  </a:solidFill>
                  <a:latin typeface="汉仪中圆简" panose="02010609000101010101" pitchFamily="49" charset="-122"/>
                  <a:ea typeface="汉仪中圆简" panose="02010609000101010101" pitchFamily="49" charset="-122"/>
                </a:rPr>
                <a:t>Annual work overview</a:t>
              </a:r>
            </a:p>
          </p:txBody>
        </p:sp>
      </p:grpSp>
      <p:grpSp>
        <p:nvGrpSpPr>
          <p:cNvPr id="95" name="그룹 284"/>
          <p:cNvGrpSpPr/>
          <p:nvPr/>
        </p:nvGrpSpPr>
        <p:grpSpPr>
          <a:xfrm>
            <a:off x="5760063" y="3519240"/>
            <a:ext cx="390525" cy="390525"/>
            <a:chOff x="5469437" y="2905684"/>
            <a:chExt cx="390525" cy="390525"/>
          </a:xfrm>
          <a:solidFill>
            <a:srgbClr val="C6B9A9"/>
          </a:solidFill>
        </p:grpSpPr>
        <p:sp>
          <p:nvSpPr>
            <p:cNvPr id="96" name="자유형: 도형 285"/>
            <p:cNvSpPr/>
            <p:nvPr/>
          </p:nvSpPr>
          <p:spPr>
            <a:xfrm>
              <a:off x="5469437" y="2905684"/>
              <a:ext cx="390525" cy="390525"/>
            </a:xfrm>
            <a:custGeom>
              <a:avLst/>
              <a:gdLst>
                <a:gd name="connsiteX0" fmla="*/ 343186 w 390525"/>
                <a:gd name="connsiteY0" fmla="*/ 49256 h 390525"/>
                <a:gd name="connsiteX1" fmla="*/ 139446 w 390525"/>
                <a:gd name="connsiteY1" fmla="*/ 49256 h 390525"/>
                <a:gd name="connsiteX2" fmla="*/ 118681 w 390525"/>
                <a:gd name="connsiteY2" fmla="*/ 226707 h 390525"/>
                <a:gd name="connsiteX3" fmla="*/ 16859 w 390525"/>
                <a:gd name="connsiteY3" fmla="*/ 328529 h 390525"/>
                <a:gd name="connsiteX4" fmla="*/ 16859 w 390525"/>
                <a:gd name="connsiteY4" fmla="*/ 375583 h 390525"/>
                <a:gd name="connsiteX5" fmla="*/ 63913 w 390525"/>
                <a:gd name="connsiteY5" fmla="*/ 375583 h 390525"/>
                <a:gd name="connsiteX6" fmla="*/ 165735 w 390525"/>
                <a:gd name="connsiteY6" fmla="*/ 273760 h 390525"/>
                <a:gd name="connsiteX7" fmla="*/ 343186 w 390525"/>
                <a:gd name="connsiteY7" fmla="*/ 252996 h 390525"/>
                <a:gd name="connsiteX8" fmla="*/ 343186 w 390525"/>
                <a:gd name="connsiteY8" fmla="*/ 49256 h 390525"/>
                <a:gd name="connsiteX9" fmla="*/ 362331 w 390525"/>
                <a:gd name="connsiteY9" fmla="*/ 139744 h 390525"/>
                <a:gd name="connsiteX10" fmla="*/ 340138 w 390525"/>
                <a:gd name="connsiteY10" fmla="*/ 139744 h 390525"/>
                <a:gd name="connsiteX11" fmla="*/ 311563 w 390525"/>
                <a:gd name="connsiteY11" fmla="*/ 80308 h 390525"/>
                <a:gd name="connsiteX12" fmla="*/ 252127 w 390525"/>
                <a:gd name="connsiteY12" fmla="*/ 51733 h 390525"/>
                <a:gd name="connsiteX13" fmla="*/ 252127 w 390525"/>
                <a:gd name="connsiteY13" fmla="*/ 29539 h 390525"/>
                <a:gd name="connsiteX14" fmla="*/ 327279 w 390525"/>
                <a:gd name="connsiteY14" fmla="*/ 64687 h 390525"/>
                <a:gd name="connsiteX15" fmla="*/ 362331 w 390525"/>
                <a:gd name="connsiteY15" fmla="*/ 139744 h 390525"/>
                <a:gd name="connsiteX16" fmla="*/ 307562 w 390525"/>
                <a:gd name="connsiteY16" fmla="*/ 161937 h 390525"/>
                <a:gd name="connsiteX17" fmla="*/ 317849 w 390525"/>
                <a:gd name="connsiteY17" fmla="*/ 161937 h 390525"/>
                <a:gd name="connsiteX18" fmla="*/ 295942 w 390525"/>
                <a:gd name="connsiteY18" fmla="*/ 205847 h 390525"/>
                <a:gd name="connsiteX19" fmla="*/ 252031 w 390525"/>
                <a:gd name="connsiteY19" fmla="*/ 227755 h 390525"/>
                <a:gd name="connsiteX20" fmla="*/ 252031 w 390525"/>
                <a:gd name="connsiteY20" fmla="*/ 216134 h 390525"/>
                <a:gd name="connsiteX21" fmla="*/ 247745 w 390525"/>
                <a:gd name="connsiteY21" fmla="*/ 208324 h 390525"/>
                <a:gd name="connsiteX22" fmla="*/ 229838 w 390525"/>
                <a:gd name="connsiteY22" fmla="*/ 217372 h 390525"/>
                <a:gd name="connsiteX23" fmla="*/ 229838 w 390525"/>
                <a:gd name="connsiteY23" fmla="*/ 227660 h 390525"/>
                <a:gd name="connsiteX24" fmla="*/ 185928 w 390525"/>
                <a:gd name="connsiteY24" fmla="*/ 205752 h 390525"/>
                <a:gd name="connsiteX25" fmla="*/ 164021 w 390525"/>
                <a:gd name="connsiteY25" fmla="*/ 161842 h 390525"/>
                <a:gd name="connsiteX26" fmla="*/ 175546 w 390525"/>
                <a:gd name="connsiteY26" fmla="*/ 161842 h 390525"/>
                <a:gd name="connsiteX27" fmla="*/ 183356 w 390525"/>
                <a:gd name="connsiteY27" fmla="*/ 157555 h 390525"/>
                <a:gd name="connsiteX28" fmla="*/ 174308 w 390525"/>
                <a:gd name="connsiteY28" fmla="*/ 139648 h 390525"/>
                <a:gd name="connsiteX29" fmla="*/ 164021 w 390525"/>
                <a:gd name="connsiteY29" fmla="*/ 139648 h 390525"/>
                <a:gd name="connsiteX30" fmla="*/ 185928 w 390525"/>
                <a:gd name="connsiteY30" fmla="*/ 95738 h 390525"/>
                <a:gd name="connsiteX31" fmla="*/ 229838 w 390525"/>
                <a:gd name="connsiteY31" fmla="*/ 73735 h 390525"/>
                <a:gd name="connsiteX32" fmla="*/ 229838 w 390525"/>
                <a:gd name="connsiteY32" fmla="*/ 83832 h 390525"/>
                <a:gd name="connsiteX33" fmla="*/ 238982 w 390525"/>
                <a:gd name="connsiteY33" fmla="*/ 94976 h 390525"/>
                <a:gd name="connsiteX34" fmla="*/ 252127 w 390525"/>
                <a:gd name="connsiteY34" fmla="*/ 84022 h 390525"/>
                <a:gd name="connsiteX35" fmla="*/ 252127 w 390525"/>
                <a:gd name="connsiteY35" fmla="*/ 73735 h 390525"/>
                <a:gd name="connsiteX36" fmla="*/ 296037 w 390525"/>
                <a:gd name="connsiteY36" fmla="*/ 95643 h 390525"/>
                <a:gd name="connsiteX37" fmla="*/ 317944 w 390525"/>
                <a:gd name="connsiteY37" fmla="*/ 139553 h 390525"/>
                <a:gd name="connsiteX38" fmla="*/ 307848 w 390525"/>
                <a:gd name="connsiteY38" fmla="*/ 139553 h 390525"/>
                <a:gd name="connsiteX39" fmla="*/ 296704 w 390525"/>
                <a:gd name="connsiteY39" fmla="*/ 148697 h 390525"/>
                <a:gd name="connsiteX40" fmla="*/ 307562 w 390525"/>
                <a:gd name="connsiteY40" fmla="*/ 161937 h 390525"/>
                <a:gd name="connsiteX41" fmla="*/ 154781 w 390525"/>
                <a:gd name="connsiteY41" fmla="*/ 237089 h 390525"/>
                <a:gd name="connsiteX42" fmla="*/ 119634 w 390525"/>
                <a:gd name="connsiteY42" fmla="*/ 161937 h 390525"/>
                <a:gd name="connsiteX43" fmla="*/ 141827 w 390525"/>
                <a:gd name="connsiteY43" fmla="*/ 161937 h 390525"/>
                <a:gd name="connsiteX44" fmla="*/ 170402 w 390525"/>
                <a:gd name="connsiteY44" fmla="*/ 221373 h 390525"/>
                <a:gd name="connsiteX45" fmla="*/ 229838 w 390525"/>
                <a:gd name="connsiteY45" fmla="*/ 249948 h 390525"/>
                <a:gd name="connsiteX46" fmla="*/ 229838 w 390525"/>
                <a:gd name="connsiteY46" fmla="*/ 272141 h 390525"/>
                <a:gd name="connsiteX47" fmla="*/ 154781 w 390525"/>
                <a:gd name="connsiteY47" fmla="*/ 237089 h 390525"/>
                <a:gd name="connsiteX48" fmla="*/ 154781 w 390525"/>
                <a:gd name="connsiteY48" fmla="*/ 64687 h 390525"/>
                <a:gd name="connsiteX49" fmla="*/ 229933 w 390525"/>
                <a:gd name="connsiteY49" fmla="*/ 29539 h 390525"/>
                <a:gd name="connsiteX50" fmla="*/ 229933 w 390525"/>
                <a:gd name="connsiteY50" fmla="*/ 51733 h 390525"/>
                <a:gd name="connsiteX51" fmla="*/ 170497 w 390525"/>
                <a:gd name="connsiteY51" fmla="*/ 80308 h 390525"/>
                <a:gd name="connsiteX52" fmla="*/ 141922 w 390525"/>
                <a:gd name="connsiteY52" fmla="*/ 139744 h 390525"/>
                <a:gd name="connsiteX53" fmla="*/ 119729 w 390525"/>
                <a:gd name="connsiteY53" fmla="*/ 139744 h 390525"/>
                <a:gd name="connsiteX54" fmla="*/ 154781 w 390525"/>
                <a:gd name="connsiteY54" fmla="*/ 64687 h 390525"/>
                <a:gd name="connsiteX55" fmla="*/ 48196 w 390525"/>
                <a:gd name="connsiteY55" fmla="*/ 359962 h 390525"/>
                <a:gd name="connsiteX56" fmla="*/ 32480 w 390525"/>
                <a:gd name="connsiteY56" fmla="*/ 359962 h 390525"/>
                <a:gd name="connsiteX57" fmla="*/ 32480 w 390525"/>
                <a:gd name="connsiteY57" fmla="*/ 344245 h 390525"/>
                <a:gd name="connsiteX58" fmla="*/ 56007 w 390525"/>
                <a:gd name="connsiteY58" fmla="*/ 320719 h 390525"/>
                <a:gd name="connsiteX59" fmla="*/ 71723 w 390525"/>
                <a:gd name="connsiteY59" fmla="*/ 336435 h 390525"/>
                <a:gd name="connsiteX60" fmla="*/ 48196 w 390525"/>
                <a:gd name="connsiteY60" fmla="*/ 359962 h 390525"/>
                <a:gd name="connsiteX61" fmla="*/ 87344 w 390525"/>
                <a:gd name="connsiteY61" fmla="*/ 320719 h 390525"/>
                <a:gd name="connsiteX62" fmla="*/ 71628 w 390525"/>
                <a:gd name="connsiteY62" fmla="*/ 305002 h 390525"/>
                <a:gd name="connsiteX63" fmla="*/ 131826 w 390525"/>
                <a:gd name="connsiteY63" fmla="*/ 244804 h 390525"/>
                <a:gd name="connsiteX64" fmla="*/ 139351 w 390525"/>
                <a:gd name="connsiteY64" fmla="*/ 252901 h 390525"/>
                <a:gd name="connsiteX65" fmla="*/ 147447 w 390525"/>
                <a:gd name="connsiteY65" fmla="*/ 260425 h 390525"/>
                <a:gd name="connsiteX66" fmla="*/ 87344 w 390525"/>
                <a:gd name="connsiteY66" fmla="*/ 320719 h 390525"/>
                <a:gd name="connsiteX67" fmla="*/ 327184 w 390525"/>
                <a:gd name="connsiteY67" fmla="*/ 237089 h 390525"/>
                <a:gd name="connsiteX68" fmla="*/ 252031 w 390525"/>
                <a:gd name="connsiteY68" fmla="*/ 272236 h 390525"/>
                <a:gd name="connsiteX69" fmla="*/ 252031 w 390525"/>
                <a:gd name="connsiteY69" fmla="*/ 250043 h 390525"/>
                <a:gd name="connsiteX70" fmla="*/ 311467 w 390525"/>
                <a:gd name="connsiteY70" fmla="*/ 221468 h 390525"/>
                <a:gd name="connsiteX71" fmla="*/ 340042 w 390525"/>
                <a:gd name="connsiteY71" fmla="*/ 162032 h 390525"/>
                <a:gd name="connsiteX72" fmla="*/ 362236 w 390525"/>
                <a:gd name="connsiteY72" fmla="*/ 162032 h 390525"/>
                <a:gd name="connsiteX73" fmla="*/ 327184 w 390525"/>
                <a:gd name="connsiteY73" fmla="*/ 237089 h 3905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Lst>
              <a:rect l="l" t="t" r="r" b="b"/>
              <a:pathLst>
                <a:path w="390525" h="390525">
                  <a:moveTo>
                    <a:pt x="343186" y="49256"/>
                  </a:moveTo>
                  <a:cubicBezTo>
                    <a:pt x="287083" y="-6846"/>
                    <a:pt x="195644" y="-6941"/>
                    <a:pt x="139446" y="49256"/>
                  </a:cubicBezTo>
                  <a:cubicBezTo>
                    <a:pt x="91154" y="97548"/>
                    <a:pt x="84677" y="171557"/>
                    <a:pt x="118681" y="226707"/>
                  </a:cubicBezTo>
                  <a:cubicBezTo>
                    <a:pt x="109156" y="236232"/>
                    <a:pt x="22003" y="323386"/>
                    <a:pt x="16859" y="328529"/>
                  </a:cubicBezTo>
                  <a:cubicBezTo>
                    <a:pt x="3905" y="341483"/>
                    <a:pt x="3905" y="362533"/>
                    <a:pt x="16859" y="375583"/>
                  </a:cubicBezTo>
                  <a:cubicBezTo>
                    <a:pt x="29813" y="388537"/>
                    <a:pt x="50959" y="388537"/>
                    <a:pt x="63913" y="375583"/>
                  </a:cubicBezTo>
                  <a:cubicBezTo>
                    <a:pt x="69437" y="370058"/>
                    <a:pt x="156877" y="282619"/>
                    <a:pt x="165735" y="273760"/>
                  </a:cubicBezTo>
                  <a:cubicBezTo>
                    <a:pt x="221933" y="308431"/>
                    <a:pt x="295561" y="300621"/>
                    <a:pt x="343186" y="252996"/>
                  </a:cubicBezTo>
                  <a:cubicBezTo>
                    <a:pt x="399288" y="196894"/>
                    <a:pt x="399383" y="105454"/>
                    <a:pt x="343186" y="49256"/>
                  </a:cubicBezTo>
                  <a:close/>
                  <a:moveTo>
                    <a:pt x="362331" y="139744"/>
                  </a:moveTo>
                  <a:lnTo>
                    <a:pt x="340138" y="139744"/>
                  </a:lnTo>
                  <a:cubicBezTo>
                    <a:pt x="337661" y="117265"/>
                    <a:pt x="327755" y="96500"/>
                    <a:pt x="311563" y="80308"/>
                  </a:cubicBezTo>
                  <a:cubicBezTo>
                    <a:pt x="295370" y="64115"/>
                    <a:pt x="274606" y="54209"/>
                    <a:pt x="252127" y="51733"/>
                  </a:cubicBezTo>
                  <a:lnTo>
                    <a:pt x="252127" y="29539"/>
                  </a:lnTo>
                  <a:cubicBezTo>
                    <a:pt x="279559" y="32016"/>
                    <a:pt x="306324" y="43732"/>
                    <a:pt x="327279" y="64687"/>
                  </a:cubicBezTo>
                  <a:cubicBezTo>
                    <a:pt x="348139" y="85642"/>
                    <a:pt x="359855" y="112312"/>
                    <a:pt x="362331" y="139744"/>
                  </a:cubicBezTo>
                  <a:close/>
                  <a:moveTo>
                    <a:pt x="307562" y="161937"/>
                  </a:moveTo>
                  <a:lnTo>
                    <a:pt x="317849" y="161937"/>
                  </a:lnTo>
                  <a:cubicBezTo>
                    <a:pt x="315468" y="178510"/>
                    <a:pt x="307943" y="193846"/>
                    <a:pt x="295942" y="205847"/>
                  </a:cubicBezTo>
                  <a:cubicBezTo>
                    <a:pt x="283940" y="217849"/>
                    <a:pt x="268605" y="225469"/>
                    <a:pt x="252031" y="227755"/>
                  </a:cubicBezTo>
                  <a:lnTo>
                    <a:pt x="252031" y="216134"/>
                  </a:lnTo>
                  <a:cubicBezTo>
                    <a:pt x="252031" y="212991"/>
                    <a:pt x="250412" y="210038"/>
                    <a:pt x="247745" y="208324"/>
                  </a:cubicBezTo>
                  <a:cubicBezTo>
                    <a:pt x="238982" y="202799"/>
                    <a:pt x="229838" y="208990"/>
                    <a:pt x="229838" y="217372"/>
                  </a:cubicBezTo>
                  <a:lnTo>
                    <a:pt x="229838" y="227660"/>
                  </a:lnTo>
                  <a:cubicBezTo>
                    <a:pt x="213265" y="225278"/>
                    <a:pt x="198025" y="217753"/>
                    <a:pt x="185928" y="205752"/>
                  </a:cubicBezTo>
                  <a:cubicBezTo>
                    <a:pt x="173926" y="193750"/>
                    <a:pt x="166306" y="178415"/>
                    <a:pt x="164021" y="161842"/>
                  </a:cubicBezTo>
                  <a:lnTo>
                    <a:pt x="175546" y="161842"/>
                  </a:lnTo>
                  <a:cubicBezTo>
                    <a:pt x="178689" y="161842"/>
                    <a:pt x="181642" y="160222"/>
                    <a:pt x="183356" y="157555"/>
                  </a:cubicBezTo>
                  <a:cubicBezTo>
                    <a:pt x="188881" y="148792"/>
                    <a:pt x="182690" y="139648"/>
                    <a:pt x="174308" y="139648"/>
                  </a:cubicBezTo>
                  <a:lnTo>
                    <a:pt x="164021" y="139648"/>
                  </a:lnTo>
                  <a:cubicBezTo>
                    <a:pt x="166402" y="123075"/>
                    <a:pt x="173926" y="107740"/>
                    <a:pt x="185928" y="95738"/>
                  </a:cubicBezTo>
                  <a:cubicBezTo>
                    <a:pt x="197929" y="83737"/>
                    <a:pt x="213265" y="76117"/>
                    <a:pt x="229838" y="73735"/>
                  </a:cubicBezTo>
                  <a:lnTo>
                    <a:pt x="229838" y="83832"/>
                  </a:lnTo>
                  <a:cubicBezTo>
                    <a:pt x="229838" y="89261"/>
                    <a:pt x="233648" y="94119"/>
                    <a:pt x="238982" y="94976"/>
                  </a:cubicBezTo>
                  <a:cubicBezTo>
                    <a:pt x="246031" y="96214"/>
                    <a:pt x="252127" y="90785"/>
                    <a:pt x="252127" y="84022"/>
                  </a:cubicBezTo>
                  <a:lnTo>
                    <a:pt x="252127" y="73735"/>
                  </a:lnTo>
                  <a:cubicBezTo>
                    <a:pt x="268700" y="76117"/>
                    <a:pt x="283940" y="83641"/>
                    <a:pt x="296037" y="95643"/>
                  </a:cubicBezTo>
                  <a:cubicBezTo>
                    <a:pt x="308134" y="107644"/>
                    <a:pt x="315658" y="122980"/>
                    <a:pt x="317944" y="139553"/>
                  </a:cubicBezTo>
                  <a:lnTo>
                    <a:pt x="307848" y="139553"/>
                  </a:lnTo>
                  <a:cubicBezTo>
                    <a:pt x="302418" y="139553"/>
                    <a:pt x="297561" y="143363"/>
                    <a:pt x="296704" y="148697"/>
                  </a:cubicBezTo>
                  <a:cubicBezTo>
                    <a:pt x="295465" y="155936"/>
                    <a:pt x="300799" y="161937"/>
                    <a:pt x="307562" y="161937"/>
                  </a:cubicBezTo>
                  <a:close/>
                  <a:moveTo>
                    <a:pt x="154781" y="237089"/>
                  </a:moveTo>
                  <a:cubicBezTo>
                    <a:pt x="133826" y="216134"/>
                    <a:pt x="122111" y="189369"/>
                    <a:pt x="119634" y="161937"/>
                  </a:cubicBezTo>
                  <a:lnTo>
                    <a:pt x="141827" y="161937"/>
                  </a:lnTo>
                  <a:cubicBezTo>
                    <a:pt x="144304" y="184416"/>
                    <a:pt x="154210" y="205180"/>
                    <a:pt x="170402" y="221373"/>
                  </a:cubicBezTo>
                  <a:cubicBezTo>
                    <a:pt x="186595" y="237565"/>
                    <a:pt x="207359" y="247471"/>
                    <a:pt x="229838" y="249948"/>
                  </a:cubicBezTo>
                  <a:lnTo>
                    <a:pt x="229838" y="272141"/>
                  </a:lnTo>
                  <a:cubicBezTo>
                    <a:pt x="202501" y="269760"/>
                    <a:pt x="175736" y="258044"/>
                    <a:pt x="154781" y="237089"/>
                  </a:cubicBezTo>
                  <a:close/>
                  <a:moveTo>
                    <a:pt x="154781" y="64687"/>
                  </a:moveTo>
                  <a:cubicBezTo>
                    <a:pt x="175736" y="43732"/>
                    <a:pt x="202501" y="32016"/>
                    <a:pt x="229933" y="29539"/>
                  </a:cubicBezTo>
                  <a:lnTo>
                    <a:pt x="229933" y="51733"/>
                  </a:lnTo>
                  <a:cubicBezTo>
                    <a:pt x="207454" y="54209"/>
                    <a:pt x="186690" y="64115"/>
                    <a:pt x="170497" y="80308"/>
                  </a:cubicBezTo>
                  <a:cubicBezTo>
                    <a:pt x="154305" y="96500"/>
                    <a:pt x="144399" y="117265"/>
                    <a:pt x="141922" y="139744"/>
                  </a:cubicBezTo>
                  <a:lnTo>
                    <a:pt x="119729" y="139744"/>
                  </a:lnTo>
                  <a:cubicBezTo>
                    <a:pt x="122111" y="112312"/>
                    <a:pt x="133826" y="85642"/>
                    <a:pt x="154781" y="64687"/>
                  </a:cubicBezTo>
                  <a:close/>
                  <a:moveTo>
                    <a:pt x="48196" y="359962"/>
                  </a:moveTo>
                  <a:cubicBezTo>
                    <a:pt x="43910" y="364248"/>
                    <a:pt x="36862" y="364248"/>
                    <a:pt x="32480" y="359962"/>
                  </a:cubicBezTo>
                  <a:cubicBezTo>
                    <a:pt x="28194" y="355675"/>
                    <a:pt x="28194" y="348627"/>
                    <a:pt x="32480" y="344245"/>
                  </a:cubicBezTo>
                  <a:lnTo>
                    <a:pt x="56007" y="320719"/>
                  </a:lnTo>
                  <a:lnTo>
                    <a:pt x="71723" y="336435"/>
                  </a:lnTo>
                  <a:lnTo>
                    <a:pt x="48196" y="359962"/>
                  </a:lnTo>
                  <a:close/>
                  <a:moveTo>
                    <a:pt x="87344" y="320719"/>
                  </a:moveTo>
                  <a:lnTo>
                    <a:pt x="71628" y="305002"/>
                  </a:lnTo>
                  <a:lnTo>
                    <a:pt x="131826" y="244804"/>
                  </a:lnTo>
                  <a:cubicBezTo>
                    <a:pt x="134207" y="247567"/>
                    <a:pt x="136684" y="250329"/>
                    <a:pt x="139351" y="252901"/>
                  </a:cubicBezTo>
                  <a:cubicBezTo>
                    <a:pt x="142018" y="255568"/>
                    <a:pt x="144685" y="258044"/>
                    <a:pt x="147447" y="260425"/>
                  </a:cubicBezTo>
                  <a:lnTo>
                    <a:pt x="87344" y="320719"/>
                  </a:lnTo>
                  <a:close/>
                  <a:moveTo>
                    <a:pt x="327184" y="237089"/>
                  </a:moveTo>
                  <a:cubicBezTo>
                    <a:pt x="306229" y="258044"/>
                    <a:pt x="279463" y="269760"/>
                    <a:pt x="252031" y="272236"/>
                  </a:cubicBezTo>
                  <a:lnTo>
                    <a:pt x="252031" y="250043"/>
                  </a:lnTo>
                  <a:cubicBezTo>
                    <a:pt x="274510" y="247567"/>
                    <a:pt x="295275" y="237661"/>
                    <a:pt x="311467" y="221468"/>
                  </a:cubicBezTo>
                  <a:cubicBezTo>
                    <a:pt x="327660" y="205276"/>
                    <a:pt x="337566" y="184511"/>
                    <a:pt x="340042" y="162032"/>
                  </a:cubicBezTo>
                  <a:lnTo>
                    <a:pt x="362236" y="162032"/>
                  </a:lnTo>
                  <a:cubicBezTo>
                    <a:pt x="359855" y="189369"/>
                    <a:pt x="348139" y="216134"/>
                    <a:pt x="327184" y="237089"/>
                  </a:cubicBezTo>
                  <a:close/>
                </a:path>
              </a:pathLst>
            </a:custGeom>
            <a:grpFill/>
            <a:ln w="9525" cap="flat">
              <a:noFill/>
              <a:prstDash val="solid"/>
              <a:miter/>
            </a:ln>
          </p:spPr>
          <p:txBody>
            <a:bodyPr rtlCol="0" anchor="ctr"/>
            <a:lstStyle/>
            <a:p>
              <a:endParaRPr lang="ko-KR" altLang="en-US"/>
            </a:p>
          </p:txBody>
        </p:sp>
        <p:sp>
          <p:nvSpPr>
            <p:cNvPr id="97" name="자유형: 도형 286"/>
            <p:cNvSpPr/>
            <p:nvPr/>
          </p:nvSpPr>
          <p:spPr>
            <a:xfrm>
              <a:off x="5648245" y="3016439"/>
              <a:ext cx="123825" cy="76200"/>
            </a:xfrm>
            <a:custGeom>
              <a:avLst/>
              <a:gdLst>
                <a:gd name="connsiteX0" fmla="*/ 111799 w 123825"/>
                <a:gd name="connsiteY0" fmla="*/ 8320 h 76200"/>
                <a:gd name="connsiteX1" fmla="*/ 96940 w 123825"/>
                <a:gd name="connsiteY1" fmla="*/ 13273 h 76200"/>
                <a:gd name="connsiteX2" fmla="*/ 79700 w 123825"/>
                <a:gd name="connsiteY2" fmla="*/ 47658 h 76200"/>
                <a:gd name="connsiteX3" fmla="*/ 45315 w 123825"/>
                <a:gd name="connsiteY3" fmla="*/ 30418 h 76200"/>
                <a:gd name="connsiteX4" fmla="*/ 32551 w 123825"/>
                <a:gd name="connsiteY4" fmla="*/ 32513 h 76200"/>
                <a:gd name="connsiteX5" fmla="*/ 10359 w 123825"/>
                <a:gd name="connsiteY5" fmla="*/ 54706 h 76200"/>
                <a:gd name="connsiteX6" fmla="*/ 10359 w 123825"/>
                <a:gd name="connsiteY6" fmla="*/ 70423 h 76200"/>
                <a:gd name="connsiteX7" fmla="*/ 26074 w 123825"/>
                <a:gd name="connsiteY7" fmla="*/ 70423 h 76200"/>
                <a:gd name="connsiteX8" fmla="*/ 42553 w 123825"/>
                <a:gd name="connsiteY8" fmla="*/ 53945 h 76200"/>
                <a:gd name="connsiteX9" fmla="*/ 79700 w 123825"/>
                <a:gd name="connsiteY9" fmla="*/ 72518 h 76200"/>
                <a:gd name="connsiteX10" fmla="*/ 94559 w 123825"/>
                <a:gd name="connsiteY10" fmla="*/ 67565 h 76200"/>
                <a:gd name="connsiteX11" fmla="*/ 116753 w 123825"/>
                <a:gd name="connsiteY11" fmla="*/ 23274 h 76200"/>
                <a:gd name="connsiteX12" fmla="*/ 111799 w 123825"/>
                <a:gd name="connsiteY12" fmla="*/ 8320 h 76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23825" h="76200">
                  <a:moveTo>
                    <a:pt x="111799" y="8320"/>
                  </a:moveTo>
                  <a:cubicBezTo>
                    <a:pt x="106370" y="5557"/>
                    <a:pt x="99703" y="7843"/>
                    <a:pt x="96940" y="13273"/>
                  </a:cubicBezTo>
                  <a:lnTo>
                    <a:pt x="79700" y="47658"/>
                  </a:lnTo>
                  <a:lnTo>
                    <a:pt x="45315" y="30418"/>
                  </a:lnTo>
                  <a:cubicBezTo>
                    <a:pt x="41029" y="28322"/>
                    <a:pt x="35885" y="29084"/>
                    <a:pt x="32551" y="32513"/>
                  </a:cubicBezTo>
                  <a:lnTo>
                    <a:pt x="10359" y="54706"/>
                  </a:lnTo>
                  <a:cubicBezTo>
                    <a:pt x="6072" y="58993"/>
                    <a:pt x="6072" y="66041"/>
                    <a:pt x="10359" y="70423"/>
                  </a:cubicBezTo>
                  <a:cubicBezTo>
                    <a:pt x="14644" y="74709"/>
                    <a:pt x="21693" y="74709"/>
                    <a:pt x="26074" y="70423"/>
                  </a:cubicBezTo>
                  <a:lnTo>
                    <a:pt x="42553" y="53945"/>
                  </a:lnTo>
                  <a:lnTo>
                    <a:pt x="79700" y="72518"/>
                  </a:lnTo>
                  <a:cubicBezTo>
                    <a:pt x="85225" y="75280"/>
                    <a:pt x="91797" y="72995"/>
                    <a:pt x="94559" y="67565"/>
                  </a:cubicBezTo>
                  <a:lnTo>
                    <a:pt x="116753" y="23274"/>
                  </a:lnTo>
                  <a:cubicBezTo>
                    <a:pt x="119515" y="17749"/>
                    <a:pt x="117229" y="11082"/>
                    <a:pt x="111799" y="8320"/>
                  </a:cubicBezTo>
                  <a:close/>
                </a:path>
              </a:pathLst>
            </a:custGeom>
            <a:grpFill/>
            <a:ln w="9525" cap="flat">
              <a:noFill/>
              <a:prstDash val="solid"/>
              <a:miter/>
            </a:ln>
          </p:spPr>
          <p:txBody>
            <a:bodyPr rtlCol="0" anchor="ctr"/>
            <a:lstStyle/>
            <a:p>
              <a:endParaRPr lang="ko-KR" altLang="en-US"/>
            </a:p>
          </p:txBody>
        </p:sp>
      </p:grpSp>
      <p:grpSp>
        <p:nvGrpSpPr>
          <p:cNvPr id="98" name="그룹 287"/>
          <p:cNvGrpSpPr/>
          <p:nvPr/>
        </p:nvGrpSpPr>
        <p:grpSpPr>
          <a:xfrm>
            <a:off x="7460675" y="3491553"/>
            <a:ext cx="390525" cy="390525"/>
            <a:chOff x="6151784" y="2905672"/>
            <a:chExt cx="390525" cy="390525"/>
          </a:xfrm>
          <a:solidFill>
            <a:srgbClr val="E6E6E6"/>
          </a:solidFill>
        </p:grpSpPr>
        <p:sp>
          <p:nvSpPr>
            <p:cNvPr id="99" name="자유형: 도형 288"/>
            <p:cNvSpPr/>
            <p:nvPr/>
          </p:nvSpPr>
          <p:spPr>
            <a:xfrm>
              <a:off x="6151784" y="2905672"/>
              <a:ext cx="390525" cy="390525"/>
            </a:xfrm>
            <a:custGeom>
              <a:avLst/>
              <a:gdLst>
                <a:gd name="connsiteX0" fmla="*/ 346162 w 390525"/>
                <a:gd name="connsiteY0" fmla="*/ 46220 h 390525"/>
                <a:gd name="connsiteX1" fmla="*/ 157281 w 390525"/>
                <a:gd name="connsiteY1" fmla="*/ 46220 h 390525"/>
                <a:gd name="connsiteX2" fmla="*/ 149757 w 390525"/>
                <a:gd name="connsiteY2" fmla="*/ 226909 h 390525"/>
                <a:gd name="connsiteX3" fmla="*/ 131278 w 390525"/>
                <a:gd name="connsiteY3" fmla="*/ 245388 h 390525"/>
                <a:gd name="connsiteX4" fmla="*/ 118801 w 390525"/>
                <a:gd name="connsiteY4" fmla="*/ 232910 h 390525"/>
                <a:gd name="connsiteX5" fmla="*/ 103084 w 390525"/>
                <a:gd name="connsiteY5" fmla="*/ 232910 h 390525"/>
                <a:gd name="connsiteX6" fmla="*/ 18788 w 390525"/>
                <a:gd name="connsiteY6" fmla="*/ 317206 h 390525"/>
                <a:gd name="connsiteX7" fmla="*/ 18788 w 390525"/>
                <a:gd name="connsiteY7" fmla="*/ 373689 h 390525"/>
                <a:gd name="connsiteX8" fmla="*/ 47077 w 390525"/>
                <a:gd name="connsiteY8" fmla="*/ 385405 h 390525"/>
                <a:gd name="connsiteX9" fmla="*/ 75367 w 390525"/>
                <a:gd name="connsiteY9" fmla="*/ 373689 h 390525"/>
                <a:gd name="connsiteX10" fmla="*/ 159663 w 390525"/>
                <a:gd name="connsiteY10" fmla="*/ 289393 h 390525"/>
                <a:gd name="connsiteX11" fmla="*/ 159663 w 390525"/>
                <a:gd name="connsiteY11" fmla="*/ 273677 h 390525"/>
                <a:gd name="connsiteX12" fmla="*/ 147185 w 390525"/>
                <a:gd name="connsiteY12" fmla="*/ 261199 h 390525"/>
                <a:gd name="connsiteX13" fmla="*/ 165663 w 390525"/>
                <a:gd name="connsiteY13" fmla="*/ 242721 h 390525"/>
                <a:gd name="connsiteX14" fmla="*/ 251865 w 390525"/>
                <a:gd name="connsiteY14" fmla="*/ 274249 h 390525"/>
                <a:gd name="connsiteX15" fmla="*/ 346258 w 390525"/>
                <a:gd name="connsiteY15" fmla="*/ 235196 h 390525"/>
                <a:gd name="connsiteX16" fmla="*/ 346162 w 390525"/>
                <a:gd name="connsiteY16" fmla="*/ 46220 h 390525"/>
                <a:gd name="connsiteX17" fmla="*/ 59364 w 390525"/>
                <a:gd name="connsiteY17" fmla="*/ 357878 h 390525"/>
                <a:gd name="connsiteX18" fmla="*/ 34409 w 390525"/>
                <a:gd name="connsiteY18" fmla="*/ 357878 h 390525"/>
                <a:gd name="connsiteX19" fmla="*/ 34409 w 390525"/>
                <a:gd name="connsiteY19" fmla="*/ 332922 h 390525"/>
                <a:gd name="connsiteX20" fmla="*/ 110799 w 390525"/>
                <a:gd name="connsiteY20" fmla="*/ 256532 h 390525"/>
                <a:gd name="connsiteX21" fmla="*/ 135755 w 390525"/>
                <a:gd name="connsiteY21" fmla="*/ 281488 h 390525"/>
                <a:gd name="connsiteX22" fmla="*/ 59364 w 390525"/>
                <a:gd name="connsiteY22" fmla="*/ 357878 h 390525"/>
                <a:gd name="connsiteX23" fmla="*/ 330350 w 390525"/>
                <a:gd name="connsiteY23" fmla="*/ 219289 h 390525"/>
                <a:gd name="connsiteX24" fmla="*/ 251674 w 390525"/>
                <a:gd name="connsiteY24" fmla="*/ 251865 h 390525"/>
                <a:gd name="connsiteX25" fmla="*/ 172998 w 390525"/>
                <a:gd name="connsiteY25" fmla="*/ 219289 h 390525"/>
                <a:gd name="connsiteX26" fmla="*/ 172998 w 390525"/>
                <a:gd name="connsiteY26" fmla="*/ 61936 h 390525"/>
                <a:gd name="connsiteX27" fmla="*/ 330350 w 390525"/>
                <a:gd name="connsiteY27" fmla="*/ 61936 h 390525"/>
                <a:gd name="connsiteX28" fmla="*/ 330350 w 390525"/>
                <a:gd name="connsiteY28" fmla="*/ 219289 h 3905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390525" h="390525">
                  <a:moveTo>
                    <a:pt x="346162" y="46220"/>
                  </a:moveTo>
                  <a:cubicBezTo>
                    <a:pt x="294060" y="-5882"/>
                    <a:pt x="209383" y="-5882"/>
                    <a:pt x="157281" y="46220"/>
                  </a:cubicBezTo>
                  <a:cubicBezTo>
                    <a:pt x="107847" y="95655"/>
                    <a:pt x="105370" y="174426"/>
                    <a:pt x="149757" y="226909"/>
                  </a:cubicBezTo>
                  <a:lnTo>
                    <a:pt x="131278" y="245388"/>
                  </a:lnTo>
                  <a:lnTo>
                    <a:pt x="118801" y="232910"/>
                  </a:lnTo>
                  <a:cubicBezTo>
                    <a:pt x="114419" y="228529"/>
                    <a:pt x="107370" y="228529"/>
                    <a:pt x="103084" y="232910"/>
                  </a:cubicBezTo>
                  <a:lnTo>
                    <a:pt x="18788" y="317206"/>
                  </a:lnTo>
                  <a:cubicBezTo>
                    <a:pt x="3262" y="332732"/>
                    <a:pt x="3262" y="358164"/>
                    <a:pt x="18788" y="373689"/>
                  </a:cubicBezTo>
                  <a:cubicBezTo>
                    <a:pt x="26599" y="381500"/>
                    <a:pt x="36790" y="385405"/>
                    <a:pt x="47077" y="385405"/>
                  </a:cubicBezTo>
                  <a:cubicBezTo>
                    <a:pt x="57269" y="385405"/>
                    <a:pt x="67556" y="381500"/>
                    <a:pt x="75367" y="373689"/>
                  </a:cubicBezTo>
                  <a:lnTo>
                    <a:pt x="159663" y="289393"/>
                  </a:lnTo>
                  <a:cubicBezTo>
                    <a:pt x="164044" y="285012"/>
                    <a:pt x="164044" y="277963"/>
                    <a:pt x="159663" y="273677"/>
                  </a:cubicBezTo>
                  <a:lnTo>
                    <a:pt x="147185" y="261199"/>
                  </a:lnTo>
                  <a:lnTo>
                    <a:pt x="165663" y="242721"/>
                  </a:lnTo>
                  <a:cubicBezTo>
                    <a:pt x="190428" y="263676"/>
                    <a:pt x="221194" y="274249"/>
                    <a:pt x="251865" y="274249"/>
                  </a:cubicBezTo>
                  <a:cubicBezTo>
                    <a:pt x="286060" y="274249"/>
                    <a:pt x="320254" y="261199"/>
                    <a:pt x="346258" y="235196"/>
                  </a:cubicBezTo>
                  <a:cubicBezTo>
                    <a:pt x="398168" y="182999"/>
                    <a:pt x="398168" y="98322"/>
                    <a:pt x="346162" y="46220"/>
                  </a:cubicBezTo>
                  <a:close/>
                  <a:moveTo>
                    <a:pt x="59364" y="357878"/>
                  </a:moveTo>
                  <a:cubicBezTo>
                    <a:pt x="52506" y="364736"/>
                    <a:pt x="41267" y="364736"/>
                    <a:pt x="34409" y="357878"/>
                  </a:cubicBezTo>
                  <a:cubicBezTo>
                    <a:pt x="27551" y="351020"/>
                    <a:pt x="27551" y="339781"/>
                    <a:pt x="34409" y="332922"/>
                  </a:cubicBezTo>
                  <a:lnTo>
                    <a:pt x="110799" y="256532"/>
                  </a:lnTo>
                  <a:lnTo>
                    <a:pt x="135755" y="281488"/>
                  </a:lnTo>
                  <a:lnTo>
                    <a:pt x="59364" y="357878"/>
                  </a:lnTo>
                  <a:close/>
                  <a:moveTo>
                    <a:pt x="330350" y="219289"/>
                  </a:moveTo>
                  <a:cubicBezTo>
                    <a:pt x="308634" y="241006"/>
                    <a:pt x="280154" y="251865"/>
                    <a:pt x="251674" y="251865"/>
                  </a:cubicBezTo>
                  <a:cubicBezTo>
                    <a:pt x="223194" y="251865"/>
                    <a:pt x="194715" y="241006"/>
                    <a:pt x="172998" y="219289"/>
                  </a:cubicBezTo>
                  <a:cubicBezTo>
                    <a:pt x="129659" y="175951"/>
                    <a:pt x="129659" y="105275"/>
                    <a:pt x="172998" y="61936"/>
                  </a:cubicBezTo>
                  <a:cubicBezTo>
                    <a:pt x="216337" y="18597"/>
                    <a:pt x="287012" y="18597"/>
                    <a:pt x="330350" y="61936"/>
                  </a:cubicBezTo>
                  <a:cubicBezTo>
                    <a:pt x="373784" y="105370"/>
                    <a:pt x="373784" y="175951"/>
                    <a:pt x="330350" y="219289"/>
                  </a:cubicBezTo>
                  <a:close/>
                </a:path>
              </a:pathLst>
            </a:custGeom>
            <a:grpFill/>
            <a:ln w="9525" cap="flat">
              <a:noFill/>
              <a:prstDash val="solid"/>
              <a:miter/>
            </a:ln>
          </p:spPr>
          <p:txBody>
            <a:bodyPr rtlCol="0" anchor="ctr"/>
            <a:lstStyle/>
            <a:p>
              <a:endParaRPr lang="ko-KR" altLang="en-US"/>
            </a:p>
          </p:txBody>
        </p:sp>
        <p:sp>
          <p:nvSpPr>
            <p:cNvPr id="100" name="자유형: 도형 289"/>
            <p:cNvSpPr/>
            <p:nvPr/>
          </p:nvSpPr>
          <p:spPr>
            <a:xfrm>
              <a:off x="6300160" y="2942986"/>
              <a:ext cx="200025" cy="200025"/>
            </a:xfrm>
            <a:custGeom>
              <a:avLst/>
              <a:gdLst>
                <a:gd name="connsiteX0" fmla="*/ 171402 w 200025"/>
                <a:gd name="connsiteY0" fmla="*/ 35290 h 200025"/>
                <a:gd name="connsiteX1" fmla="*/ 35290 w 200025"/>
                <a:gd name="connsiteY1" fmla="*/ 35290 h 200025"/>
                <a:gd name="connsiteX2" fmla="*/ 35290 w 200025"/>
                <a:gd name="connsiteY2" fmla="*/ 171402 h 200025"/>
                <a:gd name="connsiteX3" fmla="*/ 103394 w 200025"/>
                <a:gd name="connsiteY3" fmla="*/ 199596 h 200025"/>
                <a:gd name="connsiteX4" fmla="*/ 171498 w 200025"/>
                <a:gd name="connsiteY4" fmla="*/ 171402 h 200025"/>
                <a:gd name="connsiteX5" fmla="*/ 171402 w 200025"/>
                <a:gd name="connsiteY5" fmla="*/ 35290 h 200025"/>
                <a:gd name="connsiteX6" fmla="*/ 155686 w 200025"/>
                <a:gd name="connsiteY6" fmla="*/ 155686 h 200025"/>
                <a:gd name="connsiteX7" fmla="*/ 51006 w 200025"/>
                <a:gd name="connsiteY7" fmla="*/ 155686 h 200025"/>
                <a:gd name="connsiteX8" fmla="*/ 51006 w 200025"/>
                <a:gd name="connsiteY8" fmla="*/ 51006 h 200025"/>
                <a:gd name="connsiteX9" fmla="*/ 103298 w 200025"/>
                <a:gd name="connsiteY9" fmla="*/ 29385 h 200025"/>
                <a:gd name="connsiteX10" fmla="*/ 155591 w 200025"/>
                <a:gd name="connsiteY10" fmla="*/ 51006 h 200025"/>
                <a:gd name="connsiteX11" fmla="*/ 155686 w 200025"/>
                <a:gd name="connsiteY11" fmla="*/ 155686 h 2000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00025" h="200025">
                  <a:moveTo>
                    <a:pt x="171402" y="35290"/>
                  </a:moveTo>
                  <a:cubicBezTo>
                    <a:pt x="133874" y="-2238"/>
                    <a:pt x="72819" y="-2238"/>
                    <a:pt x="35290" y="35290"/>
                  </a:cubicBezTo>
                  <a:cubicBezTo>
                    <a:pt x="-2238" y="72819"/>
                    <a:pt x="-2238" y="133874"/>
                    <a:pt x="35290" y="171402"/>
                  </a:cubicBezTo>
                  <a:cubicBezTo>
                    <a:pt x="54054" y="190167"/>
                    <a:pt x="78724" y="199596"/>
                    <a:pt x="103394" y="199596"/>
                  </a:cubicBezTo>
                  <a:cubicBezTo>
                    <a:pt x="128064" y="199596"/>
                    <a:pt x="152733" y="190167"/>
                    <a:pt x="171498" y="171402"/>
                  </a:cubicBezTo>
                  <a:cubicBezTo>
                    <a:pt x="208931" y="133874"/>
                    <a:pt x="208931" y="72819"/>
                    <a:pt x="171402" y="35290"/>
                  </a:cubicBezTo>
                  <a:close/>
                  <a:moveTo>
                    <a:pt x="155686" y="155686"/>
                  </a:moveTo>
                  <a:cubicBezTo>
                    <a:pt x="126825" y="184547"/>
                    <a:pt x="79867" y="184547"/>
                    <a:pt x="51006" y="155686"/>
                  </a:cubicBezTo>
                  <a:cubicBezTo>
                    <a:pt x="22146" y="126825"/>
                    <a:pt x="22146" y="79867"/>
                    <a:pt x="51006" y="51006"/>
                  </a:cubicBezTo>
                  <a:cubicBezTo>
                    <a:pt x="65389" y="36624"/>
                    <a:pt x="84344" y="29385"/>
                    <a:pt x="103298" y="29385"/>
                  </a:cubicBezTo>
                  <a:cubicBezTo>
                    <a:pt x="122253" y="29385"/>
                    <a:pt x="141208" y="36624"/>
                    <a:pt x="155591" y="51006"/>
                  </a:cubicBezTo>
                  <a:cubicBezTo>
                    <a:pt x="184451" y="79867"/>
                    <a:pt x="184451" y="126825"/>
                    <a:pt x="155686" y="155686"/>
                  </a:cubicBezTo>
                  <a:close/>
                </a:path>
              </a:pathLst>
            </a:custGeom>
            <a:grpFill/>
            <a:ln w="9525" cap="flat">
              <a:noFill/>
              <a:prstDash val="solid"/>
              <a:miter/>
            </a:ln>
          </p:spPr>
          <p:txBody>
            <a:bodyPr rtlCol="0" anchor="ctr"/>
            <a:lstStyle/>
            <a:p>
              <a:endParaRPr lang="ko-KR" altLang="en-US"/>
            </a:p>
          </p:txBody>
        </p:sp>
      </p:grpSp>
      <p:grpSp>
        <p:nvGrpSpPr>
          <p:cNvPr id="101" name="그룹 290"/>
          <p:cNvGrpSpPr/>
          <p:nvPr/>
        </p:nvGrpSpPr>
        <p:grpSpPr>
          <a:xfrm>
            <a:off x="2498538" y="3494888"/>
            <a:ext cx="390525" cy="390525"/>
            <a:chOff x="3472997" y="2905696"/>
            <a:chExt cx="390525" cy="390525"/>
          </a:xfrm>
          <a:solidFill>
            <a:srgbClr val="A07974"/>
          </a:solidFill>
        </p:grpSpPr>
        <p:sp>
          <p:nvSpPr>
            <p:cNvPr id="102" name="자유형: 도형 291"/>
            <p:cNvSpPr/>
            <p:nvPr/>
          </p:nvSpPr>
          <p:spPr>
            <a:xfrm>
              <a:off x="3472997" y="2905696"/>
              <a:ext cx="390525" cy="390525"/>
            </a:xfrm>
            <a:custGeom>
              <a:avLst/>
              <a:gdLst>
                <a:gd name="connsiteX0" fmla="*/ 376333 w 390525"/>
                <a:gd name="connsiteY0" fmla="*/ 156591 h 390525"/>
                <a:gd name="connsiteX1" fmla="*/ 334994 w 390525"/>
                <a:gd name="connsiteY1" fmla="*/ 151257 h 390525"/>
                <a:gd name="connsiteX2" fmla="*/ 326517 w 390525"/>
                <a:gd name="connsiteY2" fmla="*/ 130874 h 390525"/>
                <a:gd name="connsiteX3" fmla="*/ 351949 w 390525"/>
                <a:gd name="connsiteY3" fmla="*/ 97917 h 390525"/>
                <a:gd name="connsiteX4" fmla="*/ 350996 w 390525"/>
                <a:gd name="connsiteY4" fmla="*/ 83153 h 390525"/>
                <a:gd name="connsiteX5" fmla="*/ 310134 w 390525"/>
                <a:gd name="connsiteY5" fmla="*/ 42291 h 390525"/>
                <a:gd name="connsiteX6" fmla="*/ 295370 w 390525"/>
                <a:gd name="connsiteY6" fmla="*/ 41338 h 390525"/>
                <a:gd name="connsiteX7" fmla="*/ 262414 w 390525"/>
                <a:gd name="connsiteY7" fmla="*/ 66770 h 390525"/>
                <a:gd name="connsiteX8" fmla="*/ 242030 w 390525"/>
                <a:gd name="connsiteY8" fmla="*/ 58293 h 390525"/>
                <a:gd name="connsiteX9" fmla="*/ 236696 w 390525"/>
                <a:gd name="connsiteY9" fmla="*/ 16954 h 390525"/>
                <a:gd name="connsiteX10" fmla="*/ 225552 w 390525"/>
                <a:gd name="connsiteY10" fmla="*/ 7144 h 390525"/>
                <a:gd name="connsiteX11" fmla="*/ 167735 w 390525"/>
                <a:gd name="connsiteY11" fmla="*/ 7144 h 390525"/>
                <a:gd name="connsiteX12" fmla="*/ 156591 w 390525"/>
                <a:gd name="connsiteY12" fmla="*/ 16954 h 390525"/>
                <a:gd name="connsiteX13" fmla="*/ 151257 w 390525"/>
                <a:gd name="connsiteY13" fmla="*/ 58293 h 390525"/>
                <a:gd name="connsiteX14" fmla="*/ 130873 w 390525"/>
                <a:gd name="connsiteY14" fmla="*/ 66770 h 390525"/>
                <a:gd name="connsiteX15" fmla="*/ 97917 w 390525"/>
                <a:gd name="connsiteY15" fmla="*/ 41338 h 390525"/>
                <a:gd name="connsiteX16" fmla="*/ 83153 w 390525"/>
                <a:gd name="connsiteY16" fmla="*/ 42291 h 390525"/>
                <a:gd name="connsiteX17" fmla="*/ 42291 w 390525"/>
                <a:gd name="connsiteY17" fmla="*/ 83153 h 390525"/>
                <a:gd name="connsiteX18" fmla="*/ 41338 w 390525"/>
                <a:gd name="connsiteY18" fmla="*/ 97917 h 390525"/>
                <a:gd name="connsiteX19" fmla="*/ 66770 w 390525"/>
                <a:gd name="connsiteY19" fmla="*/ 130874 h 390525"/>
                <a:gd name="connsiteX20" fmla="*/ 58293 w 390525"/>
                <a:gd name="connsiteY20" fmla="*/ 151257 h 390525"/>
                <a:gd name="connsiteX21" fmla="*/ 16954 w 390525"/>
                <a:gd name="connsiteY21" fmla="*/ 156591 h 390525"/>
                <a:gd name="connsiteX22" fmla="*/ 7144 w 390525"/>
                <a:gd name="connsiteY22" fmla="*/ 167735 h 390525"/>
                <a:gd name="connsiteX23" fmla="*/ 7144 w 390525"/>
                <a:gd name="connsiteY23" fmla="*/ 225552 h 390525"/>
                <a:gd name="connsiteX24" fmla="*/ 16954 w 390525"/>
                <a:gd name="connsiteY24" fmla="*/ 236696 h 390525"/>
                <a:gd name="connsiteX25" fmla="*/ 58293 w 390525"/>
                <a:gd name="connsiteY25" fmla="*/ 242030 h 390525"/>
                <a:gd name="connsiteX26" fmla="*/ 66770 w 390525"/>
                <a:gd name="connsiteY26" fmla="*/ 262414 h 390525"/>
                <a:gd name="connsiteX27" fmla="*/ 41338 w 390525"/>
                <a:gd name="connsiteY27" fmla="*/ 295370 h 390525"/>
                <a:gd name="connsiteX28" fmla="*/ 42291 w 390525"/>
                <a:gd name="connsiteY28" fmla="*/ 310134 h 390525"/>
                <a:gd name="connsiteX29" fmla="*/ 83153 w 390525"/>
                <a:gd name="connsiteY29" fmla="*/ 350996 h 390525"/>
                <a:gd name="connsiteX30" fmla="*/ 97917 w 390525"/>
                <a:gd name="connsiteY30" fmla="*/ 351949 h 390525"/>
                <a:gd name="connsiteX31" fmla="*/ 130873 w 390525"/>
                <a:gd name="connsiteY31" fmla="*/ 326517 h 390525"/>
                <a:gd name="connsiteX32" fmla="*/ 151257 w 390525"/>
                <a:gd name="connsiteY32" fmla="*/ 334994 h 390525"/>
                <a:gd name="connsiteX33" fmla="*/ 156591 w 390525"/>
                <a:gd name="connsiteY33" fmla="*/ 376333 h 390525"/>
                <a:gd name="connsiteX34" fmla="*/ 167735 w 390525"/>
                <a:gd name="connsiteY34" fmla="*/ 386144 h 390525"/>
                <a:gd name="connsiteX35" fmla="*/ 225552 w 390525"/>
                <a:gd name="connsiteY35" fmla="*/ 386144 h 390525"/>
                <a:gd name="connsiteX36" fmla="*/ 236696 w 390525"/>
                <a:gd name="connsiteY36" fmla="*/ 376333 h 390525"/>
                <a:gd name="connsiteX37" fmla="*/ 242030 w 390525"/>
                <a:gd name="connsiteY37" fmla="*/ 334994 h 390525"/>
                <a:gd name="connsiteX38" fmla="*/ 262414 w 390525"/>
                <a:gd name="connsiteY38" fmla="*/ 326517 h 390525"/>
                <a:gd name="connsiteX39" fmla="*/ 295370 w 390525"/>
                <a:gd name="connsiteY39" fmla="*/ 351949 h 390525"/>
                <a:gd name="connsiteX40" fmla="*/ 310134 w 390525"/>
                <a:gd name="connsiteY40" fmla="*/ 350996 h 390525"/>
                <a:gd name="connsiteX41" fmla="*/ 350996 w 390525"/>
                <a:gd name="connsiteY41" fmla="*/ 310134 h 390525"/>
                <a:gd name="connsiteX42" fmla="*/ 351949 w 390525"/>
                <a:gd name="connsiteY42" fmla="*/ 295370 h 390525"/>
                <a:gd name="connsiteX43" fmla="*/ 326517 w 390525"/>
                <a:gd name="connsiteY43" fmla="*/ 262414 h 390525"/>
                <a:gd name="connsiteX44" fmla="*/ 334994 w 390525"/>
                <a:gd name="connsiteY44" fmla="*/ 242030 h 390525"/>
                <a:gd name="connsiteX45" fmla="*/ 376333 w 390525"/>
                <a:gd name="connsiteY45" fmla="*/ 236696 h 390525"/>
                <a:gd name="connsiteX46" fmla="*/ 386144 w 390525"/>
                <a:gd name="connsiteY46" fmla="*/ 225552 h 390525"/>
                <a:gd name="connsiteX47" fmla="*/ 386144 w 390525"/>
                <a:gd name="connsiteY47" fmla="*/ 167735 h 390525"/>
                <a:gd name="connsiteX48" fmla="*/ 376333 w 390525"/>
                <a:gd name="connsiteY48" fmla="*/ 156591 h 390525"/>
                <a:gd name="connsiteX49" fmla="*/ 363093 w 390525"/>
                <a:gd name="connsiteY49" fmla="*/ 215265 h 390525"/>
                <a:gd name="connsiteX50" fmla="*/ 324421 w 390525"/>
                <a:gd name="connsiteY50" fmla="*/ 220313 h 390525"/>
                <a:gd name="connsiteX51" fmla="*/ 314992 w 390525"/>
                <a:gd name="connsiteY51" fmla="*/ 228505 h 390525"/>
                <a:gd name="connsiteX52" fmla="*/ 302990 w 390525"/>
                <a:gd name="connsiteY52" fmla="*/ 257461 h 390525"/>
                <a:gd name="connsiteX53" fmla="*/ 303847 w 390525"/>
                <a:gd name="connsiteY53" fmla="*/ 269938 h 390525"/>
                <a:gd name="connsiteX54" fmla="*/ 327660 w 390525"/>
                <a:gd name="connsiteY54" fmla="*/ 300895 h 390525"/>
                <a:gd name="connsiteX55" fmla="*/ 300799 w 390525"/>
                <a:gd name="connsiteY55" fmla="*/ 327755 h 390525"/>
                <a:gd name="connsiteX56" fmla="*/ 269843 w 390525"/>
                <a:gd name="connsiteY56" fmla="*/ 303943 h 390525"/>
                <a:gd name="connsiteX57" fmla="*/ 257365 w 390525"/>
                <a:gd name="connsiteY57" fmla="*/ 303086 h 390525"/>
                <a:gd name="connsiteX58" fmla="*/ 228410 w 390525"/>
                <a:gd name="connsiteY58" fmla="*/ 315087 h 390525"/>
                <a:gd name="connsiteX59" fmla="*/ 220218 w 390525"/>
                <a:gd name="connsiteY59" fmla="*/ 324517 h 390525"/>
                <a:gd name="connsiteX60" fmla="*/ 215170 w 390525"/>
                <a:gd name="connsiteY60" fmla="*/ 363188 h 390525"/>
                <a:gd name="connsiteX61" fmla="*/ 177165 w 390525"/>
                <a:gd name="connsiteY61" fmla="*/ 363188 h 390525"/>
                <a:gd name="connsiteX62" fmla="*/ 172117 w 390525"/>
                <a:gd name="connsiteY62" fmla="*/ 324517 h 390525"/>
                <a:gd name="connsiteX63" fmla="*/ 163925 w 390525"/>
                <a:gd name="connsiteY63" fmla="*/ 315087 h 390525"/>
                <a:gd name="connsiteX64" fmla="*/ 134969 w 390525"/>
                <a:gd name="connsiteY64" fmla="*/ 303086 h 390525"/>
                <a:gd name="connsiteX65" fmla="*/ 122491 w 390525"/>
                <a:gd name="connsiteY65" fmla="*/ 303943 h 390525"/>
                <a:gd name="connsiteX66" fmla="*/ 91535 w 390525"/>
                <a:gd name="connsiteY66" fmla="*/ 327755 h 390525"/>
                <a:gd name="connsiteX67" fmla="*/ 64675 w 390525"/>
                <a:gd name="connsiteY67" fmla="*/ 300895 h 390525"/>
                <a:gd name="connsiteX68" fmla="*/ 88487 w 390525"/>
                <a:gd name="connsiteY68" fmla="*/ 269938 h 390525"/>
                <a:gd name="connsiteX69" fmla="*/ 89345 w 390525"/>
                <a:gd name="connsiteY69" fmla="*/ 257461 h 390525"/>
                <a:gd name="connsiteX70" fmla="*/ 77343 w 390525"/>
                <a:gd name="connsiteY70" fmla="*/ 228505 h 390525"/>
                <a:gd name="connsiteX71" fmla="*/ 67913 w 390525"/>
                <a:gd name="connsiteY71" fmla="*/ 220313 h 390525"/>
                <a:gd name="connsiteX72" fmla="*/ 29242 w 390525"/>
                <a:gd name="connsiteY72" fmla="*/ 215265 h 390525"/>
                <a:gd name="connsiteX73" fmla="*/ 29242 w 390525"/>
                <a:gd name="connsiteY73" fmla="*/ 177260 h 390525"/>
                <a:gd name="connsiteX74" fmla="*/ 67913 w 390525"/>
                <a:gd name="connsiteY74" fmla="*/ 172212 h 390525"/>
                <a:gd name="connsiteX75" fmla="*/ 77343 w 390525"/>
                <a:gd name="connsiteY75" fmla="*/ 164021 h 390525"/>
                <a:gd name="connsiteX76" fmla="*/ 89345 w 390525"/>
                <a:gd name="connsiteY76" fmla="*/ 135065 h 390525"/>
                <a:gd name="connsiteX77" fmla="*/ 88487 w 390525"/>
                <a:gd name="connsiteY77" fmla="*/ 122587 h 390525"/>
                <a:gd name="connsiteX78" fmla="*/ 64675 w 390525"/>
                <a:gd name="connsiteY78" fmla="*/ 91630 h 390525"/>
                <a:gd name="connsiteX79" fmla="*/ 91535 w 390525"/>
                <a:gd name="connsiteY79" fmla="*/ 64770 h 390525"/>
                <a:gd name="connsiteX80" fmla="*/ 122491 w 390525"/>
                <a:gd name="connsiteY80" fmla="*/ 88583 h 390525"/>
                <a:gd name="connsiteX81" fmla="*/ 134969 w 390525"/>
                <a:gd name="connsiteY81" fmla="*/ 89440 h 390525"/>
                <a:gd name="connsiteX82" fmla="*/ 163925 w 390525"/>
                <a:gd name="connsiteY82" fmla="*/ 77438 h 390525"/>
                <a:gd name="connsiteX83" fmla="*/ 172117 w 390525"/>
                <a:gd name="connsiteY83" fmla="*/ 68008 h 390525"/>
                <a:gd name="connsiteX84" fmla="*/ 177165 w 390525"/>
                <a:gd name="connsiteY84" fmla="*/ 29337 h 390525"/>
                <a:gd name="connsiteX85" fmla="*/ 215170 w 390525"/>
                <a:gd name="connsiteY85" fmla="*/ 29337 h 390525"/>
                <a:gd name="connsiteX86" fmla="*/ 220218 w 390525"/>
                <a:gd name="connsiteY86" fmla="*/ 68008 h 390525"/>
                <a:gd name="connsiteX87" fmla="*/ 228410 w 390525"/>
                <a:gd name="connsiteY87" fmla="*/ 77438 h 390525"/>
                <a:gd name="connsiteX88" fmla="*/ 257365 w 390525"/>
                <a:gd name="connsiteY88" fmla="*/ 89440 h 390525"/>
                <a:gd name="connsiteX89" fmla="*/ 269843 w 390525"/>
                <a:gd name="connsiteY89" fmla="*/ 88583 h 390525"/>
                <a:gd name="connsiteX90" fmla="*/ 300799 w 390525"/>
                <a:gd name="connsiteY90" fmla="*/ 64770 h 390525"/>
                <a:gd name="connsiteX91" fmla="*/ 327660 w 390525"/>
                <a:gd name="connsiteY91" fmla="*/ 91630 h 390525"/>
                <a:gd name="connsiteX92" fmla="*/ 303847 w 390525"/>
                <a:gd name="connsiteY92" fmla="*/ 122587 h 390525"/>
                <a:gd name="connsiteX93" fmla="*/ 302990 w 390525"/>
                <a:gd name="connsiteY93" fmla="*/ 135065 h 390525"/>
                <a:gd name="connsiteX94" fmla="*/ 314992 w 390525"/>
                <a:gd name="connsiteY94" fmla="*/ 164021 h 390525"/>
                <a:gd name="connsiteX95" fmla="*/ 324421 w 390525"/>
                <a:gd name="connsiteY95" fmla="*/ 172212 h 390525"/>
                <a:gd name="connsiteX96" fmla="*/ 363093 w 390525"/>
                <a:gd name="connsiteY96" fmla="*/ 177260 h 390525"/>
                <a:gd name="connsiteX97" fmla="*/ 363093 w 390525"/>
                <a:gd name="connsiteY97" fmla="*/ 215265 h 3905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Lst>
              <a:rect l="l" t="t" r="r" b="b"/>
              <a:pathLst>
                <a:path w="390525" h="390525">
                  <a:moveTo>
                    <a:pt x="376333" y="156591"/>
                  </a:moveTo>
                  <a:lnTo>
                    <a:pt x="334994" y="151257"/>
                  </a:lnTo>
                  <a:cubicBezTo>
                    <a:pt x="332708" y="144209"/>
                    <a:pt x="329851" y="137446"/>
                    <a:pt x="326517" y="130874"/>
                  </a:cubicBezTo>
                  <a:lnTo>
                    <a:pt x="351949" y="97917"/>
                  </a:lnTo>
                  <a:cubicBezTo>
                    <a:pt x="355378" y="93440"/>
                    <a:pt x="354997" y="87154"/>
                    <a:pt x="350996" y="83153"/>
                  </a:cubicBezTo>
                  <a:lnTo>
                    <a:pt x="310134" y="42291"/>
                  </a:lnTo>
                  <a:cubicBezTo>
                    <a:pt x="306134" y="38291"/>
                    <a:pt x="299847" y="37909"/>
                    <a:pt x="295370" y="41338"/>
                  </a:cubicBezTo>
                  <a:lnTo>
                    <a:pt x="262414" y="66770"/>
                  </a:lnTo>
                  <a:cubicBezTo>
                    <a:pt x="255841" y="63437"/>
                    <a:pt x="248984" y="60579"/>
                    <a:pt x="242030" y="58293"/>
                  </a:cubicBezTo>
                  <a:lnTo>
                    <a:pt x="236696" y="16954"/>
                  </a:lnTo>
                  <a:cubicBezTo>
                    <a:pt x="235934" y="11335"/>
                    <a:pt x="231172" y="7144"/>
                    <a:pt x="225552" y="7144"/>
                  </a:cubicBezTo>
                  <a:lnTo>
                    <a:pt x="167735" y="7144"/>
                  </a:lnTo>
                  <a:cubicBezTo>
                    <a:pt x="162115" y="7144"/>
                    <a:pt x="157353" y="11335"/>
                    <a:pt x="156591" y="16954"/>
                  </a:cubicBezTo>
                  <a:lnTo>
                    <a:pt x="151257" y="58293"/>
                  </a:lnTo>
                  <a:cubicBezTo>
                    <a:pt x="144209" y="60579"/>
                    <a:pt x="137446" y="63437"/>
                    <a:pt x="130873" y="66770"/>
                  </a:cubicBezTo>
                  <a:lnTo>
                    <a:pt x="97917" y="41338"/>
                  </a:lnTo>
                  <a:cubicBezTo>
                    <a:pt x="93440" y="37909"/>
                    <a:pt x="87154" y="38291"/>
                    <a:pt x="83153" y="42291"/>
                  </a:cubicBezTo>
                  <a:lnTo>
                    <a:pt x="42291" y="83153"/>
                  </a:lnTo>
                  <a:cubicBezTo>
                    <a:pt x="38290" y="87154"/>
                    <a:pt x="37910" y="93440"/>
                    <a:pt x="41338" y="97917"/>
                  </a:cubicBezTo>
                  <a:lnTo>
                    <a:pt x="66770" y="130874"/>
                  </a:lnTo>
                  <a:cubicBezTo>
                    <a:pt x="63437" y="137446"/>
                    <a:pt x="60579" y="144304"/>
                    <a:pt x="58293" y="151257"/>
                  </a:cubicBezTo>
                  <a:lnTo>
                    <a:pt x="16954" y="156591"/>
                  </a:lnTo>
                  <a:cubicBezTo>
                    <a:pt x="11335" y="157353"/>
                    <a:pt x="7144" y="162116"/>
                    <a:pt x="7144" y="167735"/>
                  </a:cubicBezTo>
                  <a:lnTo>
                    <a:pt x="7144" y="225552"/>
                  </a:lnTo>
                  <a:cubicBezTo>
                    <a:pt x="7144" y="231172"/>
                    <a:pt x="11335" y="235934"/>
                    <a:pt x="16954" y="236696"/>
                  </a:cubicBezTo>
                  <a:lnTo>
                    <a:pt x="58293" y="242030"/>
                  </a:lnTo>
                  <a:cubicBezTo>
                    <a:pt x="60579" y="249079"/>
                    <a:pt x="63437" y="255842"/>
                    <a:pt x="66770" y="262414"/>
                  </a:cubicBezTo>
                  <a:lnTo>
                    <a:pt x="41338" y="295370"/>
                  </a:lnTo>
                  <a:cubicBezTo>
                    <a:pt x="37910" y="299847"/>
                    <a:pt x="38290" y="306134"/>
                    <a:pt x="42291" y="310134"/>
                  </a:cubicBezTo>
                  <a:lnTo>
                    <a:pt x="83153" y="350996"/>
                  </a:lnTo>
                  <a:cubicBezTo>
                    <a:pt x="87154" y="354997"/>
                    <a:pt x="93440" y="355378"/>
                    <a:pt x="97917" y="351949"/>
                  </a:cubicBezTo>
                  <a:lnTo>
                    <a:pt x="130873" y="326517"/>
                  </a:lnTo>
                  <a:cubicBezTo>
                    <a:pt x="137446" y="329851"/>
                    <a:pt x="144304" y="332708"/>
                    <a:pt x="151257" y="334994"/>
                  </a:cubicBezTo>
                  <a:lnTo>
                    <a:pt x="156591" y="376333"/>
                  </a:lnTo>
                  <a:cubicBezTo>
                    <a:pt x="157353" y="381953"/>
                    <a:pt x="162115" y="386144"/>
                    <a:pt x="167735" y="386144"/>
                  </a:cubicBezTo>
                  <a:lnTo>
                    <a:pt x="225552" y="386144"/>
                  </a:lnTo>
                  <a:cubicBezTo>
                    <a:pt x="231172" y="386144"/>
                    <a:pt x="235934" y="381953"/>
                    <a:pt x="236696" y="376333"/>
                  </a:cubicBezTo>
                  <a:lnTo>
                    <a:pt x="242030" y="334994"/>
                  </a:lnTo>
                  <a:cubicBezTo>
                    <a:pt x="249079" y="332708"/>
                    <a:pt x="255841" y="329851"/>
                    <a:pt x="262414" y="326517"/>
                  </a:cubicBezTo>
                  <a:lnTo>
                    <a:pt x="295370" y="351949"/>
                  </a:lnTo>
                  <a:cubicBezTo>
                    <a:pt x="299847" y="355378"/>
                    <a:pt x="306134" y="354997"/>
                    <a:pt x="310134" y="350996"/>
                  </a:cubicBezTo>
                  <a:lnTo>
                    <a:pt x="350996" y="310134"/>
                  </a:lnTo>
                  <a:cubicBezTo>
                    <a:pt x="354997" y="306134"/>
                    <a:pt x="355378" y="299847"/>
                    <a:pt x="351949" y="295370"/>
                  </a:cubicBezTo>
                  <a:lnTo>
                    <a:pt x="326517" y="262414"/>
                  </a:lnTo>
                  <a:cubicBezTo>
                    <a:pt x="329851" y="255842"/>
                    <a:pt x="332708" y="248984"/>
                    <a:pt x="334994" y="242030"/>
                  </a:cubicBezTo>
                  <a:lnTo>
                    <a:pt x="376333" y="236696"/>
                  </a:lnTo>
                  <a:cubicBezTo>
                    <a:pt x="381953" y="235934"/>
                    <a:pt x="386144" y="231172"/>
                    <a:pt x="386144" y="225552"/>
                  </a:cubicBezTo>
                  <a:lnTo>
                    <a:pt x="386144" y="167735"/>
                  </a:lnTo>
                  <a:cubicBezTo>
                    <a:pt x="386048" y="162116"/>
                    <a:pt x="381857" y="157353"/>
                    <a:pt x="376333" y="156591"/>
                  </a:cubicBezTo>
                  <a:close/>
                  <a:moveTo>
                    <a:pt x="363093" y="215265"/>
                  </a:moveTo>
                  <a:lnTo>
                    <a:pt x="324421" y="220313"/>
                  </a:lnTo>
                  <a:cubicBezTo>
                    <a:pt x="319945" y="220885"/>
                    <a:pt x="316230" y="224123"/>
                    <a:pt x="314992" y="228505"/>
                  </a:cubicBezTo>
                  <a:cubicBezTo>
                    <a:pt x="312230" y="238696"/>
                    <a:pt x="308229" y="248412"/>
                    <a:pt x="302990" y="257461"/>
                  </a:cubicBezTo>
                  <a:cubicBezTo>
                    <a:pt x="300704" y="261366"/>
                    <a:pt x="301085" y="266319"/>
                    <a:pt x="303847" y="269938"/>
                  </a:cubicBezTo>
                  <a:lnTo>
                    <a:pt x="327660" y="300895"/>
                  </a:lnTo>
                  <a:lnTo>
                    <a:pt x="300799" y="327755"/>
                  </a:lnTo>
                  <a:lnTo>
                    <a:pt x="269843" y="303943"/>
                  </a:lnTo>
                  <a:cubicBezTo>
                    <a:pt x="266224" y="301180"/>
                    <a:pt x="261366" y="300800"/>
                    <a:pt x="257365" y="303086"/>
                  </a:cubicBezTo>
                  <a:cubicBezTo>
                    <a:pt x="248317" y="308324"/>
                    <a:pt x="238506" y="312325"/>
                    <a:pt x="228410" y="315087"/>
                  </a:cubicBezTo>
                  <a:cubicBezTo>
                    <a:pt x="224028" y="316230"/>
                    <a:pt x="220789" y="319945"/>
                    <a:pt x="220218" y="324517"/>
                  </a:cubicBezTo>
                  <a:lnTo>
                    <a:pt x="215170" y="363188"/>
                  </a:lnTo>
                  <a:lnTo>
                    <a:pt x="177165" y="363188"/>
                  </a:lnTo>
                  <a:lnTo>
                    <a:pt x="172117" y="324517"/>
                  </a:lnTo>
                  <a:cubicBezTo>
                    <a:pt x="171545" y="320040"/>
                    <a:pt x="168307" y="316325"/>
                    <a:pt x="163925" y="315087"/>
                  </a:cubicBezTo>
                  <a:cubicBezTo>
                    <a:pt x="153734" y="312325"/>
                    <a:pt x="144018" y="308324"/>
                    <a:pt x="134969" y="303086"/>
                  </a:cubicBezTo>
                  <a:cubicBezTo>
                    <a:pt x="131064" y="300800"/>
                    <a:pt x="126111" y="301180"/>
                    <a:pt x="122491" y="303943"/>
                  </a:cubicBezTo>
                  <a:lnTo>
                    <a:pt x="91535" y="327755"/>
                  </a:lnTo>
                  <a:lnTo>
                    <a:pt x="64675" y="300895"/>
                  </a:lnTo>
                  <a:lnTo>
                    <a:pt x="88487" y="269938"/>
                  </a:lnTo>
                  <a:cubicBezTo>
                    <a:pt x="91249" y="266319"/>
                    <a:pt x="91630" y="261461"/>
                    <a:pt x="89345" y="257461"/>
                  </a:cubicBezTo>
                  <a:cubicBezTo>
                    <a:pt x="84106" y="248412"/>
                    <a:pt x="80105" y="238601"/>
                    <a:pt x="77343" y="228505"/>
                  </a:cubicBezTo>
                  <a:cubicBezTo>
                    <a:pt x="76200" y="224123"/>
                    <a:pt x="72485" y="220885"/>
                    <a:pt x="67913" y="220313"/>
                  </a:cubicBezTo>
                  <a:lnTo>
                    <a:pt x="29242" y="215265"/>
                  </a:lnTo>
                  <a:lnTo>
                    <a:pt x="29242" y="177260"/>
                  </a:lnTo>
                  <a:lnTo>
                    <a:pt x="67913" y="172212"/>
                  </a:lnTo>
                  <a:cubicBezTo>
                    <a:pt x="72390" y="171641"/>
                    <a:pt x="76105" y="168402"/>
                    <a:pt x="77343" y="164021"/>
                  </a:cubicBezTo>
                  <a:cubicBezTo>
                    <a:pt x="80105" y="153829"/>
                    <a:pt x="84106" y="144113"/>
                    <a:pt x="89345" y="135065"/>
                  </a:cubicBezTo>
                  <a:cubicBezTo>
                    <a:pt x="91630" y="131159"/>
                    <a:pt x="91249" y="126206"/>
                    <a:pt x="88487" y="122587"/>
                  </a:cubicBezTo>
                  <a:lnTo>
                    <a:pt x="64675" y="91630"/>
                  </a:lnTo>
                  <a:lnTo>
                    <a:pt x="91535" y="64770"/>
                  </a:lnTo>
                  <a:lnTo>
                    <a:pt x="122491" y="88583"/>
                  </a:lnTo>
                  <a:cubicBezTo>
                    <a:pt x="126111" y="91345"/>
                    <a:pt x="130969" y="91726"/>
                    <a:pt x="134969" y="89440"/>
                  </a:cubicBezTo>
                  <a:cubicBezTo>
                    <a:pt x="144018" y="84201"/>
                    <a:pt x="153829" y="80200"/>
                    <a:pt x="163925" y="77438"/>
                  </a:cubicBezTo>
                  <a:cubicBezTo>
                    <a:pt x="168307" y="76295"/>
                    <a:pt x="171545" y="72580"/>
                    <a:pt x="172117" y="68008"/>
                  </a:cubicBezTo>
                  <a:lnTo>
                    <a:pt x="177165" y="29337"/>
                  </a:lnTo>
                  <a:lnTo>
                    <a:pt x="215170" y="29337"/>
                  </a:lnTo>
                  <a:lnTo>
                    <a:pt x="220218" y="68008"/>
                  </a:lnTo>
                  <a:cubicBezTo>
                    <a:pt x="220789" y="72485"/>
                    <a:pt x="224028" y="76200"/>
                    <a:pt x="228410" y="77438"/>
                  </a:cubicBezTo>
                  <a:cubicBezTo>
                    <a:pt x="238601" y="80200"/>
                    <a:pt x="248317" y="84201"/>
                    <a:pt x="257365" y="89440"/>
                  </a:cubicBezTo>
                  <a:cubicBezTo>
                    <a:pt x="261271" y="91726"/>
                    <a:pt x="266224" y="91345"/>
                    <a:pt x="269843" y="88583"/>
                  </a:cubicBezTo>
                  <a:lnTo>
                    <a:pt x="300799" y="64770"/>
                  </a:lnTo>
                  <a:lnTo>
                    <a:pt x="327660" y="91630"/>
                  </a:lnTo>
                  <a:lnTo>
                    <a:pt x="303847" y="122587"/>
                  </a:lnTo>
                  <a:cubicBezTo>
                    <a:pt x="301085" y="126206"/>
                    <a:pt x="300704" y="131064"/>
                    <a:pt x="302990" y="135065"/>
                  </a:cubicBezTo>
                  <a:cubicBezTo>
                    <a:pt x="308229" y="144113"/>
                    <a:pt x="312230" y="153924"/>
                    <a:pt x="314992" y="164021"/>
                  </a:cubicBezTo>
                  <a:cubicBezTo>
                    <a:pt x="316135" y="168402"/>
                    <a:pt x="319849" y="171641"/>
                    <a:pt x="324421" y="172212"/>
                  </a:cubicBezTo>
                  <a:lnTo>
                    <a:pt x="363093" y="177260"/>
                  </a:lnTo>
                  <a:lnTo>
                    <a:pt x="363093" y="215265"/>
                  </a:lnTo>
                  <a:close/>
                </a:path>
              </a:pathLst>
            </a:custGeom>
            <a:grpFill/>
            <a:ln w="9525" cap="flat">
              <a:noFill/>
              <a:prstDash val="solid"/>
              <a:miter/>
            </a:ln>
          </p:spPr>
          <p:txBody>
            <a:bodyPr rtlCol="0" anchor="ctr"/>
            <a:lstStyle/>
            <a:p>
              <a:endParaRPr lang="ko-KR" altLang="en-US"/>
            </a:p>
          </p:txBody>
        </p:sp>
        <p:sp>
          <p:nvSpPr>
            <p:cNvPr id="103" name="자유형: 도형 292"/>
            <p:cNvSpPr/>
            <p:nvPr/>
          </p:nvSpPr>
          <p:spPr>
            <a:xfrm>
              <a:off x="3565103" y="2997612"/>
              <a:ext cx="200025" cy="200025"/>
            </a:xfrm>
            <a:custGeom>
              <a:avLst/>
              <a:gdLst>
                <a:gd name="connsiteX0" fmla="*/ 104489 w 200025"/>
                <a:gd name="connsiteY0" fmla="*/ 7144 h 200025"/>
                <a:gd name="connsiteX1" fmla="*/ 7144 w 200025"/>
                <a:gd name="connsiteY1" fmla="*/ 104489 h 200025"/>
                <a:gd name="connsiteX2" fmla="*/ 104489 w 200025"/>
                <a:gd name="connsiteY2" fmla="*/ 201835 h 200025"/>
                <a:gd name="connsiteX3" fmla="*/ 201834 w 200025"/>
                <a:gd name="connsiteY3" fmla="*/ 104489 h 200025"/>
                <a:gd name="connsiteX4" fmla="*/ 104489 w 200025"/>
                <a:gd name="connsiteY4" fmla="*/ 7144 h 200025"/>
                <a:gd name="connsiteX5" fmla="*/ 104489 w 200025"/>
                <a:gd name="connsiteY5" fmla="*/ 179451 h 200025"/>
                <a:gd name="connsiteX6" fmla="*/ 29623 w 200025"/>
                <a:gd name="connsiteY6" fmla="*/ 104584 h 200025"/>
                <a:gd name="connsiteX7" fmla="*/ 104489 w 200025"/>
                <a:gd name="connsiteY7" fmla="*/ 29718 h 200025"/>
                <a:gd name="connsiteX8" fmla="*/ 179356 w 200025"/>
                <a:gd name="connsiteY8" fmla="*/ 104584 h 200025"/>
                <a:gd name="connsiteX9" fmla="*/ 104489 w 200025"/>
                <a:gd name="connsiteY9" fmla="*/ 179451 h 2000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00025" h="200025">
                  <a:moveTo>
                    <a:pt x="104489" y="7144"/>
                  </a:moveTo>
                  <a:cubicBezTo>
                    <a:pt x="50768" y="7144"/>
                    <a:pt x="7144" y="50768"/>
                    <a:pt x="7144" y="104489"/>
                  </a:cubicBezTo>
                  <a:cubicBezTo>
                    <a:pt x="7144" y="158210"/>
                    <a:pt x="50768" y="201835"/>
                    <a:pt x="104489" y="201835"/>
                  </a:cubicBezTo>
                  <a:cubicBezTo>
                    <a:pt x="158210" y="201835"/>
                    <a:pt x="201834" y="158210"/>
                    <a:pt x="201834" y="104489"/>
                  </a:cubicBezTo>
                  <a:cubicBezTo>
                    <a:pt x="201834" y="50768"/>
                    <a:pt x="158210" y="7144"/>
                    <a:pt x="104489" y="7144"/>
                  </a:cubicBezTo>
                  <a:close/>
                  <a:moveTo>
                    <a:pt x="104489" y="179451"/>
                  </a:moveTo>
                  <a:cubicBezTo>
                    <a:pt x="63151" y="179451"/>
                    <a:pt x="29623" y="145828"/>
                    <a:pt x="29623" y="104584"/>
                  </a:cubicBezTo>
                  <a:cubicBezTo>
                    <a:pt x="29623" y="63246"/>
                    <a:pt x="63246" y="29718"/>
                    <a:pt x="104489" y="29718"/>
                  </a:cubicBezTo>
                  <a:cubicBezTo>
                    <a:pt x="145732" y="29718"/>
                    <a:pt x="179356" y="63341"/>
                    <a:pt x="179356" y="104584"/>
                  </a:cubicBezTo>
                  <a:cubicBezTo>
                    <a:pt x="179451" y="145828"/>
                    <a:pt x="145828" y="179451"/>
                    <a:pt x="104489" y="179451"/>
                  </a:cubicBezTo>
                  <a:close/>
                </a:path>
              </a:pathLst>
            </a:custGeom>
            <a:grpFill/>
            <a:ln w="9525" cap="flat">
              <a:noFill/>
              <a:prstDash val="solid"/>
              <a:miter/>
            </a:ln>
          </p:spPr>
          <p:txBody>
            <a:bodyPr rtlCol="0" anchor="ctr"/>
            <a:lstStyle/>
            <a:p>
              <a:endParaRPr lang="ko-KR" altLang="en-US"/>
            </a:p>
          </p:txBody>
        </p:sp>
        <p:sp>
          <p:nvSpPr>
            <p:cNvPr id="104" name="자유형: 도형 293"/>
            <p:cNvSpPr/>
            <p:nvPr/>
          </p:nvSpPr>
          <p:spPr>
            <a:xfrm>
              <a:off x="3635862" y="3039606"/>
              <a:ext cx="66675" cy="123825"/>
            </a:xfrm>
            <a:custGeom>
              <a:avLst/>
              <a:gdLst>
                <a:gd name="connsiteX0" fmla="*/ 33730 w 66675"/>
                <a:gd name="connsiteY0" fmla="*/ 42017 h 123825"/>
                <a:gd name="connsiteX1" fmla="*/ 48875 w 66675"/>
                <a:gd name="connsiteY1" fmla="*/ 42017 h 123825"/>
                <a:gd name="connsiteX2" fmla="*/ 60305 w 66675"/>
                <a:gd name="connsiteY2" fmla="*/ 31444 h 123825"/>
                <a:gd name="connsiteX3" fmla="*/ 49256 w 66675"/>
                <a:gd name="connsiteY3" fmla="*/ 19824 h 123825"/>
                <a:gd name="connsiteX4" fmla="*/ 44874 w 66675"/>
                <a:gd name="connsiteY4" fmla="*/ 19824 h 123825"/>
                <a:gd name="connsiteX5" fmla="*/ 44874 w 66675"/>
                <a:gd name="connsiteY5" fmla="*/ 18585 h 123825"/>
                <a:gd name="connsiteX6" fmla="*/ 34302 w 66675"/>
                <a:gd name="connsiteY6" fmla="*/ 7155 h 123825"/>
                <a:gd name="connsiteX7" fmla="*/ 22681 w 66675"/>
                <a:gd name="connsiteY7" fmla="*/ 18204 h 123825"/>
                <a:gd name="connsiteX8" fmla="*/ 22681 w 66675"/>
                <a:gd name="connsiteY8" fmla="*/ 23157 h 123825"/>
                <a:gd name="connsiteX9" fmla="*/ 7155 w 66675"/>
                <a:gd name="connsiteY9" fmla="*/ 47256 h 123825"/>
                <a:gd name="connsiteX10" fmla="*/ 33539 w 66675"/>
                <a:gd name="connsiteY10" fmla="*/ 73830 h 123825"/>
                <a:gd name="connsiteX11" fmla="*/ 38112 w 66675"/>
                <a:gd name="connsiteY11" fmla="*/ 77640 h 123825"/>
                <a:gd name="connsiteX12" fmla="*/ 33730 w 66675"/>
                <a:gd name="connsiteY12" fmla="*/ 82593 h 123825"/>
                <a:gd name="connsiteX13" fmla="*/ 18585 w 66675"/>
                <a:gd name="connsiteY13" fmla="*/ 82593 h 123825"/>
                <a:gd name="connsiteX14" fmla="*/ 7155 w 66675"/>
                <a:gd name="connsiteY14" fmla="*/ 93166 h 123825"/>
                <a:gd name="connsiteX15" fmla="*/ 18204 w 66675"/>
                <a:gd name="connsiteY15" fmla="*/ 104787 h 123825"/>
                <a:gd name="connsiteX16" fmla="*/ 22586 w 66675"/>
                <a:gd name="connsiteY16" fmla="*/ 104787 h 123825"/>
                <a:gd name="connsiteX17" fmla="*/ 22586 w 66675"/>
                <a:gd name="connsiteY17" fmla="*/ 106025 h 123825"/>
                <a:gd name="connsiteX18" fmla="*/ 33158 w 66675"/>
                <a:gd name="connsiteY18" fmla="*/ 117455 h 123825"/>
                <a:gd name="connsiteX19" fmla="*/ 44779 w 66675"/>
                <a:gd name="connsiteY19" fmla="*/ 106406 h 123825"/>
                <a:gd name="connsiteX20" fmla="*/ 44779 w 66675"/>
                <a:gd name="connsiteY20" fmla="*/ 101453 h 123825"/>
                <a:gd name="connsiteX21" fmla="*/ 60210 w 66675"/>
                <a:gd name="connsiteY21" fmla="*/ 77355 h 123825"/>
                <a:gd name="connsiteX22" fmla="*/ 33825 w 66675"/>
                <a:gd name="connsiteY22" fmla="*/ 50780 h 123825"/>
                <a:gd name="connsiteX23" fmla="*/ 29253 w 66675"/>
                <a:gd name="connsiteY23" fmla="*/ 46970 h 123825"/>
                <a:gd name="connsiteX24" fmla="*/ 33730 w 66675"/>
                <a:gd name="connsiteY24" fmla="*/ 42017 h 123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66675" h="123825">
                  <a:moveTo>
                    <a:pt x="33730" y="42017"/>
                  </a:moveTo>
                  <a:lnTo>
                    <a:pt x="48875" y="42017"/>
                  </a:lnTo>
                  <a:cubicBezTo>
                    <a:pt x="54875" y="42017"/>
                    <a:pt x="60019" y="37445"/>
                    <a:pt x="60305" y="31444"/>
                  </a:cubicBezTo>
                  <a:cubicBezTo>
                    <a:pt x="60590" y="25062"/>
                    <a:pt x="55542" y="19824"/>
                    <a:pt x="49256" y="19824"/>
                  </a:cubicBezTo>
                  <a:lnTo>
                    <a:pt x="44874" y="19824"/>
                  </a:lnTo>
                  <a:lnTo>
                    <a:pt x="44874" y="18585"/>
                  </a:lnTo>
                  <a:cubicBezTo>
                    <a:pt x="44874" y="12585"/>
                    <a:pt x="40302" y="7441"/>
                    <a:pt x="34302" y="7155"/>
                  </a:cubicBezTo>
                  <a:cubicBezTo>
                    <a:pt x="27920" y="6870"/>
                    <a:pt x="22681" y="11918"/>
                    <a:pt x="22681" y="18204"/>
                  </a:cubicBezTo>
                  <a:lnTo>
                    <a:pt x="22681" y="23157"/>
                  </a:lnTo>
                  <a:cubicBezTo>
                    <a:pt x="13537" y="27348"/>
                    <a:pt x="7155" y="36588"/>
                    <a:pt x="7155" y="47256"/>
                  </a:cubicBezTo>
                  <a:cubicBezTo>
                    <a:pt x="7155" y="61829"/>
                    <a:pt x="18966" y="73735"/>
                    <a:pt x="33539" y="73830"/>
                  </a:cubicBezTo>
                  <a:cubicBezTo>
                    <a:pt x="35825" y="73830"/>
                    <a:pt x="37826" y="75354"/>
                    <a:pt x="38112" y="77640"/>
                  </a:cubicBezTo>
                  <a:cubicBezTo>
                    <a:pt x="38493" y="80307"/>
                    <a:pt x="36397" y="82593"/>
                    <a:pt x="33730" y="82593"/>
                  </a:cubicBezTo>
                  <a:lnTo>
                    <a:pt x="18585" y="82593"/>
                  </a:lnTo>
                  <a:cubicBezTo>
                    <a:pt x="12585" y="82593"/>
                    <a:pt x="7441" y="87165"/>
                    <a:pt x="7155" y="93166"/>
                  </a:cubicBezTo>
                  <a:cubicBezTo>
                    <a:pt x="6870" y="99548"/>
                    <a:pt x="11918" y="104787"/>
                    <a:pt x="18204" y="104787"/>
                  </a:cubicBezTo>
                  <a:lnTo>
                    <a:pt x="22586" y="104787"/>
                  </a:lnTo>
                  <a:lnTo>
                    <a:pt x="22586" y="106025"/>
                  </a:lnTo>
                  <a:cubicBezTo>
                    <a:pt x="22586" y="112026"/>
                    <a:pt x="27158" y="117169"/>
                    <a:pt x="33158" y="117455"/>
                  </a:cubicBezTo>
                  <a:cubicBezTo>
                    <a:pt x="39540" y="117741"/>
                    <a:pt x="44779" y="112692"/>
                    <a:pt x="44779" y="106406"/>
                  </a:cubicBezTo>
                  <a:lnTo>
                    <a:pt x="44779" y="101453"/>
                  </a:lnTo>
                  <a:cubicBezTo>
                    <a:pt x="53923" y="97262"/>
                    <a:pt x="60210" y="88023"/>
                    <a:pt x="60210" y="77355"/>
                  </a:cubicBezTo>
                  <a:cubicBezTo>
                    <a:pt x="60210" y="62781"/>
                    <a:pt x="48398" y="50875"/>
                    <a:pt x="33825" y="50780"/>
                  </a:cubicBezTo>
                  <a:cubicBezTo>
                    <a:pt x="31539" y="50780"/>
                    <a:pt x="29539" y="49256"/>
                    <a:pt x="29253" y="46970"/>
                  </a:cubicBezTo>
                  <a:cubicBezTo>
                    <a:pt x="29063" y="44303"/>
                    <a:pt x="31158" y="42017"/>
                    <a:pt x="33730" y="42017"/>
                  </a:cubicBezTo>
                  <a:close/>
                </a:path>
              </a:pathLst>
            </a:custGeom>
            <a:grpFill/>
            <a:ln w="9525" cap="flat">
              <a:noFill/>
              <a:prstDash val="solid"/>
              <a:miter/>
            </a:ln>
          </p:spPr>
          <p:txBody>
            <a:bodyPr rtlCol="0" anchor="ctr"/>
            <a:lstStyle/>
            <a:p>
              <a:endParaRPr lang="ko-KR" altLang="en-US"/>
            </a:p>
          </p:txBody>
        </p:sp>
      </p:grpSp>
      <p:sp>
        <p:nvSpPr>
          <p:cNvPr id="105" name="자유형: 도형 294"/>
          <p:cNvSpPr/>
          <p:nvPr/>
        </p:nvSpPr>
        <p:spPr>
          <a:xfrm>
            <a:off x="4150150" y="3557360"/>
            <a:ext cx="390525" cy="390525"/>
          </a:xfrm>
          <a:custGeom>
            <a:avLst/>
            <a:gdLst>
              <a:gd name="connsiteX0" fmla="*/ 379952 w 390525"/>
              <a:gd name="connsiteY0" fmla="*/ 228886 h 390525"/>
              <a:gd name="connsiteX1" fmla="*/ 386239 w 390525"/>
              <a:gd name="connsiteY1" fmla="*/ 218884 h 390525"/>
              <a:gd name="connsiteX2" fmla="*/ 386239 w 390525"/>
              <a:gd name="connsiteY2" fmla="*/ 174498 h 390525"/>
              <a:gd name="connsiteX3" fmla="*/ 379952 w 390525"/>
              <a:gd name="connsiteY3" fmla="*/ 164497 h 390525"/>
              <a:gd name="connsiteX4" fmla="*/ 357474 w 390525"/>
              <a:gd name="connsiteY4" fmla="*/ 153543 h 390525"/>
              <a:gd name="connsiteX5" fmla="*/ 340805 w 390525"/>
              <a:gd name="connsiteY5" fmla="*/ 113538 h 390525"/>
              <a:gd name="connsiteX6" fmla="*/ 348520 w 390525"/>
              <a:gd name="connsiteY6" fmla="*/ 90297 h 390525"/>
              <a:gd name="connsiteX7" fmla="*/ 345853 w 390525"/>
              <a:gd name="connsiteY7" fmla="*/ 78962 h 390525"/>
              <a:gd name="connsiteX8" fmla="*/ 314420 w 390525"/>
              <a:gd name="connsiteY8" fmla="*/ 47530 h 390525"/>
              <a:gd name="connsiteX9" fmla="*/ 303086 w 390525"/>
              <a:gd name="connsiteY9" fmla="*/ 44863 h 390525"/>
              <a:gd name="connsiteX10" fmla="*/ 279845 w 390525"/>
              <a:gd name="connsiteY10" fmla="*/ 52578 h 390525"/>
              <a:gd name="connsiteX11" fmla="*/ 239840 w 390525"/>
              <a:gd name="connsiteY11" fmla="*/ 35909 h 390525"/>
              <a:gd name="connsiteX12" fmla="*/ 228886 w 390525"/>
              <a:gd name="connsiteY12" fmla="*/ 13430 h 390525"/>
              <a:gd name="connsiteX13" fmla="*/ 218885 w 390525"/>
              <a:gd name="connsiteY13" fmla="*/ 7144 h 390525"/>
              <a:gd name="connsiteX14" fmla="*/ 174498 w 390525"/>
              <a:gd name="connsiteY14" fmla="*/ 7144 h 390525"/>
              <a:gd name="connsiteX15" fmla="*/ 164497 w 390525"/>
              <a:gd name="connsiteY15" fmla="*/ 13430 h 390525"/>
              <a:gd name="connsiteX16" fmla="*/ 153543 w 390525"/>
              <a:gd name="connsiteY16" fmla="*/ 35909 h 390525"/>
              <a:gd name="connsiteX17" fmla="*/ 113538 w 390525"/>
              <a:gd name="connsiteY17" fmla="*/ 52578 h 390525"/>
              <a:gd name="connsiteX18" fmla="*/ 90297 w 390525"/>
              <a:gd name="connsiteY18" fmla="*/ 44863 h 390525"/>
              <a:gd name="connsiteX19" fmla="*/ 78962 w 390525"/>
              <a:gd name="connsiteY19" fmla="*/ 47530 h 390525"/>
              <a:gd name="connsiteX20" fmla="*/ 47530 w 390525"/>
              <a:gd name="connsiteY20" fmla="*/ 78962 h 390525"/>
              <a:gd name="connsiteX21" fmla="*/ 44863 w 390525"/>
              <a:gd name="connsiteY21" fmla="*/ 90297 h 390525"/>
              <a:gd name="connsiteX22" fmla="*/ 52578 w 390525"/>
              <a:gd name="connsiteY22" fmla="*/ 113538 h 390525"/>
              <a:gd name="connsiteX23" fmla="*/ 35909 w 390525"/>
              <a:gd name="connsiteY23" fmla="*/ 153543 h 390525"/>
              <a:gd name="connsiteX24" fmla="*/ 13430 w 390525"/>
              <a:gd name="connsiteY24" fmla="*/ 164497 h 390525"/>
              <a:gd name="connsiteX25" fmla="*/ 7144 w 390525"/>
              <a:gd name="connsiteY25" fmla="*/ 174498 h 390525"/>
              <a:gd name="connsiteX26" fmla="*/ 7144 w 390525"/>
              <a:gd name="connsiteY26" fmla="*/ 218884 h 390525"/>
              <a:gd name="connsiteX27" fmla="*/ 13430 w 390525"/>
              <a:gd name="connsiteY27" fmla="*/ 228886 h 390525"/>
              <a:gd name="connsiteX28" fmla="*/ 35909 w 390525"/>
              <a:gd name="connsiteY28" fmla="*/ 239839 h 390525"/>
              <a:gd name="connsiteX29" fmla="*/ 52578 w 390525"/>
              <a:gd name="connsiteY29" fmla="*/ 279844 h 390525"/>
              <a:gd name="connsiteX30" fmla="*/ 44863 w 390525"/>
              <a:gd name="connsiteY30" fmla="*/ 303085 h 390525"/>
              <a:gd name="connsiteX31" fmla="*/ 47530 w 390525"/>
              <a:gd name="connsiteY31" fmla="*/ 314420 h 390525"/>
              <a:gd name="connsiteX32" fmla="*/ 78962 w 390525"/>
              <a:gd name="connsiteY32" fmla="*/ 345853 h 390525"/>
              <a:gd name="connsiteX33" fmla="*/ 90297 w 390525"/>
              <a:gd name="connsiteY33" fmla="*/ 348520 h 390525"/>
              <a:gd name="connsiteX34" fmla="*/ 113538 w 390525"/>
              <a:gd name="connsiteY34" fmla="*/ 340805 h 390525"/>
              <a:gd name="connsiteX35" fmla="*/ 153543 w 390525"/>
              <a:gd name="connsiteY35" fmla="*/ 357473 h 390525"/>
              <a:gd name="connsiteX36" fmla="*/ 164497 w 390525"/>
              <a:gd name="connsiteY36" fmla="*/ 379952 h 390525"/>
              <a:gd name="connsiteX37" fmla="*/ 174498 w 390525"/>
              <a:gd name="connsiteY37" fmla="*/ 386239 h 390525"/>
              <a:gd name="connsiteX38" fmla="*/ 218885 w 390525"/>
              <a:gd name="connsiteY38" fmla="*/ 386239 h 390525"/>
              <a:gd name="connsiteX39" fmla="*/ 228886 w 390525"/>
              <a:gd name="connsiteY39" fmla="*/ 379952 h 390525"/>
              <a:gd name="connsiteX40" fmla="*/ 239840 w 390525"/>
              <a:gd name="connsiteY40" fmla="*/ 357473 h 390525"/>
              <a:gd name="connsiteX41" fmla="*/ 288417 w 390525"/>
              <a:gd name="connsiteY41" fmla="*/ 335566 h 390525"/>
              <a:gd name="connsiteX42" fmla="*/ 335756 w 390525"/>
              <a:gd name="connsiteY42" fmla="*/ 382905 h 390525"/>
              <a:gd name="connsiteX43" fmla="*/ 351473 w 390525"/>
              <a:gd name="connsiteY43" fmla="*/ 382905 h 390525"/>
              <a:gd name="connsiteX44" fmla="*/ 382905 w 390525"/>
              <a:gd name="connsiteY44" fmla="*/ 351472 h 390525"/>
              <a:gd name="connsiteX45" fmla="*/ 382905 w 390525"/>
              <a:gd name="connsiteY45" fmla="*/ 335756 h 390525"/>
              <a:gd name="connsiteX46" fmla="*/ 335566 w 390525"/>
              <a:gd name="connsiteY46" fmla="*/ 288417 h 390525"/>
              <a:gd name="connsiteX47" fmla="*/ 357474 w 390525"/>
              <a:gd name="connsiteY47" fmla="*/ 239839 h 390525"/>
              <a:gd name="connsiteX48" fmla="*/ 379952 w 390525"/>
              <a:gd name="connsiteY48" fmla="*/ 228886 h 390525"/>
              <a:gd name="connsiteX49" fmla="*/ 343662 w 390525"/>
              <a:gd name="connsiteY49" fmla="*/ 359283 h 390525"/>
              <a:gd name="connsiteX50" fmla="*/ 233077 w 390525"/>
              <a:gd name="connsiteY50" fmla="*/ 248698 h 390525"/>
              <a:gd name="connsiteX51" fmla="*/ 220504 w 390525"/>
              <a:gd name="connsiteY51" fmla="*/ 246507 h 390525"/>
              <a:gd name="connsiteX52" fmla="*/ 157544 w 390525"/>
              <a:gd name="connsiteY52" fmla="*/ 235839 h 390525"/>
              <a:gd name="connsiteX53" fmla="*/ 142018 w 390525"/>
              <a:gd name="connsiteY53" fmla="*/ 188976 h 390525"/>
              <a:gd name="connsiteX54" fmla="*/ 157544 w 390525"/>
              <a:gd name="connsiteY54" fmla="*/ 204502 h 390525"/>
              <a:gd name="connsiteX55" fmla="*/ 165354 w 390525"/>
              <a:gd name="connsiteY55" fmla="*/ 207740 h 390525"/>
              <a:gd name="connsiteX56" fmla="*/ 196787 w 390525"/>
              <a:gd name="connsiteY56" fmla="*/ 207740 h 390525"/>
              <a:gd name="connsiteX57" fmla="*/ 207931 w 390525"/>
              <a:gd name="connsiteY57" fmla="*/ 196596 h 390525"/>
              <a:gd name="connsiteX58" fmla="*/ 207931 w 390525"/>
              <a:gd name="connsiteY58" fmla="*/ 165163 h 390525"/>
              <a:gd name="connsiteX59" fmla="*/ 204692 w 390525"/>
              <a:gd name="connsiteY59" fmla="*/ 157353 h 390525"/>
              <a:gd name="connsiteX60" fmla="*/ 189167 w 390525"/>
              <a:gd name="connsiteY60" fmla="*/ 141827 h 390525"/>
              <a:gd name="connsiteX61" fmla="*/ 236030 w 390525"/>
              <a:gd name="connsiteY61" fmla="*/ 157353 h 390525"/>
              <a:gd name="connsiteX62" fmla="*/ 246698 w 390525"/>
              <a:gd name="connsiteY62" fmla="*/ 220313 h 390525"/>
              <a:gd name="connsiteX63" fmla="*/ 248888 w 390525"/>
              <a:gd name="connsiteY63" fmla="*/ 232886 h 390525"/>
              <a:gd name="connsiteX64" fmla="*/ 359474 w 390525"/>
              <a:gd name="connsiteY64" fmla="*/ 343471 h 390525"/>
              <a:gd name="connsiteX65" fmla="*/ 343662 w 390525"/>
              <a:gd name="connsiteY65" fmla="*/ 359283 h 390525"/>
              <a:gd name="connsiteX66" fmla="*/ 286988 w 390525"/>
              <a:gd name="connsiteY66" fmla="*/ 239744 h 390525"/>
              <a:gd name="connsiteX67" fmla="*/ 269843 w 390525"/>
              <a:gd name="connsiteY67" fmla="*/ 222599 h 390525"/>
              <a:gd name="connsiteX68" fmla="*/ 251746 w 390525"/>
              <a:gd name="connsiteY68" fmla="*/ 141732 h 390525"/>
              <a:gd name="connsiteX69" fmla="*/ 163544 w 390525"/>
              <a:gd name="connsiteY69" fmla="*/ 126778 h 390525"/>
              <a:gd name="connsiteX70" fmla="*/ 160496 w 390525"/>
              <a:gd name="connsiteY70" fmla="*/ 144685 h 390525"/>
              <a:gd name="connsiteX71" fmla="*/ 185738 w 390525"/>
              <a:gd name="connsiteY71" fmla="*/ 169926 h 390525"/>
              <a:gd name="connsiteX72" fmla="*/ 185738 w 390525"/>
              <a:gd name="connsiteY72" fmla="*/ 185642 h 390525"/>
              <a:gd name="connsiteX73" fmla="*/ 170021 w 390525"/>
              <a:gd name="connsiteY73" fmla="*/ 185642 h 390525"/>
              <a:gd name="connsiteX74" fmla="*/ 144780 w 390525"/>
              <a:gd name="connsiteY74" fmla="*/ 160401 h 390525"/>
              <a:gd name="connsiteX75" fmla="*/ 126873 w 390525"/>
              <a:gd name="connsiteY75" fmla="*/ 163449 h 390525"/>
              <a:gd name="connsiteX76" fmla="*/ 141827 w 390525"/>
              <a:gd name="connsiteY76" fmla="*/ 251650 h 390525"/>
              <a:gd name="connsiteX77" fmla="*/ 222695 w 390525"/>
              <a:gd name="connsiteY77" fmla="*/ 269748 h 390525"/>
              <a:gd name="connsiteX78" fmla="*/ 239840 w 390525"/>
              <a:gd name="connsiteY78" fmla="*/ 286893 h 390525"/>
              <a:gd name="connsiteX79" fmla="*/ 126111 w 390525"/>
              <a:gd name="connsiteY79" fmla="*/ 267367 h 390525"/>
              <a:gd name="connsiteX80" fmla="*/ 126111 w 390525"/>
              <a:gd name="connsiteY80" fmla="*/ 126111 h 390525"/>
              <a:gd name="connsiteX81" fmla="*/ 267367 w 390525"/>
              <a:gd name="connsiteY81" fmla="*/ 126111 h 390525"/>
              <a:gd name="connsiteX82" fmla="*/ 286988 w 390525"/>
              <a:gd name="connsiteY82" fmla="*/ 239744 h 390525"/>
              <a:gd name="connsiteX83" fmla="*/ 337185 w 390525"/>
              <a:gd name="connsiteY83" fmla="*/ 229552 h 390525"/>
              <a:gd name="connsiteX84" fmla="*/ 319469 w 390525"/>
              <a:gd name="connsiteY84" fmla="*/ 272320 h 390525"/>
              <a:gd name="connsiteX85" fmla="*/ 303371 w 390525"/>
              <a:gd name="connsiteY85" fmla="*/ 256222 h 390525"/>
              <a:gd name="connsiteX86" fmla="*/ 318326 w 390525"/>
              <a:gd name="connsiteY86" fmla="*/ 185071 h 390525"/>
              <a:gd name="connsiteX87" fmla="*/ 283083 w 390525"/>
              <a:gd name="connsiteY87" fmla="*/ 110300 h 390525"/>
              <a:gd name="connsiteX88" fmla="*/ 110395 w 390525"/>
              <a:gd name="connsiteY88" fmla="*/ 110300 h 390525"/>
              <a:gd name="connsiteX89" fmla="*/ 110395 w 390525"/>
              <a:gd name="connsiteY89" fmla="*/ 282988 h 390525"/>
              <a:gd name="connsiteX90" fmla="*/ 256318 w 390525"/>
              <a:gd name="connsiteY90" fmla="*/ 303276 h 390525"/>
              <a:gd name="connsiteX91" fmla="*/ 272415 w 390525"/>
              <a:gd name="connsiteY91" fmla="*/ 319373 h 390525"/>
              <a:gd name="connsiteX92" fmla="*/ 229648 w 390525"/>
              <a:gd name="connsiteY92" fmla="*/ 337090 h 390525"/>
              <a:gd name="connsiteX93" fmla="*/ 222218 w 390525"/>
              <a:gd name="connsiteY93" fmla="*/ 343091 h 390525"/>
              <a:gd name="connsiteX94" fmla="*/ 212027 w 390525"/>
              <a:gd name="connsiteY94" fmla="*/ 363950 h 390525"/>
              <a:gd name="connsiteX95" fmla="*/ 181547 w 390525"/>
              <a:gd name="connsiteY95" fmla="*/ 363950 h 390525"/>
              <a:gd name="connsiteX96" fmla="*/ 171355 w 390525"/>
              <a:gd name="connsiteY96" fmla="*/ 343091 h 390525"/>
              <a:gd name="connsiteX97" fmla="*/ 163925 w 390525"/>
              <a:gd name="connsiteY97" fmla="*/ 337090 h 390525"/>
              <a:gd name="connsiteX98" fmla="*/ 120872 w 390525"/>
              <a:gd name="connsiteY98" fmla="*/ 319183 h 390525"/>
              <a:gd name="connsiteX99" fmla="*/ 111538 w 390525"/>
              <a:gd name="connsiteY99" fmla="*/ 318040 h 390525"/>
              <a:gd name="connsiteX100" fmla="*/ 90011 w 390525"/>
              <a:gd name="connsiteY100" fmla="*/ 325184 h 390525"/>
              <a:gd name="connsiteX101" fmla="*/ 68294 w 390525"/>
              <a:gd name="connsiteY101" fmla="*/ 303467 h 390525"/>
              <a:gd name="connsiteX102" fmla="*/ 75438 w 390525"/>
              <a:gd name="connsiteY102" fmla="*/ 281940 h 390525"/>
              <a:gd name="connsiteX103" fmla="*/ 74295 w 390525"/>
              <a:gd name="connsiteY103" fmla="*/ 272605 h 390525"/>
              <a:gd name="connsiteX104" fmla="*/ 56388 w 390525"/>
              <a:gd name="connsiteY104" fmla="*/ 229552 h 390525"/>
              <a:gd name="connsiteX105" fmla="*/ 50387 w 390525"/>
              <a:gd name="connsiteY105" fmla="*/ 222123 h 390525"/>
              <a:gd name="connsiteX106" fmla="*/ 29528 w 390525"/>
              <a:gd name="connsiteY106" fmla="*/ 211931 h 390525"/>
              <a:gd name="connsiteX107" fmla="*/ 29528 w 390525"/>
              <a:gd name="connsiteY107" fmla="*/ 181451 h 390525"/>
              <a:gd name="connsiteX108" fmla="*/ 50387 w 390525"/>
              <a:gd name="connsiteY108" fmla="*/ 171259 h 390525"/>
              <a:gd name="connsiteX109" fmla="*/ 56388 w 390525"/>
              <a:gd name="connsiteY109" fmla="*/ 163830 h 390525"/>
              <a:gd name="connsiteX110" fmla="*/ 74295 w 390525"/>
              <a:gd name="connsiteY110" fmla="*/ 120777 h 390525"/>
              <a:gd name="connsiteX111" fmla="*/ 75438 w 390525"/>
              <a:gd name="connsiteY111" fmla="*/ 111442 h 390525"/>
              <a:gd name="connsiteX112" fmla="*/ 68294 w 390525"/>
              <a:gd name="connsiteY112" fmla="*/ 89916 h 390525"/>
              <a:gd name="connsiteX113" fmla="*/ 90011 w 390525"/>
              <a:gd name="connsiteY113" fmla="*/ 68199 h 390525"/>
              <a:gd name="connsiteX114" fmla="*/ 111538 w 390525"/>
              <a:gd name="connsiteY114" fmla="*/ 75343 h 390525"/>
              <a:gd name="connsiteX115" fmla="*/ 120872 w 390525"/>
              <a:gd name="connsiteY115" fmla="*/ 74200 h 390525"/>
              <a:gd name="connsiteX116" fmla="*/ 163925 w 390525"/>
              <a:gd name="connsiteY116" fmla="*/ 56293 h 390525"/>
              <a:gd name="connsiteX117" fmla="*/ 171355 w 390525"/>
              <a:gd name="connsiteY117" fmla="*/ 50292 h 390525"/>
              <a:gd name="connsiteX118" fmla="*/ 181547 w 390525"/>
              <a:gd name="connsiteY118" fmla="*/ 29432 h 390525"/>
              <a:gd name="connsiteX119" fmla="*/ 212027 w 390525"/>
              <a:gd name="connsiteY119" fmla="*/ 29432 h 390525"/>
              <a:gd name="connsiteX120" fmla="*/ 222218 w 390525"/>
              <a:gd name="connsiteY120" fmla="*/ 50292 h 390525"/>
              <a:gd name="connsiteX121" fmla="*/ 229648 w 390525"/>
              <a:gd name="connsiteY121" fmla="*/ 56293 h 390525"/>
              <a:gd name="connsiteX122" fmla="*/ 272701 w 390525"/>
              <a:gd name="connsiteY122" fmla="*/ 74200 h 390525"/>
              <a:gd name="connsiteX123" fmla="*/ 282035 w 390525"/>
              <a:gd name="connsiteY123" fmla="*/ 75343 h 390525"/>
              <a:gd name="connsiteX124" fmla="*/ 303562 w 390525"/>
              <a:gd name="connsiteY124" fmla="*/ 68199 h 390525"/>
              <a:gd name="connsiteX125" fmla="*/ 325279 w 390525"/>
              <a:gd name="connsiteY125" fmla="*/ 89916 h 390525"/>
              <a:gd name="connsiteX126" fmla="*/ 318135 w 390525"/>
              <a:gd name="connsiteY126" fmla="*/ 111442 h 390525"/>
              <a:gd name="connsiteX127" fmla="*/ 319278 w 390525"/>
              <a:gd name="connsiteY127" fmla="*/ 120777 h 390525"/>
              <a:gd name="connsiteX128" fmla="*/ 337185 w 390525"/>
              <a:gd name="connsiteY128" fmla="*/ 163830 h 390525"/>
              <a:gd name="connsiteX129" fmla="*/ 343186 w 390525"/>
              <a:gd name="connsiteY129" fmla="*/ 171259 h 390525"/>
              <a:gd name="connsiteX130" fmla="*/ 364046 w 390525"/>
              <a:gd name="connsiteY130" fmla="*/ 181451 h 390525"/>
              <a:gd name="connsiteX131" fmla="*/ 364046 w 390525"/>
              <a:gd name="connsiteY131" fmla="*/ 211931 h 390525"/>
              <a:gd name="connsiteX132" fmla="*/ 343186 w 390525"/>
              <a:gd name="connsiteY132" fmla="*/ 222123 h 390525"/>
              <a:gd name="connsiteX133" fmla="*/ 337185 w 390525"/>
              <a:gd name="connsiteY133" fmla="*/ 229552 h 3905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Lst>
            <a:rect l="l" t="t" r="r" b="b"/>
            <a:pathLst>
              <a:path w="390525" h="390525">
                <a:moveTo>
                  <a:pt x="379952" y="228886"/>
                </a:moveTo>
                <a:cubicBezTo>
                  <a:pt x="383762" y="226981"/>
                  <a:pt x="386239" y="223171"/>
                  <a:pt x="386239" y="218884"/>
                </a:cubicBezTo>
                <a:lnTo>
                  <a:pt x="386239" y="174498"/>
                </a:lnTo>
                <a:cubicBezTo>
                  <a:pt x="386239" y="170212"/>
                  <a:pt x="383858" y="166402"/>
                  <a:pt x="379952" y="164497"/>
                </a:cubicBezTo>
                <a:lnTo>
                  <a:pt x="357474" y="153543"/>
                </a:lnTo>
                <a:cubicBezTo>
                  <a:pt x="353759" y="139541"/>
                  <a:pt x="348139" y="126111"/>
                  <a:pt x="340805" y="113538"/>
                </a:cubicBezTo>
                <a:lnTo>
                  <a:pt x="348520" y="90297"/>
                </a:lnTo>
                <a:cubicBezTo>
                  <a:pt x="349853" y="86296"/>
                  <a:pt x="348806" y="81915"/>
                  <a:pt x="345853" y="78962"/>
                </a:cubicBezTo>
                <a:lnTo>
                  <a:pt x="314420" y="47530"/>
                </a:lnTo>
                <a:cubicBezTo>
                  <a:pt x="311468" y="44577"/>
                  <a:pt x="307086" y="43529"/>
                  <a:pt x="303086" y="44863"/>
                </a:cubicBezTo>
                <a:lnTo>
                  <a:pt x="279845" y="52578"/>
                </a:lnTo>
                <a:cubicBezTo>
                  <a:pt x="267272" y="45244"/>
                  <a:pt x="253841" y="39719"/>
                  <a:pt x="239840" y="35909"/>
                </a:cubicBezTo>
                <a:lnTo>
                  <a:pt x="228886" y="13430"/>
                </a:lnTo>
                <a:cubicBezTo>
                  <a:pt x="226981" y="9620"/>
                  <a:pt x="223171" y="7144"/>
                  <a:pt x="218885" y="7144"/>
                </a:cubicBezTo>
                <a:lnTo>
                  <a:pt x="174498" y="7144"/>
                </a:lnTo>
                <a:cubicBezTo>
                  <a:pt x="170212" y="7144"/>
                  <a:pt x="166402" y="9525"/>
                  <a:pt x="164497" y="13430"/>
                </a:cubicBezTo>
                <a:lnTo>
                  <a:pt x="153543" y="35909"/>
                </a:lnTo>
                <a:cubicBezTo>
                  <a:pt x="139541" y="39624"/>
                  <a:pt x="126111" y="45244"/>
                  <a:pt x="113538" y="52578"/>
                </a:cubicBezTo>
                <a:lnTo>
                  <a:pt x="90297" y="44863"/>
                </a:lnTo>
                <a:cubicBezTo>
                  <a:pt x="86297" y="43529"/>
                  <a:pt x="81915" y="44577"/>
                  <a:pt x="78962" y="47530"/>
                </a:cubicBezTo>
                <a:lnTo>
                  <a:pt x="47530" y="78962"/>
                </a:lnTo>
                <a:cubicBezTo>
                  <a:pt x="44577" y="81915"/>
                  <a:pt x="43529" y="86296"/>
                  <a:pt x="44863" y="90297"/>
                </a:cubicBezTo>
                <a:lnTo>
                  <a:pt x="52578" y="113538"/>
                </a:lnTo>
                <a:cubicBezTo>
                  <a:pt x="45244" y="126111"/>
                  <a:pt x="39719" y="139541"/>
                  <a:pt x="35909" y="153543"/>
                </a:cubicBezTo>
                <a:lnTo>
                  <a:pt x="13430" y="164497"/>
                </a:lnTo>
                <a:cubicBezTo>
                  <a:pt x="9620" y="166402"/>
                  <a:pt x="7144" y="170212"/>
                  <a:pt x="7144" y="174498"/>
                </a:cubicBezTo>
                <a:lnTo>
                  <a:pt x="7144" y="218884"/>
                </a:lnTo>
                <a:cubicBezTo>
                  <a:pt x="7144" y="223171"/>
                  <a:pt x="9525" y="226981"/>
                  <a:pt x="13430" y="228886"/>
                </a:cubicBezTo>
                <a:lnTo>
                  <a:pt x="35909" y="239839"/>
                </a:lnTo>
                <a:cubicBezTo>
                  <a:pt x="39624" y="253841"/>
                  <a:pt x="45244" y="267271"/>
                  <a:pt x="52578" y="279844"/>
                </a:cubicBezTo>
                <a:lnTo>
                  <a:pt x="44863" y="303085"/>
                </a:lnTo>
                <a:cubicBezTo>
                  <a:pt x="43529" y="307086"/>
                  <a:pt x="44577" y="311467"/>
                  <a:pt x="47530" y="314420"/>
                </a:cubicBezTo>
                <a:lnTo>
                  <a:pt x="78962" y="345853"/>
                </a:lnTo>
                <a:cubicBezTo>
                  <a:pt x="81915" y="348805"/>
                  <a:pt x="86297" y="349853"/>
                  <a:pt x="90297" y="348520"/>
                </a:cubicBezTo>
                <a:lnTo>
                  <a:pt x="113538" y="340805"/>
                </a:lnTo>
                <a:cubicBezTo>
                  <a:pt x="126111" y="348139"/>
                  <a:pt x="139541" y="353663"/>
                  <a:pt x="153543" y="357473"/>
                </a:cubicBezTo>
                <a:lnTo>
                  <a:pt x="164497" y="379952"/>
                </a:lnTo>
                <a:cubicBezTo>
                  <a:pt x="166402" y="383762"/>
                  <a:pt x="170212" y="386239"/>
                  <a:pt x="174498" y="386239"/>
                </a:cubicBezTo>
                <a:lnTo>
                  <a:pt x="218885" y="386239"/>
                </a:lnTo>
                <a:cubicBezTo>
                  <a:pt x="223171" y="386239"/>
                  <a:pt x="226981" y="383858"/>
                  <a:pt x="228886" y="379952"/>
                </a:cubicBezTo>
                <a:lnTo>
                  <a:pt x="239840" y="357473"/>
                </a:lnTo>
                <a:cubicBezTo>
                  <a:pt x="257175" y="352806"/>
                  <a:pt x="273368" y="345472"/>
                  <a:pt x="288417" y="335566"/>
                </a:cubicBezTo>
                <a:lnTo>
                  <a:pt x="335756" y="382905"/>
                </a:lnTo>
                <a:cubicBezTo>
                  <a:pt x="340138" y="387287"/>
                  <a:pt x="347091" y="387287"/>
                  <a:pt x="351473" y="382905"/>
                </a:cubicBezTo>
                <a:lnTo>
                  <a:pt x="382905" y="351472"/>
                </a:lnTo>
                <a:cubicBezTo>
                  <a:pt x="387287" y="347091"/>
                  <a:pt x="387287" y="340138"/>
                  <a:pt x="382905" y="335756"/>
                </a:cubicBezTo>
                <a:lnTo>
                  <a:pt x="335566" y="288417"/>
                </a:lnTo>
                <a:cubicBezTo>
                  <a:pt x="345472" y="273367"/>
                  <a:pt x="352901" y="257175"/>
                  <a:pt x="357474" y="239839"/>
                </a:cubicBezTo>
                <a:lnTo>
                  <a:pt x="379952" y="228886"/>
                </a:lnTo>
                <a:close/>
                <a:moveTo>
                  <a:pt x="343662" y="359283"/>
                </a:moveTo>
                <a:cubicBezTo>
                  <a:pt x="336709" y="352330"/>
                  <a:pt x="236506" y="252127"/>
                  <a:pt x="233077" y="248698"/>
                </a:cubicBezTo>
                <a:cubicBezTo>
                  <a:pt x="229743" y="245364"/>
                  <a:pt x="224695" y="244507"/>
                  <a:pt x="220504" y="246507"/>
                </a:cubicBezTo>
                <a:cubicBezTo>
                  <a:pt x="199263" y="256604"/>
                  <a:pt x="173927" y="252317"/>
                  <a:pt x="157544" y="235839"/>
                </a:cubicBezTo>
                <a:cubicBezTo>
                  <a:pt x="145066" y="223361"/>
                  <a:pt x="139637" y="205930"/>
                  <a:pt x="142018" y="188976"/>
                </a:cubicBezTo>
                <a:lnTo>
                  <a:pt x="157544" y="204502"/>
                </a:lnTo>
                <a:cubicBezTo>
                  <a:pt x="159639" y="206597"/>
                  <a:pt x="162497" y="207740"/>
                  <a:pt x="165354" y="207740"/>
                </a:cubicBezTo>
                <a:lnTo>
                  <a:pt x="196787" y="207740"/>
                </a:lnTo>
                <a:cubicBezTo>
                  <a:pt x="202883" y="207740"/>
                  <a:pt x="207931" y="202787"/>
                  <a:pt x="207931" y="196596"/>
                </a:cubicBezTo>
                <a:lnTo>
                  <a:pt x="207931" y="165163"/>
                </a:lnTo>
                <a:cubicBezTo>
                  <a:pt x="207931" y="162211"/>
                  <a:pt x="206788" y="159353"/>
                  <a:pt x="204692" y="157353"/>
                </a:cubicBezTo>
                <a:lnTo>
                  <a:pt x="189167" y="141827"/>
                </a:lnTo>
                <a:cubicBezTo>
                  <a:pt x="206121" y="139446"/>
                  <a:pt x="223647" y="144875"/>
                  <a:pt x="236030" y="157353"/>
                </a:cubicBezTo>
                <a:cubicBezTo>
                  <a:pt x="252508" y="173831"/>
                  <a:pt x="256794" y="199168"/>
                  <a:pt x="246698" y="220313"/>
                </a:cubicBezTo>
                <a:cubicBezTo>
                  <a:pt x="244697" y="224600"/>
                  <a:pt x="245555" y="229648"/>
                  <a:pt x="248888" y="232886"/>
                </a:cubicBezTo>
                <a:cubicBezTo>
                  <a:pt x="251746" y="235744"/>
                  <a:pt x="352044" y="336042"/>
                  <a:pt x="359474" y="343471"/>
                </a:cubicBezTo>
                <a:lnTo>
                  <a:pt x="343662" y="359283"/>
                </a:lnTo>
                <a:close/>
                <a:moveTo>
                  <a:pt x="286988" y="239744"/>
                </a:moveTo>
                <a:lnTo>
                  <a:pt x="269843" y="222599"/>
                </a:lnTo>
                <a:cubicBezTo>
                  <a:pt x="279845" y="194596"/>
                  <a:pt x="272987" y="162973"/>
                  <a:pt x="251746" y="141732"/>
                </a:cubicBezTo>
                <a:cubicBezTo>
                  <a:pt x="228695" y="118681"/>
                  <a:pt x="193167" y="112585"/>
                  <a:pt x="163544" y="126778"/>
                </a:cubicBezTo>
                <a:cubicBezTo>
                  <a:pt x="156591" y="130112"/>
                  <a:pt x="155067" y="139255"/>
                  <a:pt x="160496" y="144685"/>
                </a:cubicBezTo>
                <a:lnTo>
                  <a:pt x="185738" y="169926"/>
                </a:lnTo>
                <a:lnTo>
                  <a:pt x="185738" y="185642"/>
                </a:lnTo>
                <a:lnTo>
                  <a:pt x="170021" y="185642"/>
                </a:lnTo>
                <a:lnTo>
                  <a:pt x="144780" y="160401"/>
                </a:lnTo>
                <a:cubicBezTo>
                  <a:pt x="139351" y="154972"/>
                  <a:pt x="130207" y="156591"/>
                  <a:pt x="126873" y="163449"/>
                </a:cubicBezTo>
                <a:cubicBezTo>
                  <a:pt x="112776" y="193167"/>
                  <a:pt x="118777" y="228600"/>
                  <a:pt x="141827" y="251650"/>
                </a:cubicBezTo>
                <a:cubicBezTo>
                  <a:pt x="163068" y="272891"/>
                  <a:pt x="194691" y="279654"/>
                  <a:pt x="222695" y="269748"/>
                </a:cubicBezTo>
                <a:lnTo>
                  <a:pt x="239840" y="286893"/>
                </a:lnTo>
                <a:cubicBezTo>
                  <a:pt x="202216" y="304895"/>
                  <a:pt x="156305" y="297561"/>
                  <a:pt x="126111" y="267367"/>
                </a:cubicBezTo>
                <a:cubicBezTo>
                  <a:pt x="87154" y="228409"/>
                  <a:pt x="87154" y="165068"/>
                  <a:pt x="126111" y="126111"/>
                </a:cubicBezTo>
                <a:cubicBezTo>
                  <a:pt x="165068" y="87154"/>
                  <a:pt x="228410" y="87154"/>
                  <a:pt x="267367" y="126111"/>
                </a:cubicBezTo>
                <a:cubicBezTo>
                  <a:pt x="297561" y="156210"/>
                  <a:pt x="304895" y="202121"/>
                  <a:pt x="286988" y="239744"/>
                </a:cubicBezTo>
                <a:close/>
                <a:moveTo>
                  <a:pt x="337185" y="229552"/>
                </a:moveTo>
                <a:cubicBezTo>
                  <a:pt x="333661" y="244697"/>
                  <a:pt x="327755" y="259080"/>
                  <a:pt x="319469" y="272320"/>
                </a:cubicBezTo>
                <a:lnTo>
                  <a:pt x="303371" y="256222"/>
                </a:lnTo>
                <a:cubicBezTo>
                  <a:pt x="315373" y="234696"/>
                  <a:pt x="320612" y="209836"/>
                  <a:pt x="318326" y="185071"/>
                </a:cubicBezTo>
                <a:cubicBezTo>
                  <a:pt x="315659" y="156877"/>
                  <a:pt x="303181" y="130397"/>
                  <a:pt x="283083" y="110300"/>
                </a:cubicBezTo>
                <a:cubicBezTo>
                  <a:pt x="235458" y="62675"/>
                  <a:pt x="158020" y="62675"/>
                  <a:pt x="110395" y="110300"/>
                </a:cubicBezTo>
                <a:cubicBezTo>
                  <a:pt x="62770" y="157925"/>
                  <a:pt x="62770" y="235363"/>
                  <a:pt x="110395" y="282988"/>
                </a:cubicBezTo>
                <a:cubicBezTo>
                  <a:pt x="149352" y="321945"/>
                  <a:pt x="209074" y="329660"/>
                  <a:pt x="256318" y="303276"/>
                </a:cubicBezTo>
                <a:lnTo>
                  <a:pt x="272415" y="319373"/>
                </a:lnTo>
                <a:cubicBezTo>
                  <a:pt x="259175" y="327565"/>
                  <a:pt x="244793" y="333470"/>
                  <a:pt x="229648" y="337090"/>
                </a:cubicBezTo>
                <a:cubicBezTo>
                  <a:pt x="226409" y="337852"/>
                  <a:pt x="223647" y="340042"/>
                  <a:pt x="222218" y="343091"/>
                </a:cubicBezTo>
                <a:lnTo>
                  <a:pt x="212027" y="363950"/>
                </a:lnTo>
                <a:lnTo>
                  <a:pt x="181547" y="363950"/>
                </a:lnTo>
                <a:lnTo>
                  <a:pt x="171355" y="343091"/>
                </a:lnTo>
                <a:cubicBezTo>
                  <a:pt x="169926" y="340042"/>
                  <a:pt x="167164" y="337852"/>
                  <a:pt x="163925" y="337090"/>
                </a:cubicBezTo>
                <a:cubicBezTo>
                  <a:pt x="148685" y="333566"/>
                  <a:pt x="134208" y="327565"/>
                  <a:pt x="120872" y="319183"/>
                </a:cubicBezTo>
                <a:cubicBezTo>
                  <a:pt x="118110" y="317468"/>
                  <a:pt x="114681" y="316992"/>
                  <a:pt x="111538" y="318040"/>
                </a:cubicBezTo>
                <a:lnTo>
                  <a:pt x="90011" y="325184"/>
                </a:lnTo>
                <a:lnTo>
                  <a:pt x="68294" y="303467"/>
                </a:lnTo>
                <a:lnTo>
                  <a:pt x="75438" y="281940"/>
                </a:lnTo>
                <a:cubicBezTo>
                  <a:pt x="76486" y="278797"/>
                  <a:pt x="76105" y="275368"/>
                  <a:pt x="74295" y="272605"/>
                </a:cubicBezTo>
                <a:cubicBezTo>
                  <a:pt x="66008" y="259271"/>
                  <a:pt x="60008" y="244697"/>
                  <a:pt x="56388" y="229552"/>
                </a:cubicBezTo>
                <a:cubicBezTo>
                  <a:pt x="55626" y="226314"/>
                  <a:pt x="53435" y="223552"/>
                  <a:pt x="50387" y="222123"/>
                </a:cubicBezTo>
                <a:lnTo>
                  <a:pt x="29528" y="211931"/>
                </a:lnTo>
                <a:lnTo>
                  <a:pt x="29528" y="181451"/>
                </a:lnTo>
                <a:lnTo>
                  <a:pt x="50387" y="171259"/>
                </a:lnTo>
                <a:cubicBezTo>
                  <a:pt x="53435" y="169831"/>
                  <a:pt x="55626" y="167068"/>
                  <a:pt x="56388" y="163830"/>
                </a:cubicBezTo>
                <a:cubicBezTo>
                  <a:pt x="59912" y="148590"/>
                  <a:pt x="65913" y="134112"/>
                  <a:pt x="74295" y="120777"/>
                </a:cubicBezTo>
                <a:cubicBezTo>
                  <a:pt x="76010" y="118015"/>
                  <a:pt x="76486" y="114491"/>
                  <a:pt x="75438" y="111442"/>
                </a:cubicBezTo>
                <a:lnTo>
                  <a:pt x="68294" y="89916"/>
                </a:lnTo>
                <a:lnTo>
                  <a:pt x="90011" y="68199"/>
                </a:lnTo>
                <a:lnTo>
                  <a:pt x="111538" y="75343"/>
                </a:lnTo>
                <a:cubicBezTo>
                  <a:pt x="114681" y="76391"/>
                  <a:pt x="118110" y="76009"/>
                  <a:pt x="120872" y="74200"/>
                </a:cubicBezTo>
                <a:cubicBezTo>
                  <a:pt x="134208" y="65913"/>
                  <a:pt x="148781" y="59912"/>
                  <a:pt x="163925" y="56293"/>
                </a:cubicBezTo>
                <a:cubicBezTo>
                  <a:pt x="167164" y="55531"/>
                  <a:pt x="169926" y="53340"/>
                  <a:pt x="171355" y="50292"/>
                </a:cubicBezTo>
                <a:lnTo>
                  <a:pt x="181547" y="29432"/>
                </a:lnTo>
                <a:lnTo>
                  <a:pt x="212027" y="29432"/>
                </a:lnTo>
                <a:lnTo>
                  <a:pt x="222218" y="50292"/>
                </a:lnTo>
                <a:cubicBezTo>
                  <a:pt x="223647" y="53340"/>
                  <a:pt x="226409" y="55531"/>
                  <a:pt x="229648" y="56293"/>
                </a:cubicBezTo>
                <a:cubicBezTo>
                  <a:pt x="244888" y="59817"/>
                  <a:pt x="259366" y="65818"/>
                  <a:pt x="272701" y="74200"/>
                </a:cubicBezTo>
                <a:cubicBezTo>
                  <a:pt x="275463" y="75914"/>
                  <a:pt x="278892" y="76391"/>
                  <a:pt x="282035" y="75343"/>
                </a:cubicBezTo>
                <a:lnTo>
                  <a:pt x="303562" y="68199"/>
                </a:lnTo>
                <a:lnTo>
                  <a:pt x="325279" y="89916"/>
                </a:lnTo>
                <a:lnTo>
                  <a:pt x="318135" y="111442"/>
                </a:lnTo>
                <a:cubicBezTo>
                  <a:pt x="317087" y="114586"/>
                  <a:pt x="317468" y="118015"/>
                  <a:pt x="319278" y="120777"/>
                </a:cubicBezTo>
                <a:cubicBezTo>
                  <a:pt x="327565" y="134112"/>
                  <a:pt x="333566" y="148685"/>
                  <a:pt x="337185" y="163830"/>
                </a:cubicBezTo>
                <a:cubicBezTo>
                  <a:pt x="337947" y="167068"/>
                  <a:pt x="340138" y="169831"/>
                  <a:pt x="343186" y="171259"/>
                </a:cubicBezTo>
                <a:lnTo>
                  <a:pt x="364046" y="181451"/>
                </a:lnTo>
                <a:lnTo>
                  <a:pt x="364046" y="211931"/>
                </a:lnTo>
                <a:lnTo>
                  <a:pt x="343186" y="222123"/>
                </a:lnTo>
                <a:cubicBezTo>
                  <a:pt x="340138" y="223552"/>
                  <a:pt x="337947" y="226314"/>
                  <a:pt x="337185" y="229552"/>
                </a:cubicBezTo>
                <a:close/>
              </a:path>
            </a:pathLst>
          </a:custGeom>
          <a:solidFill>
            <a:srgbClr val="EED3C6"/>
          </a:solidFill>
          <a:ln w="9525" cap="flat">
            <a:noFill/>
            <a:prstDash val="solid"/>
            <a:miter/>
          </a:ln>
        </p:spPr>
        <p:txBody>
          <a:bodyPr rtlCol="0" anchor="ctr"/>
          <a:lstStyle/>
          <a:p>
            <a:endParaRPr lang="ko-KR" altLang="en-US"/>
          </a:p>
        </p:txBody>
      </p:sp>
      <p:grpSp>
        <p:nvGrpSpPr>
          <p:cNvPr id="106" name="그룹 290"/>
          <p:cNvGrpSpPr/>
          <p:nvPr/>
        </p:nvGrpSpPr>
        <p:grpSpPr>
          <a:xfrm>
            <a:off x="9115602" y="3528867"/>
            <a:ext cx="390525" cy="390525"/>
            <a:chOff x="3472997" y="2905696"/>
            <a:chExt cx="390525" cy="390525"/>
          </a:xfrm>
          <a:solidFill>
            <a:srgbClr val="B9B088"/>
          </a:solidFill>
        </p:grpSpPr>
        <p:sp>
          <p:nvSpPr>
            <p:cNvPr id="107" name="자유형: 도형 291"/>
            <p:cNvSpPr/>
            <p:nvPr/>
          </p:nvSpPr>
          <p:spPr>
            <a:xfrm>
              <a:off x="3472997" y="2905696"/>
              <a:ext cx="390525" cy="390525"/>
            </a:xfrm>
            <a:custGeom>
              <a:avLst/>
              <a:gdLst>
                <a:gd name="connsiteX0" fmla="*/ 376333 w 390525"/>
                <a:gd name="connsiteY0" fmla="*/ 156591 h 390525"/>
                <a:gd name="connsiteX1" fmla="*/ 334994 w 390525"/>
                <a:gd name="connsiteY1" fmla="*/ 151257 h 390525"/>
                <a:gd name="connsiteX2" fmla="*/ 326517 w 390525"/>
                <a:gd name="connsiteY2" fmla="*/ 130874 h 390525"/>
                <a:gd name="connsiteX3" fmla="*/ 351949 w 390525"/>
                <a:gd name="connsiteY3" fmla="*/ 97917 h 390525"/>
                <a:gd name="connsiteX4" fmla="*/ 350996 w 390525"/>
                <a:gd name="connsiteY4" fmla="*/ 83153 h 390525"/>
                <a:gd name="connsiteX5" fmla="*/ 310134 w 390525"/>
                <a:gd name="connsiteY5" fmla="*/ 42291 h 390525"/>
                <a:gd name="connsiteX6" fmla="*/ 295370 w 390525"/>
                <a:gd name="connsiteY6" fmla="*/ 41338 h 390525"/>
                <a:gd name="connsiteX7" fmla="*/ 262414 w 390525"/>
                <a:gd name="connsiteY7" fmla="*/ 66770 h 390525"/>
                <a:gd name="connsiteX8" fmla="*/ 242030 w 390525"/>
                <a:gd name="connsiteY8" fmla="*/ 58293 h 390525"/>
                <a:gd name="connsiteX9" fmla="*/ 236696 w 390525"/>
                <a:gd name="connsiteY9" fmla="*/ 16954 h 390525"/>
                <a:gd name="connsiteX10" fmla="*/ 225552 w 390525"/>
                <a:gd name="connsiteY10" fmla="*/ 7144 h 390525"/>
                <a:gd name="connsiteX11" fmla="*/ 167735 w 390525"/>
                <a:gd name="connsiteY11" fmla="*/ 7144 h 390525"/>
                <a:gd name="connsiteX12" fmla="*/ 156591 w 390525"/>
                <a:gd name="connsiteY12" fmla="*/ 16954 h 390525"/>
                <a:gd name="connsiteX13" fmla="*/ 151257 w 390525"/>
                <a:gd name="connsiteY13" fmla="*/ 58293 h 390525"/>
                <a:gd name="connsiteX14" fmla="*/ 130873 w 390525"/>
                <a:gd name="connsiteY14" fmla="*/ 66770 h 390525"/>
                <a:gd name="connsiteX15" fmla="*/ 97917 w 390525"/>
                <a:gd name="connsiteY15" fmla="*/ 41338 h 390525"/>
                <a:gd name="connsiteX16" fmla="*/ 83153 w 390525"/>
                <a:gd name="connsiteY16" fmla="*/ 42291 h 390525"/>
                <a:gd name="connsiteX17" fmla="*/ 42291 w 390525"/>
                <a:gd name="connsiteY17" fmla="*/ 83153 h 390525"/>
                <a:gd name="connsiteX18" fmla="*/ 41338 w 390525"/>
                <a:gd name="connsiteY18" fmla="*/ 97917 h 390525"/>
                <a:gd name="connsiteX19" fmla="*/ 66770 w 390525"/>
                <a:gd name="connsiteY19" fmla="*/ 130874 h 390525"/>
                <a:gd name="connsiteX20" fmla="*/ 58293 w 390525"/>
                <a:gd name="connsiteY20" fmla="*/ 151257 h 390525"/>
                <a:gd name="connsiteX21" fmla="*/ 16954 w 390525"/>
                <a:gd name="connsiteY21" fmla="*/ 156591 h 390525"/>
                <a:gd name="connsiteX22" fmla="*/ 7144 w 390525"/>
                <a:gd name="connsiteY22" fmla="*/ 167735 h 390525"/>
                <a:gd name="connsiteX23" fmla="*/ 7144 w 390525"/>
                <a:gd name="connsiteY23" fmla="*/ 225552 h 390525"/>
                <a:gd name="connsiteX24" fmla="*/ 16954 w 390525"/>
                <a:gd name="connsiteY24" fmla="*/ 236696 h 390525"/>
                <a:gd name="connsiteX25" fmla="*/ 58293 w 390525"/>
                <a:gd name="connsiteY25" fmla="*/ 242030 h 390525"/>
                <a:gd name="connsiteX26" fmla="*/ 66770 w 390525"/>
                <a:gd name="connsiteY26" fmla="*/ 262414 h 390525"/>
                <a:gd name="connsiteX27" fmla="*/ 41338 w 390525"/>
                <a:gd name="connsiteY27" fmla="*/ 295370 h 390525"/>
                <a:gd name="connsiteX28" fmla="*/ 42291 w 390525"/>
                <a:gd name="connsiteY28" fmla="*/ 310134 h 390525"/>
                <a:gd name="connsiteX29" fmla="*/ 83153 w 390525"/>
                <a:gd name="connsiteY29" fmla="*/ 350996 h 390525"/>
                <a:gd name="connsiteX30" fmla="*/ 97917 w 390525"/>
                <a:gd name="connsiteY30" fmla="*/ 351949 h 390525"/>
                <a:gd name="connsiteX31" fmla="*/ 130873 w 390525"/>
                <a:gd name="connsiteY31" fmla="*/ 326517 h 390525"/>
                <a:gd name="connsiteX32" fmla="*/ 151257 w 390525"/>
                <a:gd name="connsiteY32" fmla="*/ 334994 h 390525"/>
                <a:gd name="connsiteX33" fmla="*/ 156591 w 390525"/>
                <a:gd name="connsiteY33" fmla="*/ 376333 h 390525"/>
                <a:gd name="connsiteX34" fmla="*/ 167735 w 390525"/>
                <a:gd name="connsiteY34" fmla="*/ 386144 h 390525"/>
                <a:gd name="connsiteX35" fmla="*/ 225552 w 390525"/>
                <a:gd name="connsiteY35" fmla="*/ 386144 h 390525"/>
                <a:gd name="connsiteX36" fmla="*/ 236696 w 390525"/>
                <a:gd name="connsiteY36" fmla="*/ 376333 h 390525"/>
                <a:gd name="connsiteX37" fmla="*/ 242030 w 390525"/>
                <a:gd name="connsiteY37" fmla="*/ 334994 h 390525"/>
                <a:gd name="connsiteX38" fmla="*/ 262414 w 390525"/>
                <a:gd name="connsiteY38" fmla="*/ 326517 h 390525"/>
                <a:gd name="connsiteX39" fmla="*/ 295370 w 390525"/>
                <a:gd name="connsiteY39" fmla="*/ 351949 h 390525"/>
                <a:gd name="connsiteX40" fmla="*/ 310134 w 390525"/>
                <a:gd name="connsiteY40" fmla="*/ 350996 h 390525"/>
                <a:gd name="connsiteX41" fmla="*/ 350996 w 390525"/>
                <a:gd name="connsiteY41" fmla="*/ 310134 h 390525"/>
                <a:gd name="connsiteX42" fmla="*/ 351949 w 390525"/>
                <a:gd name="connsiteY42" fmla="*/ 295370 h 390525"/>
                <a:gd name="connsiteX43" fmla="*/ 326517 w 390525"/>
                <a:gd name="connsiteY43" fmla="*/ 262414 h 390525"/>
                <a:gd name="connsiteX44" fmla="*/ 334994 w 390525"/>
                <a:gd name="connsiteY44" fmla="*/ 242030 h 390525"/>
                <a:gd name="connsiteX45" fmla="*/ 376333 w 390525"/>
                <a:gd name="connsiteY45" fmla="*/ 236696 h 390525"/>
                <a:gd name="connsiteX46" fmla="*/ 386144 w 390525"/>
                <a:gd name="connsiteY46" fmla="*/ 225552 h 390525"/>
                <a:gd name="connsiteX47" fmla="*/ 386144 w 390525"/>
                <a:gd name="connsiteY47" fmla="*/ 167735 h 390525"/>
                <a:gd name="connsiteX48" fmla="*/ 376333 w 390525"/>
                <a:gd name="connsiteY48" fmla="*/ 156591 h 390525"/>
                <a:gd name="connsiteX49" fmla="*/ 363093 w 390525"/>
                <a:gd name="connsiteY49" fmla="*/ 215265 h 390525"/>
                <a:gd name="connsiteX50" fmla="*/ 324421 w 390525"/>
                <a:gd name="connsiteY50" fmla="*/ 220313 h 390525"/>
                <a:gd name="connsiteX51" fmla="*/ 314992 w 390525"/>
                <a:gd name="connsiteY51" fmla="*/ 228505 h 390525"/>
                <a:gd name="connsiteX52" fmla="*/ 302990 w 390525"/>
                <a:gd name="connsiteY52" fmla="*/ 257461 h 390525"/>
                <a:gd name="connsiteX53" fmla="*/ 303847 w 390525"/>
                <a:gd name="connsiteY53" fmla="*/ 269938 h 390525"/>
                <a:gd name="connsiteX54" fmla="*/ 327660 w 390525"/>
                <a:gd name="connsiteY54" fmla="*/ 300895 h 390525"/>
                <a:gd name="connsiteX55" fmla="*/ 300799 w 390525"/>
                <a:gd name="connsiteY55" fmla="*/ 327755 h 390525"/>
                <a:gd name="connsiteX56" fmla="*/ 269843 w 390525"/>
                <a:gd name="connsiteY56" fmla="*/ 303943 h 390525"/>
                <a:gd name="connsiteX57" fmla="*/ 257365 w 390525"/>
                <a:gd name="connsiteY57" fmla="*/ 303086 h 390525"/>
                <a:gd name="connsiteX58" fmla="*/ 228410 w 390525"/>
                <a:gd name="connsiteY58" fmla="*/ 315087 h 390525"/>
                <a:gd name="connsiteX59" fmla="*/ 220218 w 390525"/>
                <a:gd name="connsiteY59" fmla="*/ 324517 h 390525"/>
                <a:gd name="connsiteX60" fmla="*/ 215170 w 390525"/>
                <a:gd name="connsiteY60" fmla="*/ 363188 h 390525"/>
                <a:gd name="connsiteX61" fmla="*/ 177165 w 390525"/>
                <a:gd name="connsiteY61" fmla="*/ 363188 h 390525"/>
                <a:gd name="connsiteX62" fmla="*/ 172117 w 390525"/>
                <a:gd name="connsiteY62" fmla="*/ 324517 h 390525"/>
                <a:gd name="connsiteX63" fmla="*/ 163925 w 390525"/>
                <a:gd name="connsiteY63" fmla="*/ 315087 h 390525"/>
                <a:gd name="connsiteX64" fmla="*/ 134969 w 390525"/>
                <a:gd name="connsiteY64" fmla="*/ 303086 h 390525"/>
                <a:gd name="connsiteX65" fmla="*/ 122491 w 390525"/>
                <a:gd name="connsiteY65" fmla="*/ 303943 h 390525"/>
                <a:gd name="connsiteX66" fmla="*/ 91535 w 390525"/>
                <a:gd name="connsiteY66" fmla="*/ 327755 h 390525"/>
                <a:gd name="connsiteX67" fmla="*/ 64675 w 390525"/>
                <a:gd name="connsiteY67" fmla="*/ 300895 h 390525"/>
                <a:gd name="connsiteX68" fmla="*/ 88487 w 390525"/>
                <a:gd name="connsiteY68" fmla="*/ 269938 h 390525"/>
                <a:gd name="connsiteX69" fmla="*/ 89345 w 390525"/>
                <a:gd name="connsiteY69" fmla="*/ 257461 h 390525"/>
                <a:gd name="connsiteX70" fmla="*/ 77343 w 390525"/>
                <a:gd name="connsiteY70" fmla="*/ 228505 h 390525"/>
                <a:gd name="connsiteX71" fmla="*/ 67913 w 390525"/>
                <a:gd name="connsiteY71" fmla="*/ 220313 h 390525"/>
                <a:gd name="connsiteX72" fmla="*/ 29242 w 390525"/>
                <a:gd name="connsiteY72" fmla="*/ 215265 h 390525"/>
                <a:gd name="connsiteX73" fmla="*/ 29242 w 390525"/>
                <a:gd name="connsiteY73" fmla="*/ 177260 h 390525"/>
                <a:gd name="connsiteX74" fmla="*/ 67913 w 390525"/>
                <a:gd name="connsiteY74" fmla="*/ 172212 h 390525"/>
                <a:gd name="connsiteX75" fmla="*/ 77343 w 390525"/>
                <a:gd name="connsiteY75" fmla="*/ 164021 h 390525"/>
                <a:gd name="connsiteX76" fmla="*/ 89345 w 390525"/>
                <a:gd name="connsiteY76" fmla="*/ 135065 h 390525"/>
                <a:gd name="connsiteX77" fmla="*/ 88487 w 390525"/>
                <a:gd name="connsiteY77" fmla="*/ 122587 h 390525"/>
                <a:gd name="connsiteX78" fmla="*/ 64675 w 390525"/>
                <a:gd name="connsiteY78" fmla="*/ 91630 h 390525"/>
                <a:gd name="connsiteX79" fmla="*/ 91535 w 390525"/>
                <a:gd name="connsiteY79" fmla="*/ 64770 h 390525"/>
                <a:gd name="connsiteX80" fmla="*/ 122491 w 390525"/>
                <a:gd name="connsiteY80" fmla="*/ 88583 h 390525"/>
                <a:gd name="connsiteX81" fmla="*/ 134969 w 390525"/>
                <a:gd name="connsiteY81" fmla="*/ 89440 h 390525"/>
                <a:gd name="connsiteX82" fmla="*/ 163925 w 390525"/>
                <a:gd name="connsiteY82" fmla="*/ 77438 h 390525"/>
                <a:gd name="connsiteX83" fmla="*/ 172117 w 390525"/>
                <a:gd name="connsiteY83" fmla="*/ 68008 h 390525"/>
                <a:gd name="connsiteX84" fmla="*/ 177165 w 390525"/>
                <a:gd name="connsiteY84" fmla="*/ 29337 h 390525"/>
                <a:gd name="connsiteX85" fmla="*/ 215170 w 390525"/>
                <a:gd name="connsiteY85" fmla="*/ 29337 h 390525"/>
                <a:gd name="connsiteX86" fmla="*/ 220218 w 390525"/>
                <a:gd name="connsiteY86" fmla="*/ 68008 h 390525"/>
                <a:gd name="connsiteX87" fmla="*/ 228410 w 390525"/>
                <a:gd name="connsiteY87" fmla="*/ 77438 h 390525"/>
                <a:gd name="connsiteX88" fmla="*/ 257365 w 390525"/>
                <a:gd name="connsiteY88" fmla="*/ 89440 h 390525"/>
                <a:gd name="connsiteX89" fmla="*/ 269843 w 390525"/>
                <a:gd name="connsiteY89" fmla="*/ 88583 h 390525"/>
                <a:gd name="connsiteX90" fmla="*/ 300799 w 390525"/>
                <a:gd name="connsiteY90" fmla="*/ 64770 h 390525"/>
                <a:gd name="connsiteX91" fmla="*/ 327660 w 390525"/>
                <a:gd name="connsiteY91" fmla="*/ 91630 h 390525"/>
                <a:gd name="connsiteX92" fmla="*/ 303847 w 390525"/>
                <a:gd name="connsiteY92" fmla="*/ 122587 h 390525"/>
                <a:gd name="connsiteX93" fmla="*/ 302990 w 390525"/>
                <a:gd name="connsiteY93" fmla="*/ 135065 h 390525"/>
                <a:gd name="connsiteX94" fmla="*/ 314992 w 390525"/>
                <a:gd name="connsiteY94" fmla="*/ 164021 h 390525"/>
                <a:gd name="connsiteX95" fmla="*/ 324421 w 390525"/>
                <a:gd name="connsiteY95" fmla="*/ 172212 h 390525"/>
                <a:gd name="connsiteX96" fmla="*/ 363093 w 390525"/>
                <a:gd name="connsiteY96" fmla="*/ 177260 h 390525"/>
                <a:gd name="connsiteX97" fmla="*/ 363093 w 390525"/>
                <a:gd name="connsiteY97" fmla="*/ 215265 h 3905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Lst>
              <a:rect l="l" t="t" r="r" b="b"/>
              <a:pathLst>
                <a:path w="390525" h="390525">
                  <a:moveTo>
                    <a:pt x="376333" y="156591"/>
                  </a:moveTo>
                  <a:lnTo>
                    <a:pt x="334994" y="151257"/>
                  </a:lnTo>
                  <a:cubicBezTo>
                    <a:pt x="332708" y="144209"/>
                    <a:pt x="329851" y="137446"/>
                    <a:pt x="326517" y="130874"/>
                  </a:cubicBezTo>
                  <a:lnTo>
                    <a:pt x="351949" y="97917"/>
                  </a:lnTo>
                  <a:cubicBezTo>
                    <a:pt x="355378" y="93440"/>
                    <a:pt x="354997" y="87154"/>
                    <a:pt x="350996" y="83153"/>
                  </a:cubicBezTo>
                  <a:lnTo>
                    <a:pt x="310134" y="42291"/>
                  </a:lnTo>
                  <a:cubicBezTo>
                    <a:pt x="306134" y="38291"/>
                    <a:pt x="299847" y="37909"/>
                    <a:pt x="295370" y="41338"/>
                  </a:cubicBezTo>
                  <a:lnTo>
                    <a:pt x="262414" y="66770"/>
                  </a:lnTo>
                  <a:cubicBezTo>
                    <a:pt x="255841" y="63437"/>
                    <a:pt x="248984" y="60579"/>
                    <a:pt x="242030" y="58293"/>
                  </a:cubicBezTo>
                  <a:lnTo>
                    <a:pt x="236696" y="16954"/>
                  </a:lnTo>
                  <a:cubicBezTo>
                    <a:pt x="235934" y="11335"/>
                    <a:pt x="231172" y="7144"/>
                    <a:pt x="225552" y="7144"/>
                  </a:cubicBezTo>
                  <a:lnTo>
                    <a:pt x="167735" y="7144"/>
                  </a:lnTo>
                  <a:cubicBezTo>
                    <a:pt x="162115" y="7144"/>
                    <a:pt x="157353" y="11335"/>
                    <a:pt x="156591" y="16954"/>
                  </a:cubicBezTo>
                  <a:lnTo>
                    <a:pt x="151257" y="58293"/>
                  </a:lnTo>
                  <a:cubicBezTo>
                    <a:pt x="144209" y="60579"/>
                    <a:pt x="137446" y="63437"/>
                    <a:pt x="130873" y="66770"/>
                  </a:cubicBezTo>
                  <a:lnTo>
                    <a:pt x="97917" y="41338"/>
                  </a:lnTo>
                  <a:cubicBezTo>
                    <a:pt x="93440" y="37909"/>
                    <a:pt x="87154" y="38291"/>
                    <a:pt x="83153" y="42291"/>
                  </a:cubicBezTo>
                  <a:lnTo>
                    <a:pt x="42291" y="83153"/>
                  </a:lnTo>
                  <a:cubicBezTo>
                    <a:pt x="38290" y="87154"/>
                    <a:pt x="37910" y="93440"/>
                    <a:pt x="41338" y="97917"/>
                  </a:cubicBezTo>
                  <a:lnTo>
                    <a:pt x="66770" y="130874"/>
                  </a:lnTo>
                  <a:cubicBezTo>
                    <a:pt x="63437" y="137446"/>
                    <a:pt x="60579" y="144304"/>
                    <a:pt x="58293" y="151257"/>
                  </a:cubicBezTo>
                  <a:lnTo>
                    <a:pt x="16954" y="156591"/>
                  </a:lnTo>
                  <a:cubicBezTo>
                    <a:pt x="11335" y="157353"/>
                    <a:pt x="7144" y="162116"/>
                    <a:pt x="7144" y="167735"/>
                  </a:cubicBezTo>
                  <a:lnTo>
                    <a:pt x="7144" y="225552"/>
                  </a:lnTo>
                  <a:cubicBezTo>
                    <a:pt x="7144" y="231172"/>
                    <a:pt x="11335" y="235934"/>
                    <a:pt x="16954" y="236696"/>
                  </a:cubicBezTo>
                  <a:lnTo>
                    <a:pt x="58293" y="242030"/>
                  </a:lnTo>
                  <a:cubicBezTo>
                    <a:pt x="60579" y="249079"/>
                    <a:pt x="63437" y="255842"/>
                    <a:pt x="66770" y="262414"/>
                  </a:cubicBezTo>
                  <a:lnTo>
                    <a:pt x="41338" y="295370"/>
                  </a:lnTo>
                  <a:cubicBezTo>
                    <a:pt x="37910" y="299847"/>
                    <a:pt x="38290" y="306134"/>
                    <a:pt x="42291" y="310134"/>
                  </a:cubicBezTo>
                  <a:lnTo>
                    <a:pt x="83153" y="350996"/>
                  </a:lnTo>
                  <a:cubicBezTo>
                    <a:pt x="87154" y="354997"/>
                    <a:pt x="93440" y="355378"/>
                    <a:pt x="97917" y="351949"/>
                  </a:cubicBezTo>
                  <a:lnTo>
                    <a:pt x="130873" y="326517"/>
                  </a:lnTo>
                  <a:cubicBezTo>
                    <a:pt x="137446" y="329851"/>
                    <a:pt x="144304" y="332708"/>
                    <a:pt x="151257" y="334994"/>
                  </a:cubicBezTo>
                  <a:lnTo>
                    <a:pt x="156591" y="376333"/>
                  </a:lnTo>
                  <a:cubicBezTo>
                    <a:pt x="157353" y="381953"/>
                    <a:pt x="162115" y="386144"/>
                    <a:pt x="167735" y="386144"/>
                  </a:cubicBezTo>
                  <a:lnTo>
                    <a:pt x="225552" y="386144"/>
                  </a:lnTo>
                  <a:cubicBezTo>
                    <a:pt x="231172" y="386144"/>
                    <a:pt x="235934" y="381953"/>
                    <a:pt x="236696" y="376333"/>
                  </a:cubicBezTo>
                  <a:lnTo>
                    <a:pt x="242030" y="334994"/>
                  </a:lnTo>
                  <a:cubicBezTo>
                    <a:pt x="249079" y="332708"/>
                    <a:pt x="255841" y="329851"/>
                    <a:pt x="262414" y="326517"/>
                  </a:cubicBezTo>
                  <a:lnTo>
                    <a:pt x="295370" y="351949"/>
                  </a:lnTo>
                  <a:cubicBezTo>
                    <a:pt x="299847" y="355378"/>
                    <a:pt x="306134" y="354997"/>
                    <a:pt x="310134" y="350996"/>
                  </a:cubicBezTo>
                  <a:lnTo>
                    <a:pt x="350996" y="310134"/>
                  </a:lnTo>
                  <a:cubicBezTo>
                    <a:pt x="354997" y="306134"/>
                    <a:pt x="355378" y="299847"/>
                    <a:pt x="351949" y="295370"/>
                  </a:cubicBezTo>
                  <a:lnTo>
                    <a:pt x="326517" y="262414"/>
                  </a:lnTo>
                  <a:cubicBezTo>
                    <a:pt x="329851" y="255842"/>
                    <a:pt x="332708" y="248984"/>
                    <a:pt x="334994" y="242030"/>
                  </a:cubicBezTo>
                  <a:lnTo>
                    <a:pt x="376333" y="236696"/>
                  </a:lnTo>
                  <a:cubicBezTo>
                    <a:pt x="381953" y="235934"/>
                    <a:pt x="386144" y="231172"/>
                    <a:pt x="386144" y="225552"/>
                  </a:cubicBezTo>
                  <a:lnTo>
                    <a:pt x="386144" y="167735"/>
                  </a:lnTo>
                  <a:cubicBezTo>
                    <a:pt x="386048" y="162116"/>
                    <a:pt x="381857" y="157353"/>
                    <a:pt x="376333" y="156591"/>
                  </a:cubicBezTo>
                  <a:close/>
                  <a:moveTo>
                    <a:pt x="363093" y="215265"/>
                  </a:moveTo>
                  <a:lnTo>
                    <a:pt x="324421" y="220313"/>
                  </a:lnTo>
                  <a:cubicBezTo>
                    <a:pt x="319945" y="220885"/>
                    <a:pt x="316230" y="224123"/>
                    <a:pt x="314992" y="228505"/>
                  </a:cubicBezTo>
                  <a:cubicBezTo>
                    <a:pt x="312230" y="238696"/>
                    <a:pt x="308229" y="248412"/>
                    <a:pt x="302990" y="257461"/>
                  </a:cubicBezTo>
                  <a:cubicBezTo>
                    <a:pt x="300704" y="261366"/>
                    <a:pt x="301085" y="266319"/>
                    <a:pt x="303847" y="269938"/>
                  </a:cubicBezTo>
                  <a:lnTo>
                    <a:pt x="327660" y="300895"/>
                  </a:lnTo>
                  <a:lnTo>
                    <a:pt x="300799" y="327755"/>
                  </a:lnTo>
                  <a:lnTo>
                    <a:pt x="269843" y="303943"/>
                  </a:lnTo>
                  <a:cubicBezTo>
                    <a:pt x="266224" y="301180"/>
                    <a:pt x="261366" y="300800"/>
                    <a:pt x="257365" y="303086"/>
                  </a:cubicBezTo>
                  <a:cubicBezTo>
                    <a:pt x="248317" y="308324"/>
                    <a:pt x="238506" y="312325"/>
                    <a:pt x="228410" y="315087"/>
                  </a:cubicBezTo>
                  <a:cubicBezTo>
                    <a:pt x="224028" y="316230"/>
                    <a:pt x="220789" y="319945"/>
                    <a:pt x="220218" y="324517"/>
                  </a:cubicBezTo>
                  <a:lnTo>
                    <a:pt x="215170" y="363188"/>
                  </a:lnTo>
                  <a:lnTo>
                    <a:pt x="177165" y="363188"/>
                  </a:lnTo>
                  <a:lnTo>
                    <a:pt x="172117" y="324517"/>
                  </a:lnTo>
                  <a:cubicBezTo>
                    <a:pt x="171545" y="320040"/>
                    <a:pt x="168307" y="316325"/>
                    <a:pt x="163925" y="315087"/>
                  </a:cubicBezTo>
                  <a:cubicBezTo>
                    <a:pt x="153734" y="312325"/>
                    <a:pt x="144018" y="308324"/>
                    <a:pt x="134969" y="303086"/>
                  </a:cubicBezTo>
                  <a:cubicBezTo>
                    <a:pt x="131064" y="300800"/>
                    <a:pt x="126111" y="301180"/>
                    <a:pt x="122491" y="303943"/>
                  </a:cubicBezTo>
                  <a:lnTo>
                    <a:pt x="91535" y="327755"/>
                  </a:lnTo>
                  <a:lnTo>
                    <a:pt x="64675" y="300895"/>
                  </a:lnTo>
                  <a:lnTo>
                    <a:pt x="88487" y="269938"/>
                  </a:lnTo>
                  <a:cubicBezTo>
                    <a:pt x="91249" y="266319"/>
                    <a:pt x="91630" y="261461"/>
                    <a:pt x="89345" y="257461"/>
                  </a:cubicBezTo>
                  <a:cubicBezTo>
                    <a:pt x="84106" y="248412"/>
                    <a:pt x="80105" y="238601"/>
                    <a:pt x="77343" y="228505"/>
                  </a:cubicBezTo>
                  <a:cubicBezTo>
                    <a:pt x="76200" y="224123"/>
                    <a:pt x="72485" y="220885"/>
                    <a:pt x="67913" y="220313"/>
                  </a:cubicBezTo>
                  <a:lnTo>
                    <a:pt x="29242" y="215265"/>
                  </a:lnTo>
                  <a:lnTo>
                    <a:pt x="29242" y="177260"/>
                  </a:lnTo>
                  <a:lnTo>
                    <a:pt x="67913" y="172212"/>
                  </a:lnTo>
                  <a:cubicBezTo>
                    <a:pt x="72390" y="171641"/>
                    <a:pt x="76105" y="168402"/>
                    <a:pt x="77343" y="164021"/>
                  </a:cubicBezTo>
                  <a:cubicBezTo>
                    <a:pt x="80105" y="153829"/>
                    <a:pt x="84106" y="144113"/>
                    <a:pt x="89345" y="135065"/>
                  </a:cubicBezTo>
                  <a:cubicBezTo>
                    <a:pt x="91630" y="131159"/>
                    <a:pt x="91249" y="126206"/>
                    <a:pt x="88487" y="122587"/>
                  </a:cubicBezTo>
                  <a:lnTo>
                    <a:pt x="64675" y="91630"/>
                  </a:lnTo>
                  <a:lnTo>
                    <a:pt x="91535" y="64770"/>
                  </a:lnTo>
                  <a:lnTo>
                    <a:pt x="122491" y="88583"/>
                  </a:lnTo>
                  <a:cubicBezTo>
                    <a:pt x="126111" y="91345"/>
                    <a:pt x="130969" y="91726"/>
                    <a:pt x="134969" y="89440"/>
                  </a:cubicBezTo>
                  <a:cubicBezTo>
                    <a:pt x="144018" y="84201"/>
                    <a:pt x="153829" y="80200"/>
                    <a:pt x="163925" y="77438"/>
                  </a:cubicBezTo>
                  <a:cubicBezTo>
                    <a:pt x="168307" y="76295"/>
                    <a:pt x="171545" y="72580"/>
                    <a:pt x="172117" y="68008"/>
                  </a:cubicBezTo>
                  <a:lnTo>
                    <a:pt x="177165" y="29337"/>
                  </a:lnTo>
                  <a:lnTo>
                    <a:pt x="215170" y="29337"/>
                  </a:lnTo>
                  <a:lnTo>
                    <a:pt x="220218" y="68008"/>
                  </a:lnTo>
                  <a:cubicBezTo>
                    <a:pt x="220789" y="72485"/>
                    <a:pt x="224028" y="76200"/>
                    <a:pt x="228410" y="77438"/>
                  </a:cubicBezTo>
                  <a:cubicBezTo>
                    <a:pt x="238601" y="80200"/>
                    <a:pt x="248317" y="84201"/>
                    <a:pt x="257365" y="89440"/>
                  </a:cubicBezTo>
                  <a:cubicBezTo>
                    <a:pt x="261271" y="91726"/>
                    <a:pt x="266224" y="91345"/>
                    <a:pt x="269843" y="88583"/>
                  </a:cubicBezTo>
                  <a:lnTo>
                    <a:pt x="300799" y="64770"/>
                  </a:lnTo>
                  <a:lnTo>
                    <a:pt x="327660" y="91630"/>
                  </a:lnTo>
                  <a:lnTo>
                    <a:pt x="303847" y="122587"/>
                  </a:lnTo>
                  <a:cubicBezTo>
                    <a:pt x="301085" y="126206"/>
                    <a:pt x="300704" y="131064"/>
                    <a:pt x="302990" y="135065"/>
                  </a:cubicBezTo>
                  <a:cubicBezTo>
                    <a:pt x="308229" y="144113"/>
                    <a:pt x="312230" y="153924"/>
                    <a:pt x="314992" y="164021"/>
                  </a:cubicBezTo>
                  <a:cubicBezTo>
                    <a:pt x="316135" y="168402"/>
                    <a:pt x="319849" y="171641"/>
                    <a:pt x="324421" y="172212"/>
                  </a:cubicBezTo>
                  <a:lnTo>
                    <a:pt x="363093" y="177260"/>
                  </a:lnTo>
                  <a:lnTo>
                    <a:pt x="363093" y="215265"/>
                  </a:lnTo>
                  <a:close/>
                </a:path>
              </a:pathLst>
            </a:custGeom>
            <a:grpFill/>
            <a:ln w="9525" cap="flat">
              <a:noFill/>
              <a:prstDash val="solid"/>
              <a:miter/>
            </a:ln>
          </p:spPr>
          <p:txBody>
            <a:bodyPr rtlCol="0" anchor="ctr"/>
            <a:lstStyle/>
            <a:p>
              <a:endParaRPr lang="ko-KR" altLang="en-US"/>
            </a:p>
          </p:txBody>
        </p:sp>
        <p:sp>
          <p:nvSpPr>
            <p:cNvPr id="108" name="자유형: 도형 292"/>
            <p:cNvSpPr/>
            <p:nvPr/>
          </p:nvSpPr>
          <p:spPr>
            <a:xfrm>
              <a:off x="3565103" y="2997612"/>
              <a:ext cx="200025" cy="200025"/>
            </a:xfrm>
            <a:custGeom>
              <a:avLst/>
              <a:gdLst>
                <a:gd name="connsiteX0" fmla="*/ 104489 w 200025"/>
                <a:gd name="connsiteY0" fmla="*/ 7144 h 200025"/>
                <a:gd name="connsiteX1" fmla="*/ 7144 w 200025"/>
                <a:gd name="connsiteY1" fmla="*/ 104489 h 200025"/>
                <a:gd name="connsiteX2" fmla="*/ 104489 w 200025"/>
                <a:gd name="connsiteY2" fmla="*/ 201835 h 200025"/>
                <a:gd name="connsiteX3" fmla="*/ 201834 w 200025"/>
                <a:gd name="connsiteY3" fmla="*/ 104489 h 200025"/>
                <a:gd name="connsiteX4" fmla="*/ 104489 w 200025"/>
                <a:gd name="connsiteY4" fmla="*/ 7144 h 200025"/>
                <a:gd name="connsiteX5" fmla="*/ 104489 w 200025"/>
                <a:gd name="connsiteY5" fmla="*/ 179451 h 200025"/>
                <a:gd name="connsiteX6" fmla="*/ 29623 w 200025"/>
                <a:gd name="connsiteY6" fmla="*/ 104584 h 200025"/>
                <a:gd name="connsiteX7" fmla="*/ 104489 w 200025"/>
                <a:gd name="connsiteY7" fmla="*/ 29718 h 200025"/>
                <a:gd name="connsiteX8" fmla="*/ 179356 w 200025"/>
                <a:gd name="connsiteY8" fmla="*/ 104584 h 200025"/>
                <a:gd name="connsiteX9" fmla="*/ 104489 w 200025"/>
                <a:gd name="connsiteY9" fmla="*/ 179451 h 2000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00025" h="200025">
                  <a:moveTo>
                    <a:pt x="104489" y="7144"/>
                  </a:moveTo>
                  <a:cubicBezTo>
                    <a:pt x="50768" y="7144"/>
                    <a:pt x="7144" y="50768"/>
                    <a:pt x="7144" y="104489"/>
                  </a:cubicBezTo>
                  <a:cubicBezTo>
                    <a:pt x="7144" y="158210"/>
                    <a:pt x="50768" y="201835"/>
                    <a:pt x="104489" y="201835"/>
                  </a:cubicBezTo>
                  <a:cubicBezTo>
                    <a:pt x="158210" y="201835"/>
                    <a:pt x="201834" y="158210"/>
                    <a:pt x="201834" y="104489"/>
                  </a:cubicBezTo>
                  <a:cubicBezTo>
                    <a:pt x="201834" y="50768"/>
                    <a:pt x="158210" y="7144"/>
                    <a:pt x="104489" y="7144"/>
                  </a:cubicBezTo>
                  <a:close/>
                  <a:moveTo>
                    <a:pt x="104489" y="179451"/>
                  </a:moveTo>
                  <a:cubicBezTo>
                    <a:pt x="63151" y="179451"/>
                    <a:pt x="29623" y="145828"/>
                    <a:pt x="29623" y="104584"/>
                  </a:cubicBezTo>
                  <a:cubicBezTo>
                    <a:pt x="29623" y="63246"/>
                    <a:pt x="63246" y="29718"/>
                    <a:pt x="104489" y="29718"/>
                  </a:cubicBezTo>
                  <a:cubicBezTo>
                    <a:pt x="145732" y="29718"/>
                    <a:pt x="179356" y="63341"/>
                    <a:pt x="179356" y="104584"/>
                  </a:cubicBezTo>
                  <a:cubicBezTo>
                    <a:pt x="179451" y="145828"/>
                    <a:pt x="145828" y="179451"/>
                    <a:pt x="104489" y="179451"/>
                  </a:cubicBezTo>
                  <a:close/>
                </a:path>
              </a:pathLst>
            </a:custGeom>
            <a:grpFill/>
            <a:ln w="9525" cap="flat">
              <a:noFill/>
              <a:prstDash val="solid"/>
              <a:miter/>
            </a:ln>
          </p:spPr>
          <p:txBody>
            <a:bodyPr rtlCol="0" anchor="ctr"/>
            <a:lstStyle/>
            <a:p>
              <a:endParaRPr lang="ko-KR" altLang="en-US"/>
            </a:p>
          </p:txBody>
        </p:sp>
        <p:sp>
          <p:nvSpPr>
            <p:cNvPr id="109" name="자유형: 도형 293"/>
            <p:cNvSpPr/>
            <p:nvPr/>
          </p:nvSpPr>
          <p:spPr>
            <a:xfrm>
              <a:off x="3635862" y="3039606"/>
              <a:ext cx="66675" cy="123825"/>
            </a:xfrm>
            <a:custGeom>
              <a:avLst/>
              <a:gdLst>
                <a:gd name="connsiteX0" fmla="*/ 33730 w 66675"/>
                <a:gd name="connsiteY0" fmla="*/ 42017 h 123825"/>
                <a:gd name="connsiteX1" fmla="*/ 48875 w 66675"/>
                <a:gd name="connsiteY1" fmla="*/ 42017 h 123825"/>
                <a:gd name="connsiteX2" fmla="*/ 60305 w 66675"/>
                <a:gd name="connsiteY2" fmla="*/ 31444 h 123825"/>
                <a:gd name="connsiteX3" fmla="*/ 49256 w 66675"/>
                <a:gd name="connsiteY3" fmla="*/ 19824 h 123825"/>
                <a:gd name="connsiteX4" fmla="*/ 44874 w 66675"/>
                <a:gd name="connsiteY4" fmla="*/ 19824 h 123825"/>
                <a:gd name="connsiteX5" fmla="*/ 44874 w 66675"/>
                <a:gd name="connsiteY5" fmla="*/ 18585 h 123825"/>
                <a:gd name="connsiteX6" fmla="*/ 34302 w 66675"/>
                <a:gd name="connsiteY6" fmla="*/ 7155 h 123825"/>
                <a:gd name="connsiteX7" fmla="*/ 22681 w 66675"/>
                <a:gd name="connsiteY7" fmla="*/ 18204 h 123825"/>
                <a:gd name="connsiteX8" fmla="*/ 22681 w 66675"/>
                <a:gd name="connsiteY8" fmla="*/ 23157 h 123825"/>
                <a:gd name="connsiteX9" fmla="*/ 7155 w 66675"/>
                <a:gd name="connsiteY9" fmla="*/ 47256 h 123825"/>
                <a:gd name="connsiteX10" fmla="*/ 33539 w 66675"/>
                <a:gd name="connsiteY10" fmla="*/ 73830 h 123825"/>
                <a:gd name="connsiteX11" fmla="*/ 38112 w 66675"/>
                <a:gd name="connsiteY11" fmla="*/ 77640 h 123825"/>
                <a:gd name="connsiteX12" fmla="*/ 33730 w 66675"/>
                <a:gd name="connsiteY12" fmla="*/ 82593 h 123825"/>
                <a:gd name="connsiteX13" fmla="*/ 18585 w 66675"/>
                <a:gd name="connsiteY13" fmla="*/ 82593 h 123825"/>
                <a:gd name="connsiteX14" fmla="*/ 7155 w 66675"/>
                <a:gd name="connsiteY14" fmla="*/ 93166 h 123825"/>
                <a:gd name="connsiteX15" fmla="*/ 18204 w 66675"/>
                <a:gd name="connsiteY15" fmla="*/ 104787 h 123825"/>
                <a:gd name="connsiteX16" fmla="*/ 22586 w 66675"/>
                <a:gd name="connsiteY16" fmla="*/ 104787 h 123825"/>
                <a:gd name="connsiteX17" fmla="*/ 22586 w 66675"/>
                <a:gd name="connsiteY17" fmla="*/ 106025 h 123825"/>
                <a:gd name="connsiteX18" fmla="*/ 33158 w 66675"/>
                <a:gd name="connsiteY18" fmla="*/ 117455 h 123825"/>
                <a:gd name="connsiteX19" fmla="*/ 44779 w 66675"/>
                <a:gd name="connsiteY19" fmla="*/ 106406 h 123825"/>
                <a:gd name="connsiteX20" fmla="*/ 44779 w 66675"/>
                <a:gd name="connsiteY20" fmla="*/ 101453 h 123825"/>
                <a:gd name="connsiteX21" fmla="*/ 60210 w 66675"/>
                <a:gd name="connsiteY21" fmla="*/ 77355 h 123825"/>
                <a:gd name="connsiteX22" fmla="*/ 33825 w 66675"/>
                <a:gd name="connsiteY22" fmla="*/ 50780 h 123825"/>
                <a:gd name="connsiteX23" fmla="*/ 29253 w 66675"/>
                <a:gd name="connsiteY23" fmla="*/ 46970 h 123825"/>
                <a:gd name="connsiteX24" fmla="*/ 33730 w 66675"/>
                <a:gd name="connsiteY24" fmla="*/ 42017 h 123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66675" h="123825">
                  <a:moveTo>
                    <a:pt x="33730" y="42017"/>
                  </a:moveTo>
                  <a:lnTo>
                    <a:pt x="48875" y="42017"/>
                  </a:lnTo>
                  <a:cubicBezTo>
                    <a:pt x="54875" y="42017"/>
                    <a:pt x="60019" y="37445"/>
                    <a:pt x="60305" y="31444"/>
                  </a:cubicBezTo>
                  <a:cubicBezTo>
                    <a:pt x="60590" y="25062"/>
                    <a:pt x="55542" y="19824"/>
                    <a:pt x="49256" y="19824"/>
                  </a:cubicBezTo>
                  <a:lnTo>
                    <a:pt x="44874" y="19824"/>
                  </a:lnTo>
                  <a:lnTo>
                    <a:pt x="44874" y="18585"/>
                  </a:lnTo>
                  <a:cubicBezTo>
                    <a:pt x="44874" y="12585"/>
                    <a:pt x="40302" y="7441"/>
                    <a:pt x="34302" y="7155"/>
                  </a:cubicBezTo>
                  <a:cubicBezTo>
                    <a:pt x="27920" y="6870"/>
                    <a:pt x="22681" y="11918"/>
                    <a:pt x="22681" y="18204"/>
                  </a:cubicBezTo>
                  <a:lnTo>
                    <a:pt x="22681" y="23157"/>
                  </a:lnTo>
                  <a:cubicBezTo>
                    <a:pt x="13537" y="27348"/>
                    <a:pt x="7155" y="36588"/>
                    <a:pt x="7155" y="47256"/>
                  </a:cubicBezTo>
                  <a:cubicBezTo>
                    <a:pt x="7155" y="61829"/>
                    <a:pt x="18966" y="73735"/>
                    <a:pt x="33539" y="73830"/>
                  </a:cubicBezTo>
                  <a:cubicBezTo>
                    <a:pt x="35825" y="73830"/>
                    <a:pt x="37826" y="75354"/>
                    <a:pt x="38112" y="77640"/>
                  </a:cubicBezTo>
                  <a:cubicBezTo>
                    <a:pt x="38493" y="80307"/>
                    <a:pt x="36397" y="82593"/>
                    <a:pt x="33730" y="82593"/>
                  </a:cubicBezTo>
                  <a:lnTo>
                    <a:pt x="18585" y="82593"/>
                  </a:lnTo>
                  <a:cubicBezTo>
                    <a:pt x="12585" y="82593"/>
                    <a:pt x="7441" y="87165"/>
                    <a:pt x="7155" y="93166"/>
                  </a:cubicBezTo>
                  <a:cubicBezTo>
                    <a:pt x="6870" y="99548"/>
                    <a:pt x="11918" y="104787"/>
                    <a:pt x="18204" y="104787"/>
                  </a:cubicBezTo>
                  <a:lnTo>
                    <a:pt x="22586" y="104787"/>
                  </a:lnTo>
                  <a:lnTo>
                    <a:pt x="22586" y="106025"/>
                  </a:lnTo>
                  <a:cubicBezTo>
                    <a:pt x="22586" y="112026"/>
                    <a:pt x="27158" y="117169"/>
                    <a:pt x="33158" y="117455"/>
                  </a:cubicBezTo>
                  <a:cubicBezTo>
                    <a:pt x="39540" y="117741"/>
                    <a:pt x="44779" y="112692"/>
                    <a:pt x="44779" y="106406"/>
                  </a:cubicBezTo>
                  <a:lnTo>
                    <a:pt x="44779" y="101453"/>
                  </a:lnTo>
                  <a:cubicBezTo>
                    <a:pt x="53923" y="97262"/>
                    <a:pt x="60210" y="88023"/>
                    <a:pt x="60210" y="77355"/>
                  </a:cubicBezTo>
                  <a:cubicBezTo>
                    <a:pt x="60210" y="62781"/>
                    <a:pt x="48398" y="50875"/>
                    <a:pt x="33825" y="50780"/>
                  </a:cubicBezTo>
                  <a:cubicBezTo>
                    <a:pt x="31539" y="50780"/>
                    <a:pt x="29539" y="49256"/>
                    <a:pt x="29253" y="46970"/>
                  </a:cubicBezTo>
                  <a:cubicBezTo>
                    <a:pt x="29063" y="44303"/>
                    <a:pt x="31158" y="42017"/>
                    <a:pt x="33730" y="42017"/>
                  </a:cubicBezTo>
                  <a:close/>
                </a:path>
              </a:pathLst>
            </a:custGeom>
            <a:grpFill/>
            <a:ln w="9525" cap="flat">
              <a:noFill/>
              <a:prstDash val="solid"/>
              <a:miter/>
            </a:ln>
          </p:spPr>
          <p:txBody>
            <a:bodyPr rtlCol="0" anchor="ctr"/>
            <a:lstStyle/>
            <a:p>
              <a:endParaRPr lang="ko-KR" altLang="en-US"/>
            </a:p>
          </p:txBody>
        </p:sp>
      </p:gr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grpSp>
        <p:nvGrpSpPr>
          <p:cNvPr id="6" name="组合 5"/>
          <p:cNvGrpSpPr/>
          <p:nvPr/>
        </p:nvGrpSpPr>
        <p:grpSpPr>
          <a:xfrm>
            <a:off x="2195623" y="2850377"/>
            <a:ext cx="8077200" cy="1667802"/>
            <a:chOff x="2174358" y="2967335"/>
            <a:chExt cx="8077200" cy="1667802"/>
          </a:xfrm>
        </p:grpSpPr>
        <p:sp>
          <p:nvSpPr>
            <p:cNvPr id="4" name="文本框 3"/>
            <p:cNvSpPr txBox="1"/>
            <p:nvPr/>
          </p:nvSpPr>
          <p:spPr>
            <a:xfrm>
              <a:off x="2174358" y="2967335"/>
              <a:ext cx="8077200" cy="923330"/>
            </a:xfrm>
            <a:prstGeom prst="rect">
              <a:avLst/>
            </a:prstGeom>
            <a:noFill/>
          </p:spPr>
          <p:txBody>
            <a:bodyPr wrap="square" rtlCol="0">
              <a:spAutoFit/>
            </a:bodyPr>
            <a:lstStyle/>
            <a:p>
              <a:pPr algn="ctr"/>
              <a:r>
                <a:rPr lang="zh-CN" altLang="en-US" sz="5400" b="1">
                  <a:solidFill>
                    <a:schemeClr val="tx1">
                      <a:lumMod val="65000"/>
                      <a:lumOff val="35000"/>
                    </a:schemeClr>
                  </a:solidFill>
                  <a:latin typeface="江西拙楷" panose="02010600040101010101" pitchFamily="2" charset="-122"/>
                  <a:ea typeface="江西拙楷" panose="02010600040101010101" pitchFamily="2" charset="-122"/>
                </a:rPr>
                <a:t>感谢您的指正</a:t>
              </a:r>
              <a:endParaRPr lang="zh-CN" altLang="en-US" sz="5400" b="1" dirty="0">
                <a:solidFill>
                  <a:schemeClr val="tx1">
                    <a:lumMod val="65000"/>
                    <a:lumOff val="35000"/>
                  </a:schemeClr>
                </a:solidFill>
                <a:latin typeface="江西拙楷" panose="02010600040101010101" pitchFamily="2" charset="-122"/>
                <a:ea typeface="江西拙楷" panose="02010600040101010101" pitchFamily="2" charset="-122"/>
              </a:endParaRPr>
            </a:p>
          </p:txBody>
        </p:sp>
        <p:sp>
          <p:nvSpPr>
            <p:cNvPr id="5" name="矩形 4"/>
            <p:cNvSpPr/>
            <p:nvPr/>
          </p:nvSpPr>
          <p:spPr>
            <a:xfrm>
              <a:off x="2961610" y="4017404"/>
              <a:ext cx="6502695" cy="617733"/>
            </a:xfrm>
            <a:prstGeom prst="rect">
              <a:avLst/>
            </a:prstGeom>
          </p:spPr>
          <p:txBody>
            <a:bodyPr wrap="square">
              <a:spAutoFit/>
            </a:bodyPr>
            <a:lstStyle/>
            <a:p>
              <a:pPr algn="ctr" defTabSz="913765">
                <a:lnSpc>
                  <a:spcPct val="150000"/>
                </a:lnSpc>
                <a:buClr>
                  <a:srgbClr val="E7E6E6">
                    <a:lumMod val="10000"/>
                  </a:srgbClr>
                </a:buClr>
                <a:defRPr/>
              </a:pPr>
              <a:r>
                <a:rPr lang="en-US" altLang="zh-CN" sz="1200" err="1">
                  <a:solidFill>
                    <a:prstClr val="black">
                      <a:lumMod val="50000"/>
                      <a:lumOff val="50000"/>
                    </a:prstClr>
                  </a:solidFill>
                  <a:latin typeface="Calibri Light"/>
                  <a:ea typeface="微软雅黑" panose="020B0503020204020204" charset="-122"/>
                  <a:cs typeface="+mn-ea"/>
                  <a:sym typeface="+mn-lt"/>
                </a:rPr>
                <a:t>Lorem</a:t>
              </a:r>
              <a:r>
                <a:rPr lang="en-US" altLang="zh-CN" sz="1200">
                  <a:solidFill>
                    <a:prstClr val="black">
                      <a:lumMod val="50000"/>
                      <a:lumOff val="50000"/>
                    </a:prstClr>
                  </a:solidFill>
                  <a:latin typeface="Calibri Light"/>
                  <a:ea typeface="微软雅黑" panose="020B0503020204020204" charset="-122"/>
                  <a:cs typeface="+mn-ea"/>
                  <a:sym typeface="+mn-lt"/>
                </a:rPr>
                <a:t> </a:t>
              </a:r>
              <a:r>
                <a:rPr lang="en-US" altLang="zh-CN" sz="1200" err="1">
                  <a:solidFill>
                    <a:prstClr val="black">
                      <a:lumMod val="50000"/>
                      <a:lumOff val="50000"/>
                    </a:prstClr>
                  </a:solidFill>
                  <a:latin typeface="Calibri Light"/>
                  <a:ea typeface="微软雅黑" panose="020B0503020204020204" charset="-122"/>
                  <a:cs typeface="+mn-ea"/>
                  <a:sym typeface="+mn-lt"/>
                </a:rPr>
                <a:t>ipsum</a:t>
              </a:r>
              <a:r>
                <a:rPr lang="en-US" altLang="zh-CN" sz="1200">
                  <a:solidFill>
                    <a:prstClr val="black">
                      <a:lumMod val="50000"/>
                      <a:lumOff val="50000"/>
                    </a:prstClr>
                  </a:solidFill>
                  <a:latin typeface="Calibri Light"/>
                  <a:ea typeface="微软雅黑" panose="020B0503020204020204" charset="-122"/>
                  <a:cs typeface="+mn-ea"/>
                  <a:sym typeface="+mn-lt"/>
                </a:rPr>
                <a:t> dolor sit </a:t>
              </a:r>
              <a:r>
                <a:rPr lang="en-US" altLang="zh-CN" sz="1200" err="1">
                  <a:solidFill>
                    <a:prstClr val="black">
                      <a:lumMod val="50000"/>
                      <a:lumOff val="50000"/>
                    </a:prstClr>
                  </a:solidFill>
                  <a:latin typeface="Calibri Light"/>
                  <a:ea typeface="微软雅黑" panose="020B0503020204020204" charset="-122"/>
                  <a:cs typeface="+mn-ea"/>
                  <a:sym typeface="+mn-lt"/>
                </a:rPr>
                <a:t>amet</a:t>
              </a:r>
              <a:r>
                <a:rPr lang="en-US" altLang="zh-CN" sz="1200">
                  <a:solidFill>
                    <a:prstClr val="black">
                      <a:lumMod val="50000"/>
                      <a:lumOff val="50000"/>
                    </a:prstClr>
                  </a:solidFill>
                  <a:latin typeface="Calibri Light"/>
                  <a:ea typeface="微软雅黑" panose="020B0503020204020204" charset="-122"/>
                  <a:cs typeface="+mn-ea"/>
                  <a:sym typeface="+mn-lt"/>
                </a:rPr>
                <a:t>, </a:t>
              </a:r>
              <a:r>
                <a:rPr lang="en-US" altLang="zh-CN" sz="1200" err="1">
                  <a:solidFill>
                    <a:prstClr val="black">
                      <a:lumMod val="50000"/>
                      <a:lumOff val="50000"/>
                    </a:prstClr>
                  </a:solidFill>
                  <a:latin typeface="Calibri Light"/>
                  <a:ea typeface="微软雅黑" panose="020B0503020204020204" charset="-122"/>
                  <a:cs typeface="+mn-ea"/>
                  <a:sym typeface="+mn-lt"/>
                </a:rPr>
                <a:t>consectetuer</a:t>
              </a:r>
              <a:r>
                <a:rPr lang="en-US" altLang="zh-CN" sz="1200">
                  <a:solidFill>
                    <a:prstClr val="black">
                      <a:lumMod val="50000"/>
                      <a:lumOff val="50000"/>
                    </a:prstClr>
                  </a:solidFill>
                  <a:latin typeface="Calibri Light"/>
                  <a:ea typeface="微软雅黑" panose="020B0503020204020204" charset="-122"/>
                  <a:cs typeface="+mn-ea"/>
                  <a:sym typeface="+mn-lt"/>
                </a:rPr>
                <a:t> </a:t>
              </a:r>
              <a:r>
                <a:rPr lang="en-US" altLang="zh-CN" sz="1200" err="1">
                  <a:solidFill>
                    <a:prstClr val="black">
                      <a:lumMod val="50000"/>
                      <a:lumOff val="50000"/>
                    </a:prstClr>
                  </a:solidFill>
                  <a:latin typeface="Calibri Light"/>
                  <a:ea typeface="微软雅黑" panose="020B0503020204020204" charset="-122"/>
                  <a:cs typeface="+mn-ea"/>
                  <a:sym typeface="+mn-lt"/>
                </a:rPr>
                <a:t>adipiscing</a:t>
              </a:r>
              <a:r>
                <a:rPr lang="en-US" altLang="zh-CN" sz="1200">
                  <a:solidFill>
                    <a:prstClr val="black">
                      <a:lumMod val="50000"/>
                      <a:lumOff val="50000"/>
                    </a:prstClr>
                  </a:solidFill>
                  <a:latin typeface="Calibri Light"/>
                  <a:ea typeface="微软雅黑" panose="020B0503020204020204" charset="-122"/>
                  <a:cs typeface="+mn-ea"/>
                  <a:sym typeface="+mn-lt"/>
                </a:rPr>
                <a:t> </a:t>
              </a:r>
              <a:r>
                <a:rPr lang="en-US" altLang="zh-CN" sz="1200" err="1">
                  <a:solidFill>
                    <a:prstClr val="black">
                      <a:lumMod val="50000"/>
                      <a:lumOff val="50000"/>
                    </a:prstClr>
                  </a:solidFill>
                  <a:latin typeface="Calibri Light"/>
                  <a:ea typeface="微软雅黑" panose="020B0503020204020204" charset="-122"/>
                  <a:cs typeface="+mn-ea"/>
                  <a:sym typeface="+mn-lt"/>
                </a:rPr>
                <a:t>elit</a:t>
              </a:r>
              <a:r>
                <a:rPr lang="en-US" altLang="zh-CN" sz="1200">
                  <a:solidFill>
                    <a:prstClr val="black">
                      <a:lumMod val="50000"/>
                      <a:lumOff val="50000"/>
                    </a:prstClr>
                  </a:solidFill>
                  <a:latin typeface="Calibri Light"/>
                  <a:ea typeface="微软雅黑" panose="020B0503020204020204" charset="-122"/>
                  <a:cs typeface="+mn-ea"/>
                  <a:sym typeface="+mn-lt"/>
                </a:rPr>
                <a:t>. </a:t>
              </a:r>
              <a:r>
                <a:rPr lang="en-US" altLang="zh-CN" sz="1200" err="1">
                  <a:solidFill>
                    <a:prstClr val="black">
                      <a:lumMod val="50000"/>
                      <a:lumOff val="50000"/>
                    </a:prstClr>
                  </a:solidFill>
                  <a:latin typeface="Calibri Light"/>
                  <a:ea typeface="微软雅黑" panose="020B0503020204020204" charset="-122"/>
                  <a:cs typeface="+mn-ea"/>
                  <a:sym typeface="+mn-lt"/>
                </a:rPr>
                <a:t>Aenean</a:t>
              </a:r>
              <a:r>
                <a:rPr lang="en-US" altLang="zh-CN" sz="1200">
                  <a:solidFill>
                    <a:prstClr val="black">
                      <a:lumMod val="50000"/>
                      <a:lumOff val="50000"/>
                    </a:prstClr>
                  </a:solidFill>
                  <a:latin typeface="Calibri Light"/>
                  <a:ea typeface="微软雅黑" panose="020B0503020204020204" charset="-122"/>
                  <a:cs typeface="+mn-ea"/>
                  <a:sym typeface="+mn-lt"/>
                </a:rPr>
                <a:t> </a:t>
              </a:r>
              <a:r>
                <a:rPr lang="en-US" altLang="zh-CN" sz="1200" err="1">
                  <a:solidFill>
                    <a:prstClr val="black">
                      <a:lumMod val="50000"/>
                      <a:lumOff val="50000"/>
                    </a:prstClr>
                  </a:solidFill>
                  <a:latin typeface="Calibri Light"/>
                  <a:ea typeface="微软雅黑" panose="020B0503020204020204" charset="-122"/>
                  <a:cs typeface="+mn-ea"/>
                  <a:sym typeface="+mn-lt"/>
                </a:rPr>
                <a:t>commodo</a:t>
              </a:r>
              <a:r>
                <a:rPr lang="en-US" altLang="zh-CN" sz="1200">
                  <a:solidFill>
                    <a:prstClr val="black">
                      <a:lumMod val="50000"/>
                      <a:lumOff val="50000"/>
                    </a:prstClr>
                  </a:solidFill>
                  <a:latin typeface="Calibri Light"/>
                  <a:ea typeface="微软雅黑" panose="020B0503020204020204" charset="-122"/>
                  <a:cs typeface="+mn-ea"/>
                  <a:sym typeface="+mn-lt"/>
                </a:rPr>
                <a:t> ligula </a:t>
              </a:r>
              <a:r>
                <a:rPr lang="en-US" altLang="zh-CN" sz="1200" err="1">
                  <a:solidFill>
                    <a:prstClr val="black">
                      <a:lumMod val="50000"/>
                      <a:lumOff val="50000"/>
                    </a:prstClr>
                  </a:solidFill>
                  <a:latin typeface="Calibri Light"/>
                  <a:ea typeface="微软雅黑" panose="020B0503020204020204" charset="-122"/>
                  <a:cs typeface="+mn-ea"/>
                  <a:sym typeface="+mn-lt"/>
                </a:rPr>
                <a:t>eget</a:t>
              </a:r>
              <a:r>
                <a:rPr lang="en-US" altLang="zh-CN" sz="1200">
                  <a:solidFill>
                    <a:prstClr val="black">
                      <a:lumMod val="50000"/>
                      <a:lumOff val="50000"/>
                    </a:prstClr>
                  </a:solidFill>
                  <a:latin typeface="Calibri Light"/>
                  <a:ea typeface="微软雅黑" panose="020B0503020204020204" charset="-122"/>
                  <a:cs typeface="+mn-ea"/>
                  <a:sym typeface="+mn-lt"/>
                </a:rPr>
                <a:t> dolor. Lorem ipsum dolor sit amet, consectetuer adipiscing elit. Aenean commodo ligula eget dolor. </a:t>
              </a:r>
            </a:p>
          </p:txBody>
        </p:sp>
      </p:grpSp>
      <p:pic>
        <p:nvPicPr>
          <p:cNvPr id="9" name="图片 8"/>
          <p:cNvPicPr>
            <a:picLocks noChangeAspect="1"/>
          </p:cNvPicPr>
          <p:nvPr/>
        </p:nvPicPr>
        <p:blipFill>
          <a:blip r:embed="rId3"/>
          <a:stretch>
            <a:fillRect/>
          </a:stretch>
        </p:blipFill>
        <p:spPr>
          <a:xfrm>
            <a:off x="4506663" y="1409985"/>
            <a:ext cx="3178674" cy="1777127"/>
          </a:xfrm>
          <a:prstGeom prst="rect">
            <a:avLst/>
          </a:prstGeom>
        </p:spPr>
      </p:pic>
      <p:pic>
        <p:nvPicPr>
          <p:cNvPr id="7" name="그래픽 8"/>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382703" y="5327132"/>
            <a:ext cx="1795345" cy="1310971"/>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2" name="组合 31"/>
          <p:cNvGrpSpPr/>
          <p:nvPr/>
        </p:nvGrpSpPr>
        <p:grpSpPr>
          <a:xfrm>
            <a:off x="5462361" y="680399"/>
            <a:ext cx="1252764" cy="707886"/>
            <a:chOff x="5462361" y="475026"/>
            <a:chExt cx="1252764" cy="707886"/>
          </a:xfrm>
        </p:grpSpPr>
        <p:sp>
          <p:nvSpPr>
            <p:cNvPr id="30" name="矩形 29"/>
            <p:cNvSpPr/>
            <p:nvPr/>
          </p:nvSpPr>
          <p:spPr>
            <a:xfrm>
              <a:off x="5476875" y="982252"/>
              <a:ext cx="1238250" cy="139700"/>
            </a:xfrm>
            <a:prstGeom prst="rect">
              <a:avLst/>
            </a:prstGeom>
            <a:solidFill>
              <a:srgbClr val="FDEB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文本框 22"/>
            <p:cNvSpPr txBox="1"/>
            <p:nvPr/>
          </p:nvSpPr>
          <p:spPr>
            <a:xfrm>
              <a:off x="5462361" y="475026"/>
              <a:ext cx="1238250" cy="707886"/>
            </a:xfrm>
            <a:prstGeom prst="rect">
              <a:avLst/>
            </a:prstGeom>
            <a:noFill/>
          </p:spPr>
          <p:txBody>
            <a:bodyPr wrap="square" rtlCol="0">
              <a:spAutoFit/>
            </a:bodyPr>
            <a:lstStyle/>
            <a:p>
              <a:pPr algn="dist"/>
              <a:r>
                <a:rPr lang="zh-CN" altLang="en-US" sz="4000" b="1" dirty="0">
                  <a:solidFill>
                    <a:schemeClr val="tx1">
                      <a:lumMod val="75000"/>
                      <a:lumOff val="25000"/>
                    </a:schemeClr>
                  </a:solidFill>
                  <a:latin typeface="江西拙楷" panose="02010600040101010101" pitchFamily="2" charset="-122"/>
                  <a:ea typeface="江西拙楷" panose="02010600040101010101" pitchFamily="2" charset="-122"/>
                </a:rPr>
                <a:t>目录</a:t>
              </a:r>
            </a:p>
          </p:txBody>
        </p:sp>
      </p:grpSp>
      <p:grpSp>
        <p:nvGrpSpPr>
          <p:cNvPr id="47" name="组合 46"/>
          <p:cNvGrpSpPr/>
          <p:nvPr/>
        </p:nvGrpSpPr>
        <p:grpSpPr>
          <a:xfrm>
            <a:off x="501948" y="2876458"/>
            <a:ext cx="3352201" cy="1877113"/>
            <a:chOff x="291117" y="2510562"/>
            <a:chExt cx="3352201" cy="1877113"/>
          </a:xfrm>
        </p:grpSpPr>
        <p:grpSp>
          <p:nvGrpSpPr>
            <p:cNvPr id="42" name="组合 41"/>
            <p:cNvGrpSpPr/>
            <p:nvPr/>
          </p:nvGrpSpPr>
          <p:grpSpPr>
            <a:xfrm>
              <a:off x="1524627" y="2510562"/>
              <a:ext cx="885187" cy="885187"/>
              <a:chOff x="1524627" y="2510562"/>
              <a:chExt cx="885187" cy="885187"/>
            </a:xfrm>
          </p:grpSpPr>
          <p:sp>
            <p:nvSpPr>
              <p:cNvPr id="39" name="矩形: 圆角 38"/>
              <p:cNvSpPr/>
              <p:nvPr/>
            </p:nvSpPr>
            <p:spPr>
              <a:xfrm rot="2700000">
                <a:off x="1524627" y="2510562"/>
                <a:ext cx="885187" cy="885187"/>
              </a:xfrm>
              <a:prstGeom prst="roundRect">
                <a:avLst/>
              </a:prstGeom>
              <a:solidFill>
                <a:srgbClr val="C6B9A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矩形: 圆角 40"/>
              <p:cNvSpPr/>
              <p:nvPr/>
            </p:nvSpPr>
            <p:spPr>
              <a:xfrm rot="2700000">
                <a:off x="1571605" y="2557974"/>
                <a:ext cx="791230" cy="791230"/>
              </a:xfrm>
              <a:prstGeom prst="round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3" name="文本框 42"/>
            <p:cNvSpPr txBox="1"/>
            <p:nvPr/>
          </p:nvSpPr>
          <p:spPr>
            <a:xfrm>
              <a:off x="1651803" y="2660767"/>
              <a:ext cx="630833" cy="584775"/>
            </a:xfrm>
            <a:prstGeom prst="rect">
              <a:avLst/>
            </a:prstGeom>
            <a:noFill/>
          </p:spPr>
          <p:txBody>
            <a:bodyPr wrap="square" rtlCol="0">
              <a:spAutoFit/>
            </a:bodyPr>
            <a:lstStyle/>
            <a:p>
              <a:pPr algn="ctr"/>
              <a:r>
                <a:rPr lang="en-US" altLang="zh-CN" sz="3200" b="1" dirty="0">
                  <a:solidFill>
                    <a:srgbClr val="FFFFFF"/>
                  </a:solidFill>
                  <a:latin typeface="汉仪中圆简" panose="02010609000101010101" pitchFamily="49" charset="-122"/>
                  <a:ea typeface="汉仪中圆简" panose="02010609000101010101" pitchFamily="49" charset="-122"/>
                </a:rPr>
                <a:t>01</a:t>
              </a:r>
              <a:endParaRPr lang="zh-CN" altLang="en-US" sz="3200" b="1" dirty="0">
                <a:solidFill>
                  <a:srgbClr val="FFFFFF"/>
                </a:solidFill>
                <a:latin typeface="汉仪中圆简" panose="02010609000101010101" pitchFamily="49" charset="-122"/>
                <a:ea typeface="汉仪中圆简" panose="02010609000101010101" pitchFamily="49" charset="-122"/>
              </a:endParaRPr>
            </a:p>
          </p:txBody>
        </p:sp>
        <p:sp>
          <p:nvSpPr>
            <p:cNvPr id="45" name="文本框 44"/>
            <p:cNvSpPr txBox="1"/>
            <p:nvPr/>
          </p:nvSpPr>
          <p:spPr>
            <a:xfrm>
              <a:off x="905585" y="3639448"/>
              <a:ext cx="2123267" cy="430887"/>
            </a:xfrm>
            <a:prstGeom prst="rect">
              <a:avLst/>
            </a:prstGeom>
            <a:noFill/>
          </p:spPr>
          <p:txBody>
            <a:bodyPr wrap="square" rtlCol="0">
              <a:spAutoFit/>
            </a:bodyPr>
            <a:lstStyle/>
            <a:p>
              <a:pPr algn="ctr"/>
              <a:r>
                <a:rPr lang="zh-CN" altLang="en-US" sz="2200" b="1" dirty="0">
                  <a:solidFill>
                    <a:schemeClr val="bg1">
                      <a:lumMod val="65000"/>
                    </a:schemeClr>
                  </a:solidFill>
                  <a:latin typeface="江西拙楷" panose="02010600040101010101" pitchFamily="2" charset="-122"/>
                  <a:ea typeface="江西拙楷" panose="02010600040101010101" pitchFamily="2" charset="-122"/>
                </a:rPr>
                <a:t>年度工作概述</a:t>
              </a:r>
              <a:endParaRPr lang="zh-CN" altLang="en-US" sz="2200" b="1" dirty="0">
                <a:solidFill>
                  <a:srgbClr val="FCD9C2"/>
                </a:solidFill>
                <a:latin typeface="江西拙楷" panose="02010600040101010101" pitchFamily="2" charset="-122"/>
                <a:ea typeface="江西拙楷" panose="02010600040101010101" pitchFamily="2" charset="-122"/>
              </a:endParaRPr>
            </a:p>
          </p:txBody>
        </p:sp>
        <p:sp>
          <p:nvSpPr>
            <p:cNvPr id="46" name="矩形 45"/>
            <p:cNvSpPr/>
            <p:nvPr/>
          </p:nvSpPr>
          <p:spPr>
            <a:xfrm>
              <a:off x="291117" y="4049121"/>
              <a:ext cx="3352201" cy="338554"/>
            </a:xfrm>
            <a:prstGeom prst="rect">
              <a:avLst/>
            </a:prstGeom>
            <a:noFill/>
          </p:spPr>
          <p:txBody>
            <a:bodyPr wrap="square" rtlCol="0">
              <a:spAutoFit/>
            </a:bodyPr>
            <a:lstStyle/>
            <a:p>
              <a:pPr algn="ctr"/>
              <a:r>
                <a:rPr lang="zh-CN" altLang="en-US" sz="1600" dirty="0">
                  <a:solidFill>
                    <a:schemeClr val="bg1">
                      <a:lumMod val="65000"/>
                    </a:schemeClr>
                  </a:solidFill>
                  <a:latin typeface="汉仪中圆简" panose="02010609000101010101" pitchFamily="49" charset="-122"/>
                  <a:ea typeface="汉仪中圆简" panose="02010609000101010101" pitchFamily="49" charset="-122"/>
                </a:rPr>
                <a:t>Annual work overview</a:t>
              </a:r>
            </a:p>
          </p:txBody>
        </p:sp>
      </p:grpSp>
      <p:grpSp>
        <p:nvGrpSpPr>
          <p:cNvPr id="48" name="组合 47"/>
          <p:cNvGrpSpPr/>
          <p:nvPr/>
        </p:nvGrpSpPr>
        <p:grpSpPr>
          <a:xfrm>
            <a:off x="3116958" y="2905318"/>
            <a:ext cx="3352201" cy="1877113"/>
            <a:chOff x="291117" y="2510562"/>
            <a:chExt cx="3352201" cy="1877113"/>
          </a:xfrm>
        </p:grpSpPr>
        <p:grpSp>
          <p:nvGrpSpPr>
            <p:cNvPr id="49" name="组合 48"/>
            <p:cNvGrpSpPr/>
            <p:nvPr/>
          </p:nvGrpSpPr>
          <p:grpSpPr>
            <a:xfrm>
              <a:off x="1524627" y="2510562"/>
              <a:ext cx="885187" cy="885187"/>
              <a:chOff x="1524627" y="2510562"/>
              <a:chExt cx="885187" cy="885187"/>
            </a:xfrm>
          </p:grpSpPr>
          <p:sp>
            <p:nvSpPr>
              <p:cNvPr id="53" name="矩形: 圆角 52"/>
              <p:cNvSpPr/>
              <p:nvPr/>
            </p:nvSpPr>
            <p:spPr>
              <a:xfrm rot="2700000">
                <a:off x="1524627" y="2510562"/>
                <a:ext cx="885187" cy="885187"/>
              </a:xfrm>
              <a:prstGeom prst="roundRect">
                <a:avLst/>
              </a:prstGeom>
              <a:solidFill>
                <a:srgbClr val="EDD3C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4" name="矩形: 圆角 53"/>
              <p:cNvSpPr/>
              <p:nvPr/>
            </p:nvSpPr>
            <p:spPr>
              <a:xfrm rot="2700000">
                <a:off x="1571605" y="2557974"/>
                <a:ext cx="791230" cy="791230"/>
              </a:xfrm>
              <a:prstGeom prst="round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50" name="文本框 49"/>
            <p:cNvSpPr txBox="1"/>
            <p:nvPr/>
          </p:nvSpPr>
          <p:spPr>
            <a:xfrm>
              <a:off x="1651803" y="2660767"/>
              <a:ext cx="630833" cy="584775"/>
            </a:xfrm>
            <a:prstGeom prst="rect">
              <a:avLst/>
            </a:prstGeom>
            <a:noFill/>
          </p:spPr>
          <p:txBody>
            <a:bodyPr wrap="square" rtlCol="0">
              <a:spAutoFit/>
            </a:bodyPr>
            <a:lstStyle/>
            <a:p>
              <a:pPr algn="ctr"/>
              <a:r>
                <a:rPr lang="en-US" altLang="zh-CN" sz="3200" b="1" dirty="0">
                  <a:solidFill>
                    <a:srgbClr val="FFFFFF"/>
                  </a:solidFill>
                  <a:latin typeface="汉仪中圆简" panose="02010609000101010101" pitchFamily="49" charset="-122"/>
                  <a:ea typeface="汉仪中圆简" panose="02010609000101010101" pitchFamily="49" charset="-122"/>
                </a:rPr>
                <a:t>02</a:t>
              </a:r>
              <a:endParaRPr lang="zh-CN" altLang="en-US" sz="3200" b="1" dirty="0">
                <a:solidFill>
                  <a:srgbClr val="FFFFFF"/>
                </a:solidFill>
                <a:latin typeface="汉仪中圆简" panose="02010609000101010101" pitchFamily="49" charset="-122"/>
                <a:ea typeface="汉仪中圆简" panose="02010609000101010101" pitchFamily="49" charset="-122"/>
              </a:endParaRPr>
            </a:p>
          </p:txBody>
        </p:sp>
        <p:sp>
          <p:nvSpPr>
            <p:cNvPr id="51" name="文本框 50"/>
            <p:cNvSpPr txBox="1"/>
            <p:nvPr/>
          </p:nvSpPr>
          <p:spPr>
            <a:xfrm>
              <a:off x="905585" y="3639448"/>
              <a:ext cx="2123267" cy="430887"/>
            </a:xfrm>
            <a:prstGeom prst="rect">
              <a:avLst/>
            </a:prstGeom>
            <a:noFill/>
          </p:spPr>
          <p:txBody>
            <a:bodyPr wrap="square" rtlCol="0">
              <a:spAutoFit/>
            </a:bodyPr>
            <a:lstStyle/>
            <a:p>
              <a:pPr algn="ctr"/>
              <a:r>
                <a:rPr lang="zh-CN" altLang="en-US" sz="2200" b="1" dirty="0">
                  <a:solidFill>
                    <a:schemeClr val="bg1">
                      <a:lumMod val="65000"/>
                    </a:schemeClr>
                  </a:solidFill>
                  <a:latin typeface="江西拙楷" panose="02010600040101010101" pitchFamily="2" charset="-122"/>
                  <a:ea typeface="江西拙楷" panose="02010600040101010101" pitchFamily="2" charset="-122"/>
                </a:rPr>
                <a:t>工作完成情况</a:t>
              </a:r>
              <a:endParaRPr lang="zh-CN" altLang="en-US" sz="2200" b="1" dirty="0">
                <a:solidFill>
                  <a:srgbClr val="FCD9C2"/>
                </a:solidFill>
                <a:latin typeface="江西拙楷" panose="02010600040101010101" pitchFamily="2" charset="-122"/>
                <a:ea typeface="江西拙楷" panose="02010600040101010101" pitchFamily="2" charset="-122"/>
              </a:endParaRPr>
            </a:p>
          </p:txBody>
        </p:sp>
        <p:sp>
          <p:nvSpPr>
            <p:cNvPr id="52" name="矩形 51"/>
            <p:cNvSpPr/>
            <p:nvPr/>
          </p:nvSpPr>
          <p:spPr>
            <a:xfrm>
              <a:off x="291117" y="4049121"/>
              <a:ext cx="3352201" cy="338554"/>
            </a:xfrm>
            <a:prstGeom prst="rect">
              <a:avLst/>
            </a:prstGeom>
            <a:noFill/>
          </p:spPr>
          <p:txBody>
            <a:bodyPr wrap="square" rtlCol="0">
              <a:spAutoFit/>
            </a:bodyPr>
            <a:lstStyle/>
            <a:p>
              <a:pPr algn="ctr"/>
              <a:r>
                <a:rPr lang="en-US" altLang="zh-CN" sz="1600" dirty="0">
                  <a:solidFill>
                    <a:schemeClr val="bg1">
                      <a:lumMod val="65000"/>
                    </a:schemeClr>
                  </a:solidFill>
                  <a:latin typeface="汉仪中圆简" panose="02010609000101010101" pitchFamily="49" charset="-122"/>
                  <a:ea typeface="汉仪中圆简" panose="02010609000101010101" pitchFamily="49" charset="-122"/>
                </a:rPr>
                <a:t>Completion of work</a:t>
              </a:r>
              <a:endParaRPr lang="zh-CN" altLang="en-US" sz="1600" dirty="0">
                <a:solidFill>
                  <a:schemeClr val="bg1">
                    <a:lumMod val="65000"/>
                  </a:schemeClr>
                </a:solidFill>
                <a:latin typeface="汉仪中圆简" panose="02010609000101010101" pitchFamily="49" charset="-122"/>
                <a:ea typeface="汉仪中圆简" panose="02010609000101010101" pitchFamily="49" charset="-122"/>
              </a:endParaRPr>
            </a:p>
          </p:txBody>
        </p:sp>
      </p:grpSp>
      <p:grpSp>
        <p:nvGrpSpPr>
          <p:cNvPr id="55" name="组合 54"/>
          <p:cNvGrpSpPr/>
          <p:nvPr/>
        </p:nvGrpSpPr>
        <p:grpSpPr>
          <a:xfrm>
            <a:off x="5942798" y="2876458"/>
            <a:ext cx="3352201" cy="1877113"/>
            <a:chOff x="291117" y="2510562"/>
            <a:chExt cx="3352201" cy="1877113"/>
          </a:xfrm>
        </p:grpSpPr>
        <p:grpSp>
          <p:nvGrpSpPr>
            <p:cNvPr id="56" name="组合 55"/>
            <p:cNvGrpSpPr/>
            <p:nvPr/>
          </p:nvGrpSpPr>
          <p:grpSpPr>
            <a:xfrm>
              <a:off x="1524627" y="2510562"/>
              <a:ext cx="885187" cy="885187"/>
              <a:chOff x="1524627" y="2510562"/>
              <a:chExt cx="885187" cy="885187"/>
            </a:xfrm>
          </p:grpSpPr>
          <p:sp>
            <p:nvSpPr>
              <p:cNvPr id="60" name="矩形: 圆角 59"/>
              <p:cNvSpPr/>
              <p:nvPr/>
            </p:nvSpPr>
            <p:spPr>
              <a:xfrm rot="2700000">
                <a:off x="1524627" y="2510562"/>
                <a:ext cx="885187" cy="885187"/>
              </a:xfrm>
              <a:prstGeom prst="roundRect">
                <a:avLst/>
              </a:prstGeom>
              <a:solidFill>
                <a:srgbClr val="9F78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1" name="矩形: 圆角 60"/>
              <p:cNvSpPr/>
              <p:nvPr/>
            </p:nvSpPr>
            <p:spPr>
              <a:xfrm rot="2700000">
                <a:off x="1571605" y="2557974"/>
                <a:ext cx="791230" cy="791230"/>
              </a:xfrm>
              <a:prstGeom prst="round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57" name="文本框 56"/>
            <p:cNvSpPr txBox="1"/>
            <p:nvPr/>
          </p:nvSpPr>
          <p:spPr>
            <a:xfrm>
              <a:off x="1651803" y="2660767"/>
              <a:ext cx="630833" cy="584775"/>
            </a:xfrm>
            <a:prstGeom prst="rect">
              <a:avLst/>
            </a:prstGeom>
            <a:noFill/>
          </p:spPr>
          <p:txBody>
            <a:bodyPr wrap="square" rtlCol="0">
              <a:spAutoFit/>
            </a:bodyPr>
            <a:lstStyle/>
            <a:p>
              <a:pPr algn="ctr"/>
              <a:r>
                <a:rPr lang="en-US" altLang="zh-CN" sz="3200" b="1" dirty="0">
                  <a:solidFill>
                    <a:srgbClr val="FFFFFF"/>
                  </a:solidFill>
                  <a:latin typeface="汉仪中圆简" panose="02010609000101010101" pitchFamily="49" charset="-122"/>
                  <a:ea typeface="汉仪中圆简" panose="02010609000101010101" pitchFamily="49" charset="-122"/>
                </a:rPr>
                <a:t>03</a:t>
              </a:r>
              <a:endParaRPr lang="zh-CN" altLang="en-US" sz="3200" b="1" dirty="0">
                <a:solidFill>
                  <a:srgbClr val="FFFFFF"/>
                </a:solidFill>
                <a:latin typeface="汉仪中圆简" panose="02010609000101010101" pitchFamily="49" charset="-122"/>
                <a:ea typeface="汉仪中圆简" panose="02010609000101010101" pitchFamily="49" charset="-122"/>
              </a:endParaRPr>
            </a:p>
          </p:txBody>
        </p:sp>
        <p:sp>
          <p:nvSpPr>
            <p:cNvPr id="58" name="文本框 57"/>
            <p:cNvSpPr txBox="1"/>
            <p:nvPr/>
          </p:nvSpPr>
          <p:spPr>
            <a:xfrm>
              <a:off x="905585" y="3639448"/>
              <a:ext cx="2123267" cy="430887"/>
            </a:xfrm>
            <a:prstGeom prst="rect">
              <a:avLst/>
            </a:prstGeom>
            <a:noFill/>
          </p:spPr>
          <p:txBody>
            <a:bodyPr wrap="square" rtlCol="0">
              <a:spAutoFit/>
            </a:bodyPr>
            <a:lstStyle/>
            <a:p>
              <a:pPr algn="ctr"/>
              <a:r>
                <a:rPr lang="zh-CN" altLang="en-US" sz="2200" b="1" dirty="0">
                  <a:solidFill>
                    <a:schemeClr val="bg1">
                      <a:lumMod val="65000"/>
                    </a:schemeClr>
                  </a:solidFill>
                  <a:latin typeface="江西拙楷" panose="02010600040101010101" pitchFamily="2" charset="-122"/>
                  <a:ea typeface="江西拙楷" panose="02010600040101010101" pitchFamily="2" charset="-122"/>
                </a:rPr>
                <a:t>成功项目展示</a:t>
              </a:r>
              <a:endParaRPr lang="zh-CN" altLang="en-US" sz="2200" b="1" dirty="0">
                <a:solidFill>
                  <a:srgbClr val="FCD9C2"/>
                </a:solidFill>
                <a:latin typeface="江西拙楷" panose="02010600040101010101" pitchFamily="2" charset="-122"/>
                <a:ea typeface="江西拙楷" panose="02010600040101010101" pitchFamily="2" charset="-122"/>
              </a:endParaRPr>
            </a:p>
          </p:txBody>
        </p:sp>
        <p:sp>
          <p:nvSpPr>
            <p:cNvPr id="59" name="矩形 58"/>
            <p:cNvSpPr/>
            <p:nvPr/>
          </p:nvSpPr>
          <p:spPr>
            <a:xfrm>
              <a:off x="291117" y="4049121"/>
              <a:ext cx="3352201" cy="338554"/>
            </a:xfrm>
            <a:prstGeom prst="rect">
              <a:avLst/>
            </a:prstGeom>
            <a:noFill/>
          </p:spPr>
          <p:txBody>
            <a:bodyPr wrap="square" rtlCol="0">
              <a:spAutoFit/>
            </a:bodyPr>
            <a:lstStyle/>
            <a:p>
              <a:pPr algn="ctr"/>
              <a:r>
                <a:rPr lang="en-US" altLang="zh-CN" sz="1600" dirty="0">
                  <a:solidFill>
                    <a:schemeClr val="bg1">
                      <a:lumMod val="65000"/>
                    </a:schemeClr>
                  </a:solidFill>
                  <a:latin typeface="汉仪中圆简" panose="02010609000101010101" pitchFamily="49" charset="-122"/>
                  <a:ea typeface="汉仪中圆简" panose="02010609000101010101" pitchFamily="49" charset="-122"/>
                </a:rPr>
                <a:t>Successful work presentation</a:t>
              </a:r>
              <a:endParaRPr lang="zh-CN" altLang="en-US" sz="1600" dirty="0">
                <a:solidFill>
                  <a:schemeClr val="bg1">
                    <a:lumMod val="65000"/>
                  </a:schemeClr>
                </a:solidFill>
                <a:latin typeface="汉仪中圆简" panose="02010609000101010101" pitchFamily="49" charset="-122"/>
                <a:ea typeface="汉仪中圆简" panose="02010609000101010101" pitchFamily="49" charset="-122"/>
              </a:endParaRPr>
            </a:p>
          </p:txBody>
        </p:sp>
      </p:grpSp>
      <p:grpSp>
        <p:nvGrpSpPr>
          <p:cNvPr id="62" name="组合 61"/>
          <p:cNvGrpSpPr/>
          <p:nvPr/>
        </p:nvGrpSpPr>
        <p:grpSpPr>
          <a:xfrm>
            <a:off x="8824918" y="2916334"/>
            <a:ext cx="3352201" cy="1877113"/>
            <a:chOff x="291117" y="2510562"/>
            <a:chExt cx="3352201" cy="1877113"/>
          </a:xfrm>
        </p:grpSpPr>
        <p:grpSp>
          <p:nvGrpSpPr>
            <p:cNvPr id="63" name="组合 62"/>
            <p:cNvGrpSpPr/>
            <p:nvPr/>
          </p:nvGrpSpPr>
          <p:grpSpPr>
            <a:xfrm>
              <a:off x="1524627" y="2510562"/>
              <a:ext cx="885187" cy="885187"/>
              <a:chOff x="1524627" y="2510562"/>
              <a:chExt cx="885187" cy="885187"/>
            </a:xfrm>
          </p:grpSpPr>
          <p:sp>
            <p:nvSpPr>
              <p:cNvPr id="67" name="矩形: 圆角 66"/>
              <p:cNvSpPr/>
              <p:nvPr/>
            </p:nvSpPr>
            <p:spPr>
              <a:xfrm rot="2700000">
                <a:off x="1524627" y="2510562"/>
                <a:ext cx="885187" cy="885187"/>
              </a:xfrm>
              <a:prstGeom prst="roundRect">
                <a:avLst/>
              </a:prstGeom>
              <a:solidFill>
                <a:srgbClr val="C6B9A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8" name="矩形: 圆角 67"/>
              <p:cNvSpPr/>
              <p:nvPr/>
            </p:nvSpPr>
            <p:spPr>
              <a:xfrm rot="2700000">
                <a:off x="1571605" y="2557974"/>
                <a:ext cx="791230" cy="791230"/>
              </a:xfrm>
              <a:prstGeom prst="round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64" name="文本框 63"/>
            <p:cNvSpPr txBox="1"/>
            <p:nvPr/>
          </p:nvSpPr>
          <p:spPr>
            <a:xfrm>
              <a:off x="1651803" y="2660767"/>
              <a:ext cx="630833" cy="584775"/>
            </a:xfrm>
            <a:prstGeom prst="rect">
              <a:avLst/>
            </a:prstGeom>
            <a:noFill/>
          </p:spPr>
          <p:txBody>
            <a:bodyPr wrap="square" rtlCol="0">
              <a:spAutoFit/>
            </a:bodyPr>
            <a:lstStyle/>
            <a:p>
              <a:pPr algn="ctr"/>
              <a:r>
                <a:rPr lang="en-US" altLang="zh-CN" sz="3200" b="1" dirty="0">
                  <a:solidFill>
                    <a:srgbClr val="FFFFFF"/>
                  </a:solidFill>
                  <a:latin typeface="汉仪中圆简" panose="02010609000101010101" pitchFamily="49" charset="-122"/>
                  <a:ea typeface="汉仪中圆简" panose="02010609000101010101" pitchFamily="49" charset="-122"/>
                </a:rPr>
                <a:t>04</a:t>
              </a:r>
              <a:endParaRPr lang="zh-CN" altLang="en-US" sz="3200" b="1" dirty="0">
                <a:solidFill>
                  <a:srgbClr val="FFFFFF"/>
                </a:solidFill>
                <a:latin typeface="汉仪中圆简" panose="02010609000101010101" pitchFamily="49" charset="-122"/>
                <a:ea typeface="汉仪中圆简" panose="02010609000101010101" pitchFamily="49" charset="-122"/>
              </a:endParaRPr>
            </a:p>
          </p:txBody>
        </p:sp>
        <p:sp>
          <p:nvSpPr>
            <p:cNvPr id="65" name="文本框 64"/>
            <p:cNvSpPr txBox="1"/>
            <p:nvPr/>
          </p:nvSpPr>
          <p:spPr>
            <a:xfrm>
              <a:off x="905585" y="3639448"/>
              <a:ext cx="2123267" cy="430887"/>
            </a:xfrm>
            <a:prstGeom prst="rect">
              <a:avLst/>
            </a:prstGeom>
            <a:noFill/>
          </p:spPr>
          <p:txBody>
            <a:bodyPr wrap="square" rtlCol="0">
              <a:spAutoFit/>
            </a:bodyPr>
            <a:lstStyle/>
            <a:p>
              <a:pPr algn="ctr"/>
              <a:r>
                <a:rPr lang="zh-CN" altLang="en-US" sz="2200" b="1" dirty="0">
                  <a:solidFill>
                    <a:schemeClr val="bg1">
                      <a:lumMod val="65000"/>
                    </a:schemeClr>
                  </a:solidFill>
                  <a:latin typeface="江西拙楷" panose="02010600040101010101" pitchFamily="2" charset="-122"/>
                  <a:ea typeface="江西拙楷" panose="02010600040101010101" pitchFamily="2" charset="-122"/>
                </a:rPr>
                <a:t>明年工作计划</a:t>
              </a:r>
              <a:endParaRPr lang="zh-CN" altLang="en-US" sz="2200" b="1" dirty="0">
                <a:solidFill>
                  <a:srgbClr val="FCD9C2"/>
                </a:solidFill>
                <a:latin typeface="江西拙楷" panose="02010600040101010101" pitchFamily="2" charset="-122"/>
                <a:ea typeface="江西拙楷" panose="02010600040101010101" pitchFamily="2" charset="-122"/>
              </a:endParaRPr>
            </a:p>
          </p:txBody>
        </p:sp>
        <p:sp>
          <p:nvSpPr>
            <p:cNvPr id="66" name="矩形 65"/>
            <p:cNvSpPr/>
            <p:nvPr/>
          </p:nvSpPr>
          <p:spPr>
            <a:xfrm>
              <a:off x="291117" y="4049121"/>
              <a:ext cx="3352201" cy="338554"/>
            </a:xfrm>
            <a:prstGeom prst="rect">
              <a:avLst/>
            </a:prstGeom>
            <a:noFill/>
          </p:spPr>
          <p:txBody>
            <a:bodyPr wrap="square" rtlCol="0">
              <a:spAutoFit/>
            </a:bodyPr>
            <a:lstStyle/>
            <a:p>
              <a:pPr algn="ctr"/>
              <a:r>
                <a:rPr lang="en-US" altLang="zh-CN" sz="1600" dirty="0">
                  <a:solidFill>
                    <a:schemeClr val="bg1">
                      <a:lumMod val="65000"/>
                    </a:schemeClr>
                  </a:solidFill>
                  <a:latin typeface="汉仪中圆简" panose="02010609000101010101" pitchFamily="49" charset="-122"/>
                  <a:ea typeface="汉仪中圆简" panose="02010609000101010101" pitchFamily="49" charset="-122"/>
                </a:rPr>
                <a:t>Next year's work plan</a:t>
              </a:r>
              <a:endParaRPr lang="zh-CN" altLang="en-US" sz="1600" dirty="0">
                <a:solidFill>
                  <a:schemeClr val="bg1">
                    <a:lumMod val="65000"/>
                  </a:schemeClr>
                </a:solidFill>
                <a:latin typeface="汉仪中圆简" panose="02010609000101010101" pitchFamily="49" charset="-122"/>
                <a:ea typeface="汉仪中圆简" panose="02010609000101010101" pitchFamily="49" charset="-122"/>
              </a:endParaRPr>
            </a:p>
          </p:txBody>
        </p:sp>
      </p:grpSp>
      <p:pic>
        <p:nvPicPr>
          <p:cNvPr id="74" name="그래픽 8"/>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382703" y="5327132"/>
            <a:ext cx="1795345" cy="1310971"/>
          </a:xfrm>
          <a:prstGeom prst="rect">
            <a:avLst/>
          </a:prstGeom>
        </p:spPr>
      </p:pic>
      <p:grpSp>
        <p:nvGrpSpPr>
          <p:cNvPr id="27" name="组合 26"/>
          <p:cNvGrpSpPr/>
          <p:nvPr/>
        </p:nvGrpSpPr>
        <p:grpSpPr>
          <a:xfrm>
            <a:off x="0" y="0"/>
            <a:ext cx="12192000" cy="6858000"/>
            <a:chOff x="0" y="0"/>
            <a:chExt cx="12192000" cy="6858000"/>
          </a:xfrm>
        </p:grpSpPr>
        <p:grpSp>
          <p:nvGrpSpPr>
            <p:cNvPr id="26" name="组合 25"/>
            <p:cNvGrpSpPr/>
            <p:nvPr/>
          </p:nvGrpSpPr>
          <p:grpSpPr>
            <a:xfrm>
              <a:off x="0" y="0"/>
              <a:ext cx="12192000" cy="6858000"/>
              <a:chOff x="0" y="0"/>
              <a:chExt cx="12192000" cy="6858000"/>
            </a:xfrm>
          </p:grpSpPr>
          <p:pic>
            <p:nvPicPr>
              <p:cNvPr id="15" name="图片 14"/>
              <p:cNvPicPr>
                <a:picLocks noChangeAspect="1"/>
              </p:cNvPicPr>
              <p:nvPr/>
            </p:nvPicPr>
            <p:blipFill rotWithShape="1">
              <a:blip r:embed="rId4"/>
              <a:srcRect t="12317" r="12624"/>
              <a:stretch>
                <a:fillRect/>
              </a:stretch>
            </p:blipFill>
            <p:spPr>
              <a:xfrm>
                <a:off x="8572498" y="0"/>
                <a:ext cx="3619502" cy="2905760"/>
              </a:xfrm>
              <a:prstGeom prst="rect">
                <a:avLst/>
              </a:prstGeom>
            </p:spPr>
          </p:pic>
          <p:pic>
            <p:nvPicPr>
              <p:cNvPr id="18" name="图片 17"/>
              <p:cNvPicPr>
                <a:picLocks noChangeAspect="1"/>
              </p:cNvPicPr>
              <p:nvPr/>
            </p:nvPicPr>
            <p:blipFill rotWithShape="1">
              <a:blip r:embed="rId5"/>
              <a:srcRect l="14193" t="10431"/>
              <a:stretch>
                <a:fillRect/>
              </a:stretch>
            </p:blipFill>
            <p:spPr>
              <a:xfrm>
                <a:off x="1" y="0"/>
                <a:ext cx="1716215" cy="2905760"/>
              </a:xfrm>
              <a:prstGeom prst="rect">
                <a:avLst/>
              </a:prstGeom>
            </p:spPr>
          </p:pic>
          <p:pic>
            <p:nvPicPr>
              <p:cNvPr id="20" name="图片 19"/>
              <p:cNvPicPr>
                <a:picLocks noChangeAspect="1"/>
              </p:cNvPicPr>
              <p:nvPr/>
            </p:nvPicPr>
            <p:blipFill rotWithShape="1">
              <a:blip r:embed="rId6"/>
              <a:srcRect l="20070" b="13998"/>
              <a:stretch>
                <a:fillRect/>
              </a:stretch>
            </p:blipFill>
            <p:spPr>
              <a:xfrm>
                <a:off x="0" y="5452839"/>
                <a:ext cx="1101281" cy="1405161"/>
              </a:xfrm>
              <a:prstGeom prst="rect">
                <a:avLst/>
              </a:prstGeom>
            </p:spPr>
          </p:pic>
          <p:pic>
            <p:nvPicPr>
              <p:cNvPr id="25" name="图片 24"/>
              <p:cNvPicPr>
                <a:picLocks noChangeAspect="1"/>
              </p:cNvPicPr>
              <p:nvPr/>
            </p:nvPicPr>
            <p:blipFill rotWithShape="1">
              <a:blip r:embed="rId7"/>
              <a:srcRect r="17800" b="28845"/>
              <a:stretch>
                <a:fillRect/>
              </a:stretch>
            </p:blipFill>
            <p:spPr>
              <a:xfrm>
                <a:off x="10713642" y="5361398"/>
                <a:ext cx="1478358" cy="1496602"/>
              </a:xfrm>
              <a:prstGeom prst="rect">
                <a:avLst/>
              </a:prstGeom>
            </p:spPr>
          </p:pic>
        </p:grpSp>
        <p:pic>
          <p:nvPicPr>
            <p:cNvPr id="75" name="그래픽 7"/>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246024" y="0"/>
              <a:ext cx="3643930" cy="1449211"/>
            </a:xfrm>
            <a:prstGeom prst="rect">
              <a:avLst/>
            </a:prstGeom>
          </p:spPr>
        </p:pic>
      </p:gr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图片 17"/>
          <p:cNvPicPr>
            <a:picLocks noChangeAspect="1"/>
          </p:cNvPicPr>
          <p:nvPr/>
        </p:nvPicPr>
        <p:blipFill rotWithShape="1">
          <a:blip r:embed="rId2"/>
          <a:srcRect l="12492" t="21619"/>
          <a:stretch>
            <a:fillRect/>
          </a:stretch>
        </p:blipFill>
        <p:spPr>
          <a:xfrm>
            <a:off x="-27680" y="-4883"/>
            <a:ext cx="3457046" cy="2121662"/>
          </a:xfrm>
          <a:prstGeom prst="rect">
            <a:avLst/>
          </a:prstGeom>
        </p:spPr>
      </p:pic>
      <p:pic>
        <p:nvPicPr>
          <p:cNvPr id="15" name="图片 14"/>
          <p:cNvPicPr>
            <a:picLocks noChangeAspect="1"/>
          </p:cNvPicPr>
          <p:nvPr/>
        </p:nvPicPr>
        <p:blipFill rotWithShape="1">
          <a:blip r:embed="rId3"/>
          <a:srcRect l="9074" b="9581"/>
          <a:stretch>
            <a:fillRect/>
          </a:stretch>
        </p:blipFill>
        <p:spPr>
          <a:xfrm>
            <a:off x="0" y="2860158"/>
            <a:ext cx="5370853" cy="3997841"/>
          </a:xfrm>
          <a:prstGeom prst="rect">
            <a:avLst/>
          </a:prstGeom>
        </p:spPr>
      </p:pic>
      <p:pic>
        <p:nvPicPr>
          <p:cNvPr id="4" name="그래픽 11"/>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246024" y="4826244"/>
            <a:ext cx="3879684" cy="2031755"/>
          </a:xfrm>
          <a:prstGeom prst="rect">
            <a:avLst/>
          </a:prstGeom>
        </p:spPr>
      </p:pic>
      <p:grpSp>
        <p:nvGrpSpPr>
          <p:cNvPr id="5" name="组合 4"/>
          <p:cNvGrpSpPr/>
          <p:nvPr/>
        </p:nvGrpSpPr>
        <p:grpSpPr>
          <a:xfrm>
            <a:off x="3259438" y="2071954"/>
            <a:ext cx="5858212" cy="3088902"/>
            <a:chOff x="345380" y="2510562"/>
            <a:chExt cx="3352201" cy="1767539"/>
          </a:xfrm>
        </p:grpSpPr>
        <p:grpSp>
          <p:nvGrpSpPr>
            <p:cNvPr id="6" name="组合 5"/>
            <p:cNvGrpSpPr/>
            <p:nvPr/>
          </p:nvGrpSpPr>
          <p:grpSpPr>
            <a:xfrm>
              <a:off x="1524627" y="2510562"/>
              <a:ext cx="885187" cy="885187"/>
              <a:chOff x="1524627" y="2510562"/>
              <a:chExt cx="885187" cy="885187"/>
            </a:xfrm>
          </p:grpSpPr>
          <p:sp>
            <p:nvSpPr>
              <p:cNvPr id="10" name="矩形: 圆角 9"/>
              <p:cNvSpPr/>
              <p:nvPr/>
            </p:nvSpPr>
            <p:spPr>
              <a:xfrm rot="2700000">
                <a:off x="1524627" y="2510562"/>
                <a:ext cx="885187" cy="885187"/>
              </a:xfrm>
              <a:prstGeom prst="roundRect">
                <a:avLst/>
              </a:prstGeom>
              <a:solidFill>
                <a:srgbClr val="C6B9A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600"/>
              </a:p>
            </p:txBody>
          </p:sp>
          <p:sp>
            <p:nvSpPr>
              <p:cNvPr id="11" name="矩形: 圆角 10"/>
              <p:cNvSpPr/>
              <p:nvPr/>
            </p:nvSpPr>
            <p:spPr>
              <a:xfrm rot="2700000">
                <a:off x="1571605" y="2557974"/>
                <a:ext cx="791230" cy="791230"/>
              </a:xfrm>
              <a:prstGeom prst="round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600"/>
              </a:p>
            </p:txBody>
          </p:sp>
        </p:grpSp>
        <p:sp>
          <p:nvSpPr>
            <p:cNvPr id="7" name="文本框 6"/>
            <p:cNvSpPr txBox="1"/>
            <p:nvPr/>
          </p:nvSpPr>
          <p:spPr>
            <a:xfrm>
              <a:off x="1613674" y="2700417"/>
              <a:ext cx="630833" cy="581185"/>
            </a:xfrm>
            <a:prstGeom prst="rect">
              <a:avLst/>
            </a:prstGeom>
            <a:noFill/>
          </p:spPr>
          <p:txBody>
            <a:bodyPr wrap="square" rtlCol="0">
              <a:spAutoFit/>
            </a:bodyPr>
            <a:lstStyle/>
            <a:p>
              <a:pPr algn="ctr"/>
              <a:r>
                <a:rPr lang="en-US" altLang="zh-CN" sz="6000" b="1" dirty="0">
                  <a:solidFill>
                    <a:srgbClr val="FFFFFF"/>
                  </a:solidFill>
                  <a:latin typeface="汉真广标" panose="02010609000101010101" pitchFamily="49" charset="-122"/>
                  <a:ea typeface="汉真广标" panose="02010609000101010101" pitchFamily="49" charset="-122"/>
                </a:rPr>
                <a:t>01</a:t>
              </a:r>
              <a:endParaRPr lang="zh-CN" altLang="en-US" sz="6000" b="1" dirty="0">
                <a:solidFill>
                  <a:srgbClr val="FFFFFF"/>
                </a:solidFill>
                <a:latin typeface="汉真广标" panose="02010609000101010101" pitchFamily="49" charset="-122"/>
                <a:ea typeface="汉真广标" panose="02010609000101010101" pitchFamily="49" charset="-122"/>
              </a:endParaRPr>
            </a:p>
          </p:txBody>
        </p:sp>
        <p:sp>
          <p:nvSpPr>
            <p:cNvPr id="8" name="文本框 7"/>
            <p:cNvSpPr txBox="1"/>
            <p:nvPr/>
          </p:nvSpPr>
          <p:spPr>
            <a:xfrm>
              <a:off x="959847" y="3553575"/>
              <a:ext cx="2123267" cy="440291"/>
            </a:xfrm>
            <a:prstGeom prst="rect">
              <a:avLst/>
            </a:prstGeom>
            <a:noFill/>
          </p:spPr>
          <p:txBody>
            <a:bodyPr wrap="square" rtlCol="0">
              <a:spAutoFit/>
            </a:bodyPr>
            <a:lstStyle/>
            <a:p>
              <a:pPr algn="ctr"/>
              <a:r>
                <a:rPr lang="zh-CN" altLang="en-US" sz="4400" b="1" dirty="0">
                  <a:solidFill>
                    <a:schemeClr val="tx1">
                      <a:lumMod val="75000"/>
                      <a:lumOff val="25000"/>
                    </a:schemeClr>
                  </a:solidFill>
                  <a:latin typeface="江西拙楷" panose="02010600040101010101" pitchFamily="2" charset="-122"/>
                  <a:ea typeface="江西拙楷" panose="02010600040101010101" pitchFamily="2" charset="-122"/>
                </a:rPr>
                <a:t>年度工作概述</a:t>
              </a:r>
            </a:p>
          </p:txBody>
        </p:sp>
        <p:sp>
          <p:nvSpPr>
            <p:cNvPr id="9" name="矩形 8"/>
            <p:cNvSpPr/>
            <p:nvPr/>
          </p:nvSpPr>
          <p:spPr>
            <a:xfrm>
              <a:off x="345380" y="3943480"/>
              <a:ext cx="3352201" cy="334621"/>
            </a:xfrm>
            <a:prstGeom prst="rect">
              <a:avLst/>
            </a:prstGeom>
            <a:noFill/>
          </p:spPr>
          <p:txBody>
            <a:bodyPr wrap="square" rtlCol="0">
              <a:spAutoFit/>
            </a:bodyPr>
            <a:lstStyle/>
            <a:p>
              <a:pPr algn="ctr"/>
              <a:r>
                <a:rPr lang="zh-CN" altLang="en-US" sz="3200" dirty="0">
                  <a:solidFill>
                    <a:schemeClr val="tx1">
                      <a:lumMod val="50000"/>
                      <a:lumOff val="50000"/>
                    </a:schemeClr>
                  </a:solidFill>
                  <a:latin typeface="汉仪中圆简" panose="02010609000101010101" pitchFamily="49" charset="-122"/>
                  <a:ea typeface="汉仪中圆简" panose="02010609000101010101" pitchFamily="49" charset="-122"/>
                </a:rPr>
                <a:t>Annual work overview</a:t>
              </a:r>
            </a:p>
          </p:txBody>
        </p:sp>
      </p:grpSp>
      <p:pic>
        <p:nvPicPr>
          <p:cNvPr id="13" name="图片 12"/>
          <p:cNvPicPr>
            <a:picLocks noChangeAspect="1"/>
          </p:cNvPicPr>
          <p:nvPr/>
        </p:nvPicPr>
        <p:blipFill rotWithShape="1">
          <a:blip r:embed="rId6"/>
          <a:srcRect t="11544" r="3629"/>
          <a:stretch>
            <a:fillRect/>
          </a:stretch>
        </p:blipFill>
        <p:spPr>
          <a:xfrm>
            <a:off x="6122829" y="0"/>
            <a:ext cx="6069171" cy="5160856"/>
          </a:xfrm>
          <a:prstGeom prst="rect">
            <a:avLst/>
          </a:prstGeom>
        </p:spPr>
      </p:pic>
      <p:pic>
        <p:nvPicPr>
          <p:cNvPr id="19" name="그래픽 7"/>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246024" y="0"/>
            <a:ext cx="3643930" cy="1449211"/>
          </a:xfrm>
          <a:prstGeom prst="rect">
            <a:avLst/>
          </a:prstGeom>
        </p:spPr>
      </p:pic>
      <p:pic>
        <p:nvPicPr>
          <p:cNvPr id="20" name="그래픽 4"/>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10281680" y="0"/>
            <a:ext cx="1910319" cy="1651000"/>
          </a:xfrm>
          <a:prstGeom prst="rect">
            <a:avLst/>
          </a:prstGeom>
        </p:spPr>
      </p:pic>
      <p:pic>
        <p:nvPicPr>
          <p:cNvPr id="21" name="그래픽 5"/>
          <p:cNvPicPr>
            <a:picLocks noChangeAspect="1"/>
          </p:cNvPicPr>
          <p:nvPr/>
        </p:nvPicPr>
        <p:blipFill>
          <a:blip r:embed="rId11">
            <a:extLst>
              <a:ext uri="{96DAC541-7B7A-43D3-8B79-37D633B846F1}">
                <asvg:svgBlip xmlns:asvg="http://schemas.microsoft.com/office/drawing/2016/SVG/main" r:embed="rId12"/>
              </a:ext>
            </a:extLst>
          </a:blip>
          <a:stretch>
            <a:fillRect/>
          </a:stretch>
        </p:blipFill>
        <p:spPr>
          <a:xfrm>
            <a:off x="10353174" y="389188"/>
            <a:ext cx="1544610" cy="1909776"/>
          </a:xfrm>
          <a:prstGeom prst="rect">
            <a:avLst/>
          </a:prstGeom>
        </p:spPr>
      </p:pic>
      <p:pic>
        <p:nvPicPr>
          <p:cNvPr id="22" name="그래픽 6"/>
          <p:cNvPicPr>
            <a:picLocks noChangeAspect="1"/>
          </p:cNvPicPr>
          <p:nvPr/>
        </p:nvPicPr>
        <p:blipFill>
          <a:blip r:embed="rId13">
            <a:extLst>
              <a:ext uri="{96DAC541-7B7A-43D3-8B79-37D633B846F1}">
                <asvg:svgBlip xmlns:asvg="http://schemas.microsoft.com/office/drawing/2016/SVG/main" r:embed="rId14"/>
              </a:ext>
            </a:extLst>
          </a:blip>
          <a:stretch>
            <a:fillRect/>
          </a:stretch>
        </p:blipFill>
        <p:spPr>
          <a:xfrm>
            <a:off x="8702264" y="665953"/>
            <a:ext cx="1164066" cy="1183307"/>
          </a:xfrm>
          <a:prstGeom prst="rect">
            <a:avLst/>
          </a:prstGeom>
        </p:spPr>
      </p:pic>
      <p:pic>
        <p:nvPicPr>
          <p:cNvPr id="23" name="그래픽 13"/>
          <p:cNvPicPr>
            <a:picLocks noChangeAspect="1"/>
          </p:cNvPicPr>
          <p:nvPr/>
        </p:nvPicPr>
        <p:blipFill>
          <a:blip r:embed="rId15">
            <a:extLst>
              <a:ext uri="{96DAC541-7B7A-43D3-8B79-37D633B846F1}">
                <asvg:svgBlip xmlns:asvg="http://schemas.microsoft.com/office/drawing/2016/SVG/main" r:embed="rId16"/>
              </a:ext>
            </a:extLst>
          </a:blip>
          <a:stretch>
            <a:fillRect/>
          </a:stretch>
        </p:blipFill>
        <p:spPr>
          <a:xfrm>
            <a:off x="9628011" y="4161630"/>
            <a:ext cx="2563989" cy="2696369"/>
          </a:xfrm>
          <a:prstGeom prst="rect">
            <a:avLst/>
          </a:prstGeom>
        </p:spPr>
      </p:pic>
      <p:pic>
        <p:nvPicPr>
          <p:cNvPr id="24" name="그래픽 14"/>
          <p:cNvPicPr>
            <a:picLocks noChangeAspect="1"/>
          </p:cNvPicPr>
          <p:nvPr/>
        </p:nvPicPr>
        <p:blipFill>
          <a:blip r:embed="rId17">
            <a:extLst>
              <a:ext uri="{96DAC541-7B7A-43D3-8B79-37D633B846F1}">
                <asvg:svgBlip xmlns:asvg="http://schemas.microsoft.com/office/drawing/2016/SVG/main" r:embed="rId18"/>
              </a:ext>
            </a:extLst>
          </a:blip>
          <a:stretch>
            <a:fillRect/>
          </a:stretch>
        </p:blipFill>
        <p:spPr>
          <a:xfrm>
            <a:off x="8673483" y="4614509"/>
            <a:ext cx="3518517" cy="2243490"/>
          </a:xfrm>
          <a:prstGeom prst="rect">
            <a:avLst/>
          </a:prstGeom>
        </p:spPr>
      </p:pic>
      <p:pic>
        <p:nvPicPr>
          <p:cNvPr id="26" name="图片 25"/>
          <p:cNvPicPr>
            <a:picLocks noChangeAspect="1"/>
          </p:cNvPicPr>
          <p:nvPr/>
        </p:nvPicPr>
        <p:blipFill>
          <a:blip r:embed="rId19"/>
          <a:stretch>
            <a:fillRect/>
          </a:stretch>
        </p:blipFill>
        <p:spPr>
          <a:xfrm>
            <a:off x="2022132" y="2102663"/>
            <a:ext cx="3178674" cy="1777127"/>
          </a:xfrm>
          <a:prstGeom prst="rect">
            <a:avLst/>
          </a:prstGeom>
        </p:spPr>
      </p:pic>
      <p:pic>
        <p:nvPicPr>
          <p:cNvPr id="27" name="图片 26"/>
          <p:cNvPicPr>
            <a:picLocks noChangeAspect="1"/>
          </p:cNvPicPr>
          <p:nvPr/>
        </p:nvPicPr>
        <p:blipFill>
          <a:blip r:embed="rId19"/>
          <a:stretch>
            <a:fillRect/>
          </a:stretch>
        </p:blipFill>
        <p:spPr>
          <a:xfrm>
            <a:off x="6931078" y="2112357"/>
            <a:ext cx="3178674" cy="1777127"/>
          </a:xfrm>
          <a:prstGeom prst="rect">
            <a:avLst/>
          </a:prstGeo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6" name="组合 45"/>
          <p:cNvGrpSpPr/>
          <p:nvPr/>
        </p:nvGrpSpPr>
        <p:grpSpPr>
          <a:xfrm>
            <a:off x="0" y="0"/>
            <a:ext cx="12192000" cy="6858000"/>
            <a:chOff x="0" y="0"/>
            <a:chExt cx="12192000" cy="6858000"/>
          </a:xfrm>
        </p:grpSpPr>
        <p:grpSp>
          <p:nvGrpSpPr>
            <p:cNvPr id="47" name="组合 46"/>
            <p:cNvGrpSpPr/>
            <p:nvPr/>
          </p:nvGrpSpPr>
          <p:grpSpPr>
            <a:xfrm>
              <a:off x="0" y="0"/>
              <a:ext cx="12192000" cy="6858000"/>
              <a:chOff x="0" y="0"/>
              <a:chExt cx="12192000" cy="6858000"/>
            </a:xfrm>
          </p:grpSpPr>
          <p:pic>
            <p:nvPicPr>
              <p:cNvPr id="49" name="图片 48"/>
              <p:cNvPicPr>
                <a:picLocks noChangeAspect="1"/>
              </p:cNvPicPr>
              <p:nvPr/>
            </p:nvPicPr>
            <p:blipFill rotWithShape="1">
              <a:blip r:embed="rId2"/>
              <a:srcRect t="12317" r="12624"/>
              <a:stretch>
                <a:fillRect/>
              </a:stretch>
            </p:blipFill>
            <p:spPr>
              <a:xfrm>
                <a:off x="8572498" y="0"/>
                <a:ext cx="3619502" cy="2905760"/>
              </a:xfrm>
              <a:prstGeom prst="rect">
                <a:avLst/>
              </a:prstGeom>
            </p:spPr>
          </p:pic>
          <p:pic>
            <p:nvPicPr>
              <p:cNvPr id="50" name="图片 49"/>
              <p:cNvPicPr>
                <a:picLocks noChangeAspect="1"/>
              </p:cNvPicPr>
              <p:nvPr/>
            </p:nvPicPr>
            <p:blipFill rotWithShape="1">
              <a:blip r:embed="rId3"/>
              <a:srcRect l="14193" t="10431"/>
              <a:stretch>
                <a:fillRect/>
              </a:stretch>
            </p:blipFill>
            <p:spPr>
              <a:xfrm>
                <a:off x="1" y="0"/>
                <a:ext cx="1716215" cy="2905760"/>
              </a:xfrm>
              <a:prstGeom prst="rect">
                <a:avLst/>
              </a:prstGeom>
            </p:spPr>
          </p:pic>
          <p:pic>
            <p:nvPicPr>
              <p:cNvPr id="51" name="图片 50"/>
              <p:cNvPicPr>
                <a:picLocks noChangeAspect="1"/>
              </p:cNvPicPr>
              <p:nvPr/>
            </p:nvPicPr>
            <p:blipFill rotWithShape="1">
              <a:blip r:embed="rId4"/>
              <a:srcRect l="20070" b="13998"/>
              <a:stretch>
                <a:fillRect/>
              </a:stretch>
            </p:blipFill>
            <p:spPr>
              <a:xfrm>
                <a:off x="0" y="5452839"/>
                <a:ext cx="1101281" cy="1405161"/>
              </a:xfrm>
              <a:prstGeom prst="rect">
                <a:avLst/>
              </a:prstGeom>
            </p:spPr>
          </p:pic>
          <p:pic>
            <p:nvPicPr>
              <p:cNvPr id="52" name="图片 51"/>
              <p:cNvPicPr>
                <a:picLocks noChangeAspect="1"/>
              </p:cNvPicPr>
              <p:nvPr/>
            </p:nvPicPr>
            <p:blipFill rotWithShape="1">
              <a:blip r:embed="rId5"/>
              <a:srcRect r="17800" b="28845"/>
              <a:stretch>
                <a:fillRect/>
              </a:stretch>
            </p:blipFill>
            <p:spPr>
              <a:xfrm>
                <a:off x="10713642" y="5361398"/>
                <a:ext cx="1478358" cy="1496602"/>
              </a:xfrm>
              <a:prstGeom prst="rect">
                <a:avLst/>
              </a:prstGeom>
            </p:spPr>
          </p:pic>
        </p:grpSp>
        <p:pic>
          <p:nvPicPr>
            <p:cNvPr id="48" name="그래픽 7"/>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246024" y="0"/>
              <a:ext cx="3643930" cy="1449211"/>
            </a:xfrm>
            <a:prstGeom prst="rect">
              <a:avLst/>
            </a:prstGeom>
          </p:spPr>
        </p:pic>
      </p:grpSp>
      <p:grpSp>
        <p:nvGrpSpPr>
          <p:cNvPr id="3" name="组合 2"/>
          <p:cNvGrpSpPr/>
          <p:nvPr/>
        </p:nvGrpSpPr>
        <p:grpSpPr>
          <a:xfrm>
            <a:off x="4474488" y="796699"/>
            <a:ext cx="3352201" cy="801237"/>
            <a:chOff x="4427687" y="556616"/>
            <a:chExt cx="3352201" cy="801237"/>
          </a:xfrm>
        </p:grpSpPr>
        <p:sp>
          <p:nvSpPr>
            <p:cNvPr id="69" name="文本框 68"/>
            <p:cNvSpPr txBox="1"/>
            <p:nvPr/>
          </p:nvSpPr>
          <p:spPr>
            <a:xfrm>
              <a:off x="4766257" y="556616"/>
              <a:ext cx="2737733" cy="523220"/>
            </a:xfrm>
            <a:prstGeom prst="rect">
              <a:avLst/>
            </a:prstGeom>
            <a:noFill/>
          </p:spPr>
          <p:txBody>
            <a:bodyPr wrap="square" rtlCol="0">
              <a:spAutoFit/>
            </a:bodyPr>
            <a:lstStyle/>
            <a:p>
              <a:pPr algn="ctr"/>
              <a:r>
                <a:rPr lang="zh-CN" altLang="en-US" sz="2800" dirty="0">
                  <a:solidFill>
                    <a:schemeClr val="tx1">
                      <a:lumMod val="75000"/>
                      <a:lumOff val="25000"/>
                    </a:schemeClr>
                  </a:solidFill>
                  <a:latin typeface="江西拙楷" panose="02010600040101010101" pitchFamily="2" charset="-122"/>
                  <a:ea typeface="江西拙楷" panose="02010600040101010101" pitchFamily="2" charset="-122"/>
                </a:rPr>
                <a:t>年度工作概述</a:t>
              </a:r>
            </a:p>
          </p:txBody>
        </p:sp>
        <p:sp>
          <p:nvSpPr>
            <p:cNvPr id="74" name="矩形 73"/>
            <p:cNvSpPr/>
            <p:nvPr/>
          </p:nvSpPr>
          <p:spPr>
            <a:xfrm>
              <a:off x="4427687" y="1019299"/>
              <a:ext cx="3352201" cy="338554"/>
            </a:xfrm>
            <a:prstGeom prst="rect">
              <a:avLst/>
            </a:prstGeom>
            <a:noFill/>
          </p:spPr>
          <p:txBody>
            <a:bodyPr wrap="square" rtlCol="0">
              <a:spAutoFit/>
            </a:bodyPr>
            <a:lstStyle/>
            <a:p>
              <a:pPr algn="ctr"/>
              <a:r>
                <a:rPr lang="zh-CN" altLang="en-US" sz="1600" dirty="0">
                  <a:solidFill>
                    <a:schemeClr val="bg1">
                      <a:lumMod val="65000"/>
                    </a:schemeClr>
                  </a:solidFill>
                  <a:latin typeface="汉仪中圆简" panose="02010609000101010101" pitchFamily="49" charset="-122"/>
                  <a:ea typeface="汉仪中圆简" panose="02010609000101010101" pitchFamily="49" charset="-122"/>
                </a:rPr>
                <a:t>Annual work overview</a:t>
              </a:r>
            </a:p>
          </p:txBody>
        </p:sp>
      </p:grpSp>
      <p:grpSp>
        <p:nvGrpSpPr>
          <p:cNvPr id="14" name="组合 13"/>
          <p:cNvGrpSpPr/>
          <p:nvPr/>
        </p:nvGrpSpPr>
        <p:grpSpPr>
          <a:xfrm>
            <a:off x="783916" y="3027620"/>
            <a:ext cx="10631214" cy="2235396"/>
            <a:chOff x="783916" y="1739746"/>
            <a:chExt cx="10631214" cy="2235396"/>
          </a:xfrm>
        </p:grpSpPr>
        <p:sp>
          <p:nvSpPr>
            <p:cNvPr id="23" name="燕尾形 2"/>
            <p:cNvSpPr/>
            <p:nvPr/>
          </p:nvSpPr>
          <p:spPr>
            <a:xfrm>
              <a:off x="783916" y="1739746"/>
              <a:ext cx="2574471" cy="434975"/>
            </a:xfrm>
            <a:prstGeom prst="chevron">
              <a:avLst/>
            </a:prstGeom>
            <a:solidFill>
              <a:srgbClr val="EDD3C6"/>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4" name="椭圆 23"/>
            <p:cNvSpPr/>
            <p:nvPr/>
          </p:nvSpPr>
          <p:spPr>
            <a:xfrm>
              <a:off x="4668075" y="1870716"/>
              <a:ext cx="166688" cy="16668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25" name="直接连接符 24"/>
            <p:cNvCxnSpPr/>
            <p:nvPr/>
          </p:nvCxnSpPr>
          <p:spPr>
            <a:xfrm>
              <a:off x="2080676" y="1982637"/>
              <a:ext cx="0" cy="828673"/>
            </a:xfrm>
            <a:prstGeom prst="line">
              <a:avLst/>
            </a:prstGeom>
            <a:ln w="12700">
              <a:solidFill>
                <a:srgbClr val="EDD3C6"/>
              </a:solidFill>
              <a:prstDash val="sysDash"/>
            </a:ln>
          </p:spPr>
          <p:style>
            <a:lnRef idx="1">
              <a:schemeClr val="accent1"/>
            </a:lnRef>
            <a:fillRef idx="0">
              <a:schemeClr val="accent1"/>
            </a:fillRef>
            <a:effectRef idx="0">
              <a:schemeClr val="accent1"/>
            </a:effectRef>
            <a:fontRef idx="minor">
              <a:schemeClr val="tx1"/>
            </a:fontRef>
          </p:style>
        </p:cxnSp>
        <p:sp>
          <p:nvSpPr>
            <p:cNvPr id="26" name="椭圆 25"/>
            <p:cNvSpPr/>
            <p:nvPr/>
          </p:nvSpPr>
          <p:spPr>
            <a:xfrm>
              <a:off x="1997332" y="1870716"/>
              <a:ext cx="166688" cy="16668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椭圆 26"/>
            <p:cNvSpPr/>
            <p:nvPr/>
          </p:nvSpPr>
          <p:spPr>
            <a:xfrm>
              <a:off x="1498760" y="2811310"/>
              <a:ext cx="1163832" cy="1163832"/>
            </a:xfrm>
            <a:prstGeom prst="ellipse">
              <a:avLst/>
            </a:prstGeom>
            <a:noFill/>
            <a:ln w="19050">
              <a:solidFill>
                <a:srgbClr val="EDD3C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燕尾形 13"/>
            <p:cNvSpPr/>
            <p:nvPr/>
          </p:nvSpPr>
          <p:spPr>
            <a:xfrm>
              <a:off x="3469497" y="1739746"/>
              <a:ext cx="2574471" cy="434975"/>
            </a:xfrm>
            <a:prstGeom prst="chevron">
              <a:avLst/>
            </a:prstGeom>
            <a:solidFill>
              <a:srgbClr val="E6E6E6"/>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cxnSp>
          <p:nvCxnSpPr>
            <p:cNvPr id="29" name="直接连接符 28"/>
            <p:cNvCxnSpPr/>
            <p:nvPr/>
          </p:nvCxnSpPr>
          <p:spPr>
            <a:xfrm>
              <a:off x="4766257" y="1982637"/>
              <a:ext cx="0" cy="813479"/>
            </a:xfrm>
            <a:prstGeom prst="line">
              <a:avLst/>
            </a:prstGeom>
            <a:ln w="12700">
              <a:solidFill>
                <a:srgbClr val="E6E6E6"/>
              </a:solidFill>
              <a:prstDash val="sysDash"/>
            </a:ln>
          </p:spPr>
          <p:style>
            <a:lnRef idx="1">
              <a:schemeClr val="accent1"/>
            </a:lnRef>
            <a:fillRef idx="0">
              <a:schemeClr val="accent1"/>
            </a:fillRef>
            <a:effectRef idx="0">
              <a:schemeClr val="accent1"/>
            </a:effectRef>
            <a:fontRef idx="minor">
              <a:schemeClr val="tx1"/>
            </a:fontRef>
          </p:style>
        </p:cxnSp>
        <p:sp>
          <p:nvSpPr>
            <p:cNvPr id="30" name="椭圆 29"/>
            <p:cNvSpPr/>
            <p:nvPr/>
          </p:nvSpPr>
          <p:spPr>
            <a:xfrm>
              <a:off x="4682913" y="1870716"/>
              <a:ext cx="166688" cy="16668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椭圆 30"/>
            <p:cNvSpPr/>
            <p:nvPr/>
          </p:nvSpPr>
          <p:spPr>
            <a:xfrm>
              <a:off x="4184341" y="2793666"/>
              <a:ext cx="1163832" cy="1163832"/>
            </a:xfrm>
            <a:prstGeom prst="ellipse">
              <a:avLst/>
            </a:prstGeom>
            <a:noFill/>
            <a:ln w="19050">
              <a:solidFill>
                <a:srgbClr val="E6E6E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燕尾形 17"/>
            <p:cNvSpPr/>
            <p:nvPr/>
          </p:nvSpPr>
          <p:spPr>
            <a:xfrm>
              <a:off x="6155078" y="1739746"/>
              <a:ext cx="2574471" cy="434975"/>
            </a:xfrm>
            <a:prstGeom prst="chevron">
              <a:avLst/>
            </a:prstGeom>
            <a:solidFill>
              <a:srgbClr val="C6B9A9"/>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cxnSp>
          <p:nvCxnSpPr>
            <p:cNvPr id="38" name="直接连接符 37"/>
            <p:cNvCxnSpPr/>
            <p:nvPr/>
          </p:nvCxnSpPr>
          <p:spPr>
            <a:xfrm>
              <a:off x="7451838" y="1982637"/>
              <a:ext cx="0" cy="828673"/>
            </a:xfrm>
            <a:prstGeom prst="line">
              <a:avLst/>
            </a:prstGeom>
            <a:ln w="12700">
              <a:solidFill>
                <a:srgbClr val="C6B9A9"/>
              </a:solidFill>
              <a:prstDash val="sysDash"/>
            </a:ln>
          </p:spPr>
          <p:style>
            <a:lnRef idx="1">
              <a:schemeClr val="accent1"/>
            </a:lnRef>
            <a:fillRef idx="0">
              <a:schemeClr val="accent1"/>
            </a:fillRef>
            <a:effectRef idx="0">
              <a:schemeClr val="accent1"/>
            </a:effectRef>
            <a:fontRef idx="minor">
              <a:schemeClr val="tx1"/>
            </a:fontRef>
          </p:style>
        </p:cxnSp>
        <p:sp>
          <p:nvSpPr>
            <p:cNvPr id="39" name="椭圆 38"/>
            <p:cNvSpPr/>
            <p:nvPr/>
          </p:nvSpPr>
          <p:spPr>
            <a:xfrm>
              <a:off x="7368494" y="1870716"/>
              <a:ext cx="166688" cy="16668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椭圆 39"/>
            <p:cNvSpPr/>
            <p:nvPr/>
          </p:nvSpPr>
          <p:spPr>
            <a:xfrm>
              <a:off x="6869922" y="2811310"/>
              <a:ext cx="1163832" cy="1163832"/>
            </a:xfrm>
            <a:prstGeom prst="ellipse">
              <a:avLst/>
            </a:prstGeom>
            <a:noFill/>
            <a:ln w="19050">
              <a:solidFill>
                <a:srgbClr val="C6B9A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燕尾形 21"/>
            <p:cNvSpPr/>
            <p:nvPr/>
          </p:nvSpPr>
          <p:spPr>
            <a:xfrm>
              <a:off x="8840659" y="1739746"/>
              <a:ext cx="2574471" cy="434975"/>
            </a:xfrm>
            <a:prstGeom prst="chevron">
              <a:avLst/>
            </a:prstGeom>
            <a:solidFill>
              <a:srgbClr val="9F7873"/>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cxnSp>
          <p:nvCxnSpPr>
            <p:cNvPr id="42" name="直接连接符 41"/>
            <p:cNvCxnSpPr/>
            <p:nvPr/>
          </p:nvCxnSpPr>
          <p:spPr>
            <a:xfrm>
              <a:off x="10137419" y="1982637"/>
              <a:ext cx="0" cy="811029"/>
            </a:xfrm>
            <a:prstGeom prst="line">
              <a:avLst/>
            </a:prstGeom>
            <a:ln w="12700">
              <a:solidFill>
                <a:srgbClr val="A07974"/>
              </a:solidFill>
              <a:prstDash val="sysDash"/>
            </a:ln>
          </p:spPr>
          <p:style>
            <a:lnRef idx="1">
              <a:schemeClr val="accent1"/>
            </a:lnRef>
            <a:fillRef idx="0">
              <a:schemeClr val="accent1"/>
            </a:fillRef>
            <a:effectRef idx="0">
              <a:schemeClr val="accent1"/>
            </a:effectRef>
            <a:fontRef idx="minor">
              <a:schemeClr val="tx1"/>
            </a:fontRef>
          </p:style>
        </p:cxnSp>
        <p:sp>
          <p:nvSpPr>
            <p:cNvPr id="43" name="椭圆 42"/>
            <p:cNvSpPr/>
            <p:nvPr/>
          </p:nvSpPr>
          <p:spPr>
            <a:xfrm>
              <a:off x="10054075" y="1870716"/>
              <a:ext cx="166688" cy="16668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椭圆 43"/>
            <p:cNvSpPr/>
            <p:nvPr/>
          </p:nvSpPr>
          <p:spPr>
            <a:xfrm>
              <a:off x="9555503" y="2811310"/>
              <a:ext cx="1163832" cy="1163832"/>
            </a:xfrm>
            <a:prstGeom prst="ellipse">
              <a:avLst/>
            </a:prstGeom>
            <a:noFill/>
            <a:ln w="19050">
              <a:solidFill>
                <a:srgbClr val="A0797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7" name="组合 56"/>
          <p:cNvGrpSpPr/>
          <p:nvPr/>
        </p:nvGrpSpPr>
        <p:grpSpPr>
          <a:xfrm>
            <a:off x="968478" y="2442537"/>
            <a:ext cx="2389909" cy="3667162"/>
            <a:chOff x="914400" y="-1453267"/>
            <a:chExt cx="2389909" cy="3667162"/>
          </a:xfrm>
        </p:grpSpPr>
        <p:sp>
          <p:nvSpPr>
            <p:cNvPr id="58" name="文本框 57"/>
            <p:cNvSpPr txBox="1"/>
            <p:nvPr/>
          </p:nvSpPr>
          <p:spPr>
            <a:xfrm>
              <a:off x="914400" y="1519859"/>
              <a:ext cx="2389909" cy="694036"/>
            </a:xfrm>
            <a:prstGeom prst="rect">
              <a:avLst/>
            </a:prstGeom>
            <a:noFill/>
          </p:spPr>
          <p:txBody>
            <a:bodyPr wrap="square">
              <a:spAutoFit/>
            </a:bodyPr>
            <a:lstStyle/>
            <a:p>
              <a:pPr algn="ctr" rtl="0">
                <a:lnSpc>
                  <a:spcPct val="150000"/>
                </a:lnSpc>
              </a:pPr>
              <a:r>
                <a:rPr lang="en-US" altLang="zh-CN" sz="900" b="0" i="0">
                  <a:solidFill>
                    <a:schemeClr val="tx1">
                      <a:lumMod val="65000"/>
                      <a:lumOff val="35000"/>
                    </a:schemeClr>
                  </a:solidFill>
                  <a:effectLst/>
                  <a:latin typeface="Noto Sans S Chinese Light" panose="020B0300000000000000" pitchFamily="34" charset="-122"/>
                  <a:ea typeface="Noto Sans S Chinese Light" panose="020B0300000000000000" pitchFamily="34" charset="-122"/>
                  <a:cs typeface="Poppins Light" panose="02000000000000000000" pitchFamily="2" charset="0"/>
                </a:rPr>
                <a:t>Click here to enter text description or data analysis related to this subtitle or graphic. click here to enter text</a:t>
              </a:r>
            </a:p>
          </p:txBody>
        </p:sp>
        <p:sp>
          <p:nvSpPr>
            <p:cNvPr id="59" name="文本框 58"/>
            <p:cNvSpPr txBox="1"/>
            <p:nvPr/>
          </p:nvSpPr>
          <p:spPr>
            <a:xfrm>
              <a:off x="1440872" y="-1453267"/>
              <a:ext cx="1475509" cy="369332"/>
            </a:xfrm>
            <a:prstGeom prst="rect">
              <a:avLst/>
            </a:prstGeom>
            <a:noFill/>
          </p:spPr>
          <p:txBody>
            <a:bodyPr wrap="square" rtlCol="0">
              <a:spAutoFit/>
            </a:bodyPr>
            <a:lstStyle/>
            <a:p>
              <a:r>
                <a:rPr lang="zh-CN" altLang="en-US" b="1">
                  <a:solidFill>
                    <a:schemeClr val="tx1">
                      <a:lumMod val="65000"/>
                      <a:lumOff val="35000"/>
                    </a:schemeClr>
                  </a:solidFill>
                  <a:latin typeface="江西拙楷" panose="02010600040101010101" pitchFamily="2" charset="-122"/>
                  <a:ea typeface="江西拙楷" panose="02010600040101010101" pitchFamily="2" charset="-122"/>
                </a:rPr>
                <a:t>添加标题</a:t>
              </a:r>
            </a:p>
          </p:txBody>
        </p:sp>
      </p:grpSp>
      <p:grpSp>
        <p:nvGrpSpPr>
          <p:cNvPr id="60" name="组合 59"/>
          <p:cNvGrpSpPr/>
          <p:nvPr/>
        </p:nvGrpSpPr>
        <p:grpSpPr>
          <a:xfrm>
            <a:off x="3589765" y="2442537"/>
            <a:ext cx="2389909" cy="3667162"/>
            <a:chOff x="914400" y="-1453267"/>
            <a:chExt cx="2389909" cy="3667162"/>
          </a:xfrm>
        </p:grpSpPr>
        <p:sp>
          <p:nvSpPr>
            <p:cNvPr id="61" name="文本框 60"/>
            <p:cNvSpPr txBox="1"/>
            <p:nvPr/>
          </p:nvSpPr>
          <p:spPr>
            <a:xfrm>
              <a:off x="914400" y="1519859"/>
              <a:ext cx="2389909" cy="694036"/>
            </a:xfrm>
            <a:prstGeom prst="rect">
              <a:avLst/>
            </a:prstGeom>
            <a:noFill/>
          </p:spPr>
          <p:txBody>
            <a:bodyPr wrap="square">
              <a:spAutoFit/>
            </a:bodyPr>
            <a:lstStyle/>
            <a:p>
              <a:pPr algn="ctr" rtl="0">
                <a:lnSpc>
                  <a:spcPct val="150000"/>
                </a:lnSpc>
              </a:pPr>
              <a:r>
                <a:rPr lang="en-US" altLang="zh-CN" sz="900" b="0" i="0">
                  <a:solidFill>
                    <a:schemeClr val="tx1">
                      <a:lumMod val="65000"/>
                      <a:lumOff val="35000"/>
                    </a:schemeClr>
                  </a:solidFill>
                  <a:effectLst/>
                  <a:latin typeface="Noto Sans S Chinese Light" panose="020B0300000000000000" pitchFamily="34" charset="-122"/>
                  <a:ea typeface="Noto Sans S Chinese Light" panose="020B0300000000000000" pitchFamily="34" charset="-122"/>
                  <a:cs typeface="Poppins Light" panose="02000000000000000000" pitchFamily="2" charset="0"/>
                </a:rPr>
                <a:t>Click here to enter text description or data analysis related to this subtitle or graphic. click here to enter text</a:t>
              </a:r>
            </a:p>
          </p:txBody>
        </p:sp>
        <p:sp>
          <p:nvSpPr>
            <p:cNvPr id="62" name="文本框 61"/>
            <p:cNvSpPr txBox="1"/>
            <p:nvPr/>
          </p:nvSpPr>
          <p:spPr>
            <a:xfrm>
              <a:off x="1440872" y="-1453267"/>
              <a:ext cx="1475509" cy="369332"/>
            </a:xfrm>
            <a:prstGeom prst="rect">
              <a:avLst/>
            </a:prstGeom>
            <a:noFill/>
          </p:spPr>
          <p:txBody>
            <a:bodyPr wrap="square" rtlCol="0">
              <a:spAutoFit/>
            </a:bodyPr>
            <a:lstStyle/>
            <a:p>
              <a:r>
                <a:rPr lang="zh-CN" altLang="en-US" b="1">
                  <a:solidFill>
                    <a:schemeClr val="tx1">
                      <a:lumMod val="65000"/>
                      <a:lumOff val="35000"/>
                    </a:schemeClr>
                  </a:solidFill>
                  <a:latin typeface="江西拙楷" panose="02010600040101010101" pitchFamily="2" charset="-122"/>
                  <a:ea typeface="江西拙楷" panose="02010600040101010101" pitchFamily="2" charset="-122"/>
                </a:rPr>
                <a:t>添加标题</a:t>
              </a:r>
            </a:p>
          </p:txBody>
        </p:sp>
      </p:grpSp>
      <p:grpSp>
        <p:nvGrpSpPr>
          <p:cNvPr id="63" name="组合 62"/>
          <p:cNvGrpSpPr/>
          <p:nvPr/>
        </p:nvGrpSpPr>
        <p:grpSpPr>
          <a:xfrm>
            <a:off x="6306468" y="2442537"/>
            <a:ext cx="2389909" cy="3667162"/>
            <a:chOff x="914400" y="-1453267"/>
            <a:chExt cx="2389909" cy="3667162"/>
          </a:xfrm>
        </p:grpSpPr>
        <p:sp>
          <p:nvSpPr>
            <p:cNvPr id="64" name="文本框 63"/>
            <p:cNvSpPr txBox="1"/>
            <p:nvPr/>
          </p:nvSpPr>
          <p:spPr>
            <a:xfrm>
              <a:off x="914400" y="1519859"/>
              <a:ext cx="2389909" cy="694036"/>
            </a:xfrm>
            <a:prstGeom prst="rect">
              <a:avLst/>
            </a:prstGeom>
            <a:noFill/>
          </p:spPr>
          <p:txBody>
            <a:bodyPr wrap="square">
              <a:spAutoFit/>
            </a:bodyPr>
            <a:lstStyle/>
            <a:p>
              <a:pPr algn="ctr" rtl="0">
                <a:lnSpc>
                  <a:spcPct val="150000"/>
                </a:lnSpc>
              </a:pPr>
              <a:r>
                <a:rPr lang="en-US" altLang="zh-CN" sz="900" b="0" i="0">
                  <a:solidFill>
                    <a:schemeClr val="tx1">
                      <a:lumMod val="65000"/>
                      <a:lumOff val="35000"/>
                    </a:schemeClr>
                  </a:solidFill>
                  <a:effectLst/>
                  <a:latin typeface="Noto Sans S Chinese Light" panose="020B0300000000000000" pitchFamily="34" charset="-122"/>
                  <a:ea typeface="Noto Sans S Chinese Light" panose="020B0300000000000000" pitchFamily="34" charset="-122"/>
                  <a:cs typeface="Poppins Light" panose="02000000000000000000" pitchFamily="2" charset="0"/>
                </a:rPr>
                <a:t>Click here to enter text description or data analysis related to this subtitle or graphic. click here to enter text</a:t>
              </a:r>
            </a:p>
          </p:txBody>
        </p:sp>
        <p:sp>
          <p:nvSpPr>
            <p:cNvPr id="65" name="文本框 64"/>
            <p:cNvSpPr txBox="1"/>
            <p:nvPr/>
          </p:nvSpPr>
          <p:spPr>
            <a:xfrm>
              <a:off x="1440872" y="-1453267"/>
              <a:ext cx="1475509" cy="369332"/>
            </a:xfrm>
            <a:prstGeom prst="rect">
              <a:avLst/>
            </a:prstGeom>
            <a:noFill/>
          </p:spPr>
          <p:txBody>
            <a:bodyPr wrap="square" rtlCol="0">
              <a:spAutoFit/>
            </a:bodyPr>
            <a:lstStyle/>
            <a:p>
              <a:r>
                <a:rPr lang="zh-CN" altLang="en-US" b="1">
                  <a:solidFill>
                    <a:schemeClr val="tx1">
                      <a:lumMod val="65000"/>
                      <a:lumOff val="35000"/>
                    </a:schemeClr>
                  </a:solidFill>
                  <a:latin typeface="江西拙楷" panose="02010600040101010101" pitchFamily="2" charset="-122"/>
                  <a:ea typeface="江西拙楷" panose="02010600040101010101" pitchFamily="2" charset="-122"/>
                </a:rPr>
                <a:t>添加标题</a:t>
              </a:r>
            </a:p>
          </p:txBody>
        </p:sp>
      </p:grpSp>
      <p:grpSp>
        <p:nvGrpSpPr>
          <p:cNvPr id="66" name="组合 65"/>
          <p:cNvGrpSpPr/>
          <p:nvPr/>
        </p:nvGrpSpPr>
        <p:grpSpPr>
          <a:xfrm>
            <a:off x="8960426" y="2442537"/>
            <a:ext cx="2389909" cy="3667162"/>
            <a:chOff x="914400" y="-1453267"/>
            <a:chExt cx="2389909" cy="3667162"/>
          </a:xfrm>
        </p:grpSpPr>
        <p:sp>
          <p:nvSpPr>
            <p:cNvPr id="67" name="文本框 66"/>
            <p:cNvSpPr txBox="1"/>
            <p:nvPr/>
          </p:nvSpPr>
          <p:spPr>
            <a:xfrm>
              <a:off x="914400" y="1519859"/>
              <a:ext cx="2389909" cy="694036"/>
            </a:xfrm>
            <a:prstGeom prst="rect">
              <a:avLst/>
            </a:prstGeom>
            <a:noFill/>
          </p:spPr>
          <p:txBody>
            <a:bodyPr wrap="square">
              <a:spAutoFit/>
            </a:bodyPr>
            <a:lstStyle/>
            <a:p>
              <a:pPr algn="ctr" rtl="0">
                <a:lnSpc>
                  <a:spcPct val="150000"/>
                </a:lnSpc>
              </a:pPr>
              <a:r>
                <a:rPr lang="en-US" altLang="zh-CN" sz="900" b="0" i="0">
                  <a:solidFill>
                    <a:schemeClr val="tx1">
                      <a:lumMod val="65000"/>
                      <a:lumOff val="35000"/>
                    </a:schemeClr>
                  </a:solidFill>
                  <a:effectLst/>
                  <a:latin typeface="Noto Sans S Chinese Light" panose="020B0300000000000000" pitchFamily="34" charset="-122"/>
                  <a:ea typeface="Noto Sans S Chinese Light" panose="020B0300000000000000" pitchFamily="34" charset="-122"/>
                  <a:cs typeface="Poppins Light" panose="02000000000000000000" pitchFamily="2" charset="0"/>
                </a:rPr>
                <a:t>Click here to enter text description or data analysis related to this subtitle or graphic. click here to enter text</a:t>
              </a:r>
            </a:p>
          </p:txBody>
        </p:sp>
        <p:sp>
          <p:nvSpPr>
            <p:cNvPr id="68" name="文本框 67"/>
            <p:cNvSpPr txBox="1"/>
            <p:nvPr/>
          </p:nvSpPr>
          <p:spPr>
            <a:xfrm>
              <a:off x="1440872" y="-1453267"/>
              <a:ext cx="1475509" cy="369332"/>
            </a:xfrm>
            <a:prstGeom prst="rect">
              <a:avLst/>
            </a:prstGeom>
            <a:noFill/>
          </p:spPr>
          <p:txBody>
            <a:bodyPr wrap="square" rtlCol="0">
              <a:spAutoFit/>
            </a:bodyPr>
            <a:lstStyle/>
            <a:p>
              <a:r>
                <a:rPr lang="zh-CN" altLang="en-US" b="1">
                  <a:solidFill>
                    <a:schemeClr val="tx1">
                      <a:lumMod val="65000"/>
                      <a:lumOff val="35000"/>
                    </a:schemeClr>
                  </a:solidFill>
                  <a:latin typeface="江西拙楷" panose="02010600040101010101" pitchFamily="2" charset="-122"/>
                  <a:ea typeface="江西拙楷" panose="02010600040101010101" pitchFamily="2" charset="-122"/>
                </a:rPr>
                <a:t>添加标题</a:t>
              </a:r>
            </a:p>
          </p:txBody>
        </p:sp>
      </p:grpSp>
      <p:grpSp>
        <p:nvGrpSpPr>
          <p:cNvPr id="70" name="그룹 66"/>
          <p:cNvGrpSpPr/>
          <p:nvPr/>
        </p:nvGrpSpPr>
        <p:grpSpPr>
          <a:xfrm>
            <a:off x="1713369" y="4310627"/>
            <a:ext cx="703754" cy="707911"/>
            <a:chOff x="2097205" y="4229100"/>
            <a:chExt cx="390525" cy="392832"/>
          </a:xfrm>
          <a:solidFill>
            <a:srgbClr val="EDD3C6"/>
          </a:solidFill>
        </p:grpSpPr>
        <p:sp>
          <p:nvSpPr>
            <p:cNvPr id="84" name="자유형: 도형 67"/>
            <p:cNvSpPr/>
            <p:nvPr/>
          </p:nvSpPr>
          <p:spPr>
            <a:xfrm>
              <a:off x="2097205" y="4229100"/>
              <a:ext cx="390525" cy="257175"/>
            </a:xfrm>
            <a:custGeom>
              <a:avLst/>
              <a:gdLst>
                <a:gd name="connsiteX0" fmla="*/ 331946 w 390525"/>
                <a:gd name="connsiteY0" fmla="*/ 81058 h 257175"/>
                <a:gd name="connsiteX1" fmla="*/ 291751 w 390525"/>
                <a:gd name="connsiteY1" fmla="*/ 74104 h 257175"/>
                <a:gd name="connsiteX2" fmla="*/ 197453 w 390525"/>
                <a:gd name="connsiteY2" fmla="*/ 7144 h 257175"/>
                <a:gd name="connsiteX3" fmla="*/ 97727 w 390525"/>
                <a:gd name="connsiteY3" fmla="*/ 97060 h 257175"/>
                <a:gd name="connsiteX4" fmla="*/ 85916 w 390525"/>
                <a:gd name="connsiteY4" fmla="*/ 97060 h 257175"/>
                <a:gd name="connsiteX5" fmla="*/ 7144 w 390525"/>
                <a:gd name="connsiteY5" fmla="*/ 175070 h 257175"/>
                <a:gd name="connsiteX6" fmla="*/ 85916 w 390525"/>
                <a:gd name="connsiteY6" fmla="*/ 253841 h 257175"/>
                <a:gd name="connsiteX7" fmla="*/ 297656 w 390525"/>
                <a:gd name="connsiteY7" fmla="*/ 253841 h 257175"/>
                <a:gd name="connsiteX8" fmla="*/ 387572 w 390525"/>
                <a:gd name="connsiteY8" fmla="*/ 163925 h 257175"/>
                <a:gd name="connsiteX9" fmla="*/ 331946 w 390525"/>
                <a:gd name="connsiteY9" fmla="*/ 81058 h 2571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90525" h="257175">
                  <a:moveTo>
                    <a:pt x="331946" y="81058"/>
                  </a:moveTo>
                  <a:cubicBezTo>
                    <a:pt x="318707" y="75629"/>
                    <a:pt x="305086" y="73343"/>
                    <a:pt x="291751" y="74104"/>
                  </a:cubicBezTo>
                  <a:cubicBezTo>
                    <a:pt x="277749" y="34290"/>
                    <a:pt x="240125" y="7144"/>
                    <a:pt x="197453" y="7144"/>
                  </a:cubicBezTo>
                  <a:cubicBezTo>
                    <a:pt x="145923" y="7144"/>
                    <a:pt x="103346" y="46958"/>
                    <a:pt x="97727" y="97060"/>
                  </a:cubicBezTo>
                  <a:lnTo>
                    <a:pt x="85916" y="97060"/>
                  </a:lnTo>
                  <a:cubicBezTo>
                    <a:pt x="42863" y="97060"/>
                    <a:pt x="7144" y="132016"/>
                    <a:pt x="7144" y="175070"/>
                  </a:cubicBezTo>
                  <a:cubicBezTo>
                    <a:pt x="7144" y="218122"/>
                    <a:pt x="42863" y="253841"/>
                    <a:pt x="85916" y="253841"/>
                  </a:cubicBezTo>
                  <a:lnTo>
                    <a:pt x="297656" y="253841"/>
                  </a:lnTo>
                  <a:cubicBezTo>
                    <a:pt x="346805" y="253841"/>
                    <a:pt x="387572" y="213074"/>
                    <a:pt x="387572" y="163925"/>
                  </a:cubicBezTo>
                  <a:cubicBezTo>
                    <a:pt x="387667" y="127349"/>
                    <a:pt x="365855" y="95060"/>
                    <a:pt x="331946" y="81058"/>
                  </a:cubicBezTo>
                  <a:close/>
                </a:path>
              </a:pathLst>
            </a:custGeom>
            <a:grpFill/>
            <a:ln w="9525" cap="flat">
              <a:noFill/>
              <a:prstDash val="solid"/>
              <a:miter/>
            </a:ln>
          </p:spPr>
          <p:txBody>
            <a:bodyPr rtlCol="0" anchor="ctr"/>
            <a:lstStyle/>
            <a:p>
              <a:endParaRPr lang="ko-KR" altLang="en-US"/>
            </a:p>
          </p:txBody>
        </p:sp>
        <p:sp>
          <p:nvSpPr>
            <p:cNvPr id="85" name="자유형: 도형 68"/>
            <p:cNvSpPr/>
            <p:nvPr/>
          </p:nvSpPr>
          <p:spPr>
            <a:xfrm>
              <a:off x="2349092" y="4498107"/>
              <a:ext cx="104775" cy="123825"/>
            </a:xfrm>
            <a:custGeom>
              <a:avLst/>
              <a:gdLst>
                <a:gd name="connsiteX0" fmla="*/ 8622 w 104775"/>
                <a:gd name="connsiteY0" fmla="*/ 90752 h 123825"/>
                <a:gd name="connsiteX1" fmla="*/ 23862 w 104775"/>
                <a:gd name="connsiteY1" fmla="*/ 94848 h 123825"/>
                <a:gd name="connsiteX2" fmla="*/ 45770 w 104775"/>
                <a:gd name="connsiteY2" fmla="*/ 82179 h 123825"/>
                <a:gd name="connsiteX3" fmla="*/ 45770 w 104775"/>
                <a:gd name="connsiteY3" fmla="*/ 107135 h 123825"/>
                <a:gd name="connsiteX4" fmla="*/ 55676 w 104775"/>
                <a:gd name="connsiteY4" fmla="*/ 118469 h 123825"/>
                <a:gd name="connsiteX5" fmla="*/ 68058 w 104775"/>
                <a:gd name="connsiteY5" fmla="*/ 107420 h 123825"/>
                <a:gd name="connsiteX6" fmla="*/ 68058 w 104775"/>
                <a:gd name="connsiteY6" fmla="*/ 82179 h 123825"/>
                <a:gd name="connsiteX7" fmla="*/ 89966 w 104775"/>
                <a:gd name="connsiteY7" fmla="*/ 94848 h 123825"/>
                <a:gd name="connsiteX8" fmla="*/ 105206 w 104775"/>
                <a:gd name="connsiteY8" fmla="*/ 90752 h 123825"/>
                <a:gd name="connsiteX9" fmla="*/ 101110 w 104775"/>
                <a:gd name="connsiteY9" fmla="*/ 75512 h 123825"/>
                <a:gd name="connsiteX10" fmla="*/ 79203 w 104775"/>
                <a:gd name="connsiteY10" fmla="*/ 62844 h 123825"/>
                <a:gd name="connsiteX11" fmla="*/ 101110 w 104775"/>
                <a:gd name="connsiteY11" fmla="*/ 50175 h 123825"/>
                <a:gd name="connsiteX12" fmla="*/ 105206 w 104775"/>
                <a:gd name="connsiteY12" fmla="*/ 34935 h 123825"/>
                <a:gd name="connsiteX13" fmla="*/ 89966 w 104775"/>
                <a:gd name="connsiteY13" fmla="*/ 30840 h 123825"/>
                <a:gd name="connsiteX14" fmla="*/ 68058 w 104775"/>
                <a:gd name="connsiteY14" fmla="*/ 43508 h 123825"/>
                <a:gd name="connsiteX15" fmla="*/ 68058 w 104775"/>
                <a:gd name="connsiteY15" fmla="*/ 18552 h 123825"/>
                <a:gd name="connsiteX16" fmla="*/ 58152 w 104775"/>
                <a:gd name="connsiteY16" fmla="*/ 7218 h 123825"/>
                <a:gd name="connsiteX17" fmla="*/ 45770 w 104775"/>
                <a:gd name="connsiteY17" fmla="*/ 18267 h 123825"/>
                <a:gd name="connsiteX18" fmla="*/ 45770 w 104775"/>
                <a:gd name="connsiteY18" fmla="*/ 43508 h 123825"/>
                <a:gd name="connsiteX19" fmla="*/ 23862 w 104775"/>
                <a:gd name="connsiteY19" fmla="*/ 30840 h 123825"/>
                <a:gd name="connsiteX20" fmla="*/ 8622 w 104775"/>
                <a:gd name="connsiteY20" fmla="*/ 34935 h 123825"/>
                <a:gd name="connsiteX21" fmla="*/ 12718 w 104775"/>
                <a:gd name="connsiteY21" fmla="*/ 50175 h 123825"/>
                <a:gd name="connsiteX22" fmla="*/ 34625 w 104775"/>
                <a:gd name="connsiteY22" fmla="*/ 62844 h 123825"/>
                <a:gd name="connsiteX23" fmla="*/ 12718 w 104775"/>
                <a:gd name="connsiteY23" fmla="*/ 75512 h 123825"/>
                <a:gd name="connsiteX24" fmla="*/ 8622 w 104775"/>
                <a:gd name="connsiteY24" fmla="*/ 90752 h 123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104775" h="123825">
                  <a:moveTo>
                    <a:pt x="8622" y="90752"/>
                  </a:moveTo>
                  <a:cubicBezTo>
                    <a:pt x="11670" y="96086"/>
                    <a:pt x="18528" y="97895"/>
                    <a:pt x="23862" y="94848"/>
                  </a:cubicBezTo>
                  <a:lnTo>
                    <a:pt x="45770" y="82179"/>
                  </a:lnTo>
                  <a:lnTo>
                    <a:pt x="45770" y="107135"/>
                  </a:lnTo>
                  <a:cubicBezTo>
                    <a:pt x="45770" y="112850"/>
                    <a:pt x="49961" y="117898"/>
                    <a:pt x="55676" y="118469"/>
                  </a:cubicBezTo>
                  <a:cubicBezTo>
                    <a:pt x="62438" y="119232"/>
                    <a:pt x="68058" y="113993"/>
                    <a:pt x="68058" y="107420"/>
                  </a:cubicBezTo>
                  <a:lnTo>
                    <a:pt x="68058" y="82179"/>
                  </a:lnTo>
                  <a:lnTo>
                    <a:pt x="89966" y="94848"/>
                  </a:lnTo>
                  <a:cubicBezTo>
                    <a:pt x="95300" y="97895"/>
                    <a:pt x="102062" y="96086"/>
                    <a:pt x="105206" y="90752"/>
                  </a:cubicBezTo>
                  <a:cubicBezTo>
                    <a:pt x="108254" y="85418"/>
                    <a:pt x="106444" y="78560"/>
                    <a:pt x="101110" y="75512"/>
                  </a:cubicBezTo>
                  <a:lnTo>
                    <a:pt x="79203" y="62844"/>
                  </a:lnTo>
                  <a:lnTo>
                    <a:pt x="101110" y="50175"/>
                  </a:lnTo>
                  <a:cubicBezTo>
                    <a:pt x="106444" y="47127"/>
                    <a:pt x="108254" y="40269"/>
                    <a:pt x="105206" y="34935"/>
                  </a:cubicBezTo>
                  <a:cubicBezTo>
                    <a:pt x="102158" y="29601"/>
                    <a:pt x="95300" y="27792"/>
                    <a:pt x="89966" y="30840"/>
                  </a:cubicBezTo>
                  <a:lnTo>
                    <a:pt x="68058" y="43508"/>
                  </a:lnTo>
                  <a:lnTo>
                    <a:pt x="68058" y="18552"/>
                  </a:lnTo>
                  <a:cubicBezTo>
                    <a:pt x="68058" y="12837"/>
                    <a:pt x="63867" y="7789"/>
                    <a:pt x="58152" y="7218"/>
                  </a:cubicBezTo>
                  <a:cubicBezTo>
                    <a:pt x="51389" y="6456"/>
                    <a:pt x="45770" y="11694"/>
                    <a:pt x="45770" y="18267"/>
                  </a:cubicBezTo>
                  <a:lnTo>
                    <a:pt x="45770" y="43508"/>
                  </a:lnTo>
                  <a:lnTo>
                    <a:pt x="23862" y="30840"/>
                  </a:lnTo>
                  <a:cubicBezTo>
                    <a:pt x="18528" y="27696"/>
                    <a:pt x="11670" y="29601"/>
                    <a:pt x="8622" y="34935"/>
                  </a:cubicBezTo>
                  <a:cubicBezTo>
                    <a:pt x="5574" y="40269"/>
                    <a:pt x="7384" y="47127"/>
                    <a:pt x="12718" y="50175"/>
                  </a:cubicBezTo>
                  <a:lnTo>
                    <a:pt x="34625" y="62844"/>
                  </a:lnTo>
                  <a:lnTo>
                    <a:pt x="12718" y="75512"/>
                  </a:lnTo>
                  <a:cubicBezTo>
                    <a:pt x="7384" y="78560"/>
                    <a:pt x="5574" y="85418"/>
                    <a:pt x="8622" y="90752"/>
                  </a:cubicBezTo>
                  <a:close/>
                </a:path>
              </a:pathLst>
            </a:custGeom>
            <a:grpFill/>
            <a:ln w="9525" cap="flat">
              <a:noFill/>
              <a:prstDash val="solid"/>
              <a:miter/>
            </a:ln>
          </p:spPr>
          <p:txBody>
            <a:bodyPr rtlCol="0" anchor="ctr"/>
            <a:lstStyle/>
            <a:p>
              <a:endParaRPr lang="ko-KR" altLang="en-US"/>
            </a:p>
          </p:txBody>
        </p:sp>
        <p:sp>
          <p:nvSpPr>
            <p:cNvPr id="86" name="자유형: 도형 69"/>
            <p:cNvSpPr/>
            <p:nvPr/>
          </p:nvSpPr>
          <p:spPr>
            <a:xfrm>
              <a:off x="2119589" y="4542663"/>
              <a:ext cx="209550" cy="76200"/>
            </a:xfrm>
            <a:custGeom>
              <a:avLst/>
              <a:gdLst>
                <a:gd name="connsiteX0" fmla="*/ 18288 w 209550"/>
                <a:gd name="connsiteY0" fmla="*/ 29432 h 76200"/>
                <a:gd name="connsiteX1" fmla="*/ 175069 w 209550"/>
                <a:gd name="connsiteY1" fmla="*/ 29432 h 76200"/>
                <a:gd name="connsiteX2" fmla="*/ 186214 w 209550"/>
                <a:gd name="connsiteY2" fmla="*/ 40576 h 76200"/>
                <a:gd name="connsiteX3" fmla="*/ 175069 w 209550"/>
                <a:gd name="connsiteY3" fmla="*/ 51721 h 76200"/>
                <a:gd name="connsiteX4" fmla="*/ 163925 w 209550"/>
                <a:gd name="connsiteY4" fmla="*/ 62865 h 76200"/>
                <a:gd name="connsiteX5" fmla="*/ 175069 w 209550"/>
                <a:gd name="connsiteY5" fmla="*/ 74009 h 76200"/>
                <a:gd name="connsiteX6" fmla="*/ 208502 w 209550"/>
                <a:gd name="connsiteY6" fmla="*/ 40576 h 76200"/>
                <a:gd name="connsiteX7" fmla="*/ 175069 w 209550"/>
                <a:gd name="connsiteY7" fmla="*/ 7144 h 76200"/>
                <a:gd name="connsiteX8" fmla="*/ 18288 w 209550"/>
                <a:gd name="connsiteY8" fmla="*/ 7144 h 76200"/>
                <a:gd name="connsiteX9" fmla="*/ 7144 w 209550"/>
                <a:gd name="connsiteY9" fmla="*/ 18288 h 76200"/>
                <a:gd name="connsiteX10" fmla="*/ 18288 w 209550"/>
                <a:gd name="connsiteY10" fmla="*/ 29432 h 76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09550" h="76200">
                  <a:moveTo>
                    <a:pt x="18288" y="29432"/>
                  </a:moveTo>
                  <a:lnTo>
                    <a:pt x="175069" y="29432"/>
                  </a:lnTo>
                  <a:cubicBezTo>
                    <a:pt x="181261" y="29432"/>
                    <a:pt x="186214" y="34385"/>
                    <a:pt x="186214" y="40576"/>
                  </a:cubicBezTo>
                  <a:cubicBezTo>
                    <a:pt x="186214" y="46767"/>
                    <a:pt x="181261" y="51721"/>
                    <a:pt x="175069" y="51721"/>
                  </a:cubicBezTo>
                  <a:cubicBezTo>
                    <a:pt x="168878" y="51721"/>
                    <a:pt x="163925" y="56674"/>
                    <a:pt x="163925" y="62865"/>
                  </a:cubicBezTo>
                  <a:cubicBezTo>
                    <a:pt x="163925" y="69056"/>
                    <a:pt x="168878" y="74009"/>
                    <a:pt x="175069" y="74009"/>
                  </a:cubicBezTo>
                  <a:cubicBezTo>
                    <a:pt x="193548" y="74009"/>
                    <a:pt x="208502" y="59055"/>
                    <a:pt x="208502" y="40576"/>
                  </a:cubicBezTo>
                  <a:cubicBezTo>
                    <a:pt x="208502" y="22098"/>
                    <a:pt x="193548" y="7144"/>
                    <a:pt x="175069" y="7144"/>
                  </a:cubicBezTo>
                  <a:lnTo>
                    <a:pt x="18288" y="7144"/>
                  </a:lnTo>
                  <a:cubicBezTo>
                    <a:pt x="12097" y="7144"/>
                    <a:pt x="7144" y="12097"/>
                    <a:pt x="7144" y="18288"/>
                  </a:cubicBezTo>
                  <a:cubicBezTo>
                    <a:pt x="7144" y="24479"/>
                    <a:pt x="12192" y="29432"/>
                    <a:pt x="18288" y="29432"/>
                  </a:cubicBezTo>
                  <a:close/>
                </a:path>
              </a:pathLst>
            </a:custGeom>
            <a:grpFill/>
            <a:ln w="9525" cap="flat">
              <a:noFill/>
              <a:prstDash val="solid"/>
              <a:miter/>
            </a:ln>
          </p:spPr>
          <p:txBody>
            <a:bodyPr rtlCol="0" anchor="ctr"/>
            <a:lstStyle/>
            <a:p>
              <a:endParaRPr lang="ko-KR" altLang="en-US"/>
            </a:p>
          </p:txBody>
        </p:sp>
        <p:sp>
          <p:nvSpPr>
            <p:cNvPr id="87" name="자유형: 도형 70"/>
            <p:cNvSpPr/>
            <p:nvPr/>
          </p:nvSpPr>
          <p:spPr>
            <a:xfrm>
              <a:off x="2119589" y="4498085"/>
              <a:ext cx="123825" cy="28575"/>
            </a:xfrm>
            <a:custGeom>
              <a:avLst/>
              <a:gdLst>
                <a:gd name="connsiteX0" fmla="*/ 18288 w 123825"/>
                <a:gd name="connsiteY0" fmla="*/ 29432 h 28575"/>
                <a:gd name="connsiteX1" fmla="*/ 108204 w 123825"/>
                <a:gd name="connsiteY1" fmla="*/ 29432 h 28575"/>
                <a:gd name="connsiteX2" fmla="*/ 119348 w 123825"/>
                <a:gd name="connsiteY2" fmla="*/ 18288 h 28575"/>
                <a:gd name="connsiteX3" fmla="*/ 108204 w 123825"/>
                <a:gd name="connsiteY3" fmla="*/ 7144 h 28575"/>
                <a:gd name="connsiteX4" fmla="*/ 18288 w 123825"/>
                <a:gd name="connsiteY4" fmla="*/ 7144 h 28575"/>
                <a:gd name="connsiteX5" fmla="*/ 7144 w 123825"/>
                <a:gd name="connsiteY5" fmla="*/ 18288 h 28575"/>
                <a:gd name="connsiteX6" fmla="*/ 18288 w 123825"/>
                <a:gd name="connsiteY6" fmla="*/ 29432 h 28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3825" h="28575">
                  <a:moveTo>
                    <a:pt x="18288" y="29432"/>
                  </a:moveTo>
                  <a:lnTo>
                    <a:pt x="108204" y="29432"/>
                  </a:lnTo>
                  <a:cubicBezTo>
                    <a:pt x="114395" y="29432"/>
                    <a:pt x="119348" y="24479"/>
                    <a:pt x="119348" y="18288"/>
                  </a:cubicBezTo>
                  <a:cubicBezTo>
                    <a:pt x="119348" y="12097"/>
                    <a:pt x="114395" y="7144"/>
                    <a:pt x="108204" y="7144"/>
                  </a:cubicBezTo>
                  <a:lnTo>
                    <a:pt x="18288" y="7144"/>
                  </a:lnTo>
                  <a:cubicBezTo>
                    <a:pt x="12097" y="7144"/>
                    <a:pt x="7144" y="12097"/>
                    <a:pt x="7144" y="18288"/>
                  </a:cubicBezTo>
                  <a:cubicBezTo>
                    <a:pt x="7144" y="24479"/>
                    <a:pt x="12192" y="29432"/>
                    <a:pt x="18288" y="29432"/>
                  </a:cubicBezTo>
                  <a:close/>
                </a:path>
              </a:pathLst>
            </a:custGeom>
            <a:grpFill/>
            <a:ln w="9525" cap="flat">
              <a:noFill/>
              <a:prstDash val="solid"/>
              <a:miter/>
            </a:ln>
          </p:spPr>
          <p:txBody>
            <a:bodyPr rtlCol="0" anchor="ctr"/>
            <a:lstStyle/>
            <a:p>
              <a:endParaRPr lang="ko-KR" altLang="en-US"/>
            </a:p>
          </p:txBody>
        </p:sp>
        <p:sp>
          <p:nvSpPr>
            <p:cNvPr id="88" name="자유형: 도형 71"/>
            <p:cNvSpPr/>
            <p:nvPr/>
          </p:nvSpPr>
          <p:spPr>
            <a:xfrm>
              <a:off x="2254082" y="4498085"/>
              <a:ext cx="76200" cy="28575"/>
            </a:xfrm>
            <a:custGeom>
              <a:avLst/>
              <a:gdLst>
                <a:gd name="connsiteX0" fmla="*/ 62865 w 76200"/>
                <a:gd name="connsiteY0" fmla="*/ 29432 h 28575"/>
                <a:gd name="connsiteX1" fmla="*/ 74009 w 76200"/>
                <a:gd name="connsiteY1" fmla="*/ 18288 h 28575"/>
                <a:gd name="connsiteX2" fmla="*/ 62865 w 76200"/>
                <a:gd name="connsiteY2" fmla="*/ 7144 h 28575"/>
                <a:gd name="connsiteX3" fmla="*/ 18288 w 76200"/>
                <a:gd name="connsiteY3" fmla="*/ 7144 h 28575"/>
                <a:gd name="connsiteX4" fmla="*/ 7144 w 76200"/>
                <a:gd name="connsiteY4" fmla="*/ 18288 h 28575"/>
                <a:gd name="connsiteX5" fmla="*/ 18288 w 76200"/>
                <a:gd name="connsiteY5" fmla="*/ 29432 h 28575"/>
                <a:gd name="connsiteX6" fmla="*/ 62865 w 76200"/>
                <a:gd name="connsiteY6" fmla="*/ 29432 h 28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6200" h="28575">
                  <a:moveTo>
                    <a:pt x="62865" y="29432"/>
                  </a:moveTo>
                  <a:cubicBezTo>
                    <a:pt x="69056" y="29432"/>
                    <a:pt x="74009" y="24479"/>
                    <a:pt x="74009" y="18288"/>
                  </a:cubicBezTo>
                  <a:cubicBezTo>
                    <a:pt x="74009" y="12097"/>
                    <a:pt x="69056" y="7144"/>
                    <a:pt x="62865" y="7144"/>
                  </a:cubicBezTo>
                  <a:lnTo>
                    <a:pt x="18288" y="7144"/>
                  </a:lnTo>
                  <a:cubicBezTo>
                    <a:pt x="12097" y="7144"/>
                    <a:pt x="7144" y="12097"/>
                    <a:pt x="7144" y="18288"/>
                  </a:cubicBezTo>
                  <a:cubicBezTo>
                    <a:pt x="7144" y="24479"/>
                    <a:pt x="12097" y="29432"/>
                    <a:pt x="18288" y="29432"/>
                  </a:cubicBezTo>
                  <a:lnTo>
                    <a:pt x="62865" y="29432"/>
                  </a:lnTo>
                  <a:close/>
                </a:path>
              </a:pathLst>
            </a:custGeom>
            <a:grpFill/>
            <a:ln w="9525" cap="flat">
              <a:noFill/>
              <a:prstDash val="solid"/>
              <a:miter/>
            </a:ln>
          </p:spPr>
          <p:txBody>
            <a:bodyPr rtlCol="0" anchor="ctr"/>
            <a:lstStyle/>
            <a:p>
              <a:endParaRPr lang="ko-KR" altLang="en-US"/>
            </a:p>
          </p:txBody>
        </p:sp>
      </p:grpSp>
      <p:grpSp>
        <p:nvGrpSpPr>
          <p:cNvPr id="95" name="그룹 434"/>
          <p:cNvGrpSpPr/>
          <p:nvPr/>
        </p:nvGrpSpPr>
        <p:grpSpPr>
          <a:xfrm>
            <a:off x="4474488" y="4326070"/>
            <a:ext cx="583601" cy="701846"/>
            <a:chOff x="2800745" y="4238339"/>
            <a:chExt cx="323850" cy="389466"/>
          </a:xfrm>
          <a:solidFill>
            <a:srgbClr val="E6E6E6"/>
          </a:solidFill>
        </p:grpSpPr>
        <p:sp>
          <p:nvSpPr>
            <p:cNvPr id="96" name="자유형: 도형 435"/>
            <p:cNvSpPr/>
            <p:nvPr/>
          </p:nvSpPr>
          <p:spPr>
            <a:xfrm>
              <a:off x="2800745" y="4238339"/>
              <a:ext cx="323850" cy="180975"/>
            </a:xfrm>
            <a:custGeom>
              <a:avLst/>
              <a:gdLst>
                <a:gd name="connsiteX0" fmla="*/ 266867 w 323850"/>
                <a:gd name="connsiteY0" fmla="*/ 62294 h 180975"/>
                <a:gd name="connsiteX1" fmla="*/ 239912 w 323850"/>
                <a:gd name="connsiteY1" fmla="*/ 69056 h 180975"/>
                <a:gd name="connsiteX2" fmla="*/ 158187 w 323850"/>
                <a:gd name="connsiteY2" fmla="*/ 7144 h 180975"/>
                <a:gd name="connsiteX3" fmla="*/ 73319 w 323850"/>
                <a:gd name="connsiteY3" fmla="*/ 92012 h 180975"/>
                <a:gd name="connsiteX4" fmla="*/ 73319 w 323850"/>
                <a:gd name="connsiteY4" fmla="*/ 92202 h 180975"/>
                <a:gd name="connsiteX5" fmla="*/ 50269 w 323850"/>
                <a:gd name="connsiteY5" fmla="*/ 92202 h 180975"/>
                <a:gd name="connsiteX6" fmla="*/ 7216 w 323850"/>
                <a:gd name="connsiteY6" fmla="*/ 136970 h 180975"/>
                <a:gd name="connsiteX7" fmla="*/ 49507 w 323850"/>
                <a:gd name="connsiteY7" fmla="*/ 176879 h 180975"/>
                <a:gd name="connsiteX8" fmla="*/ 266963 w 323850"/>
                <a:gd name="connsiteY8" fmla="*/ 176879 h 180975"/>
                <a:gd name="connsiteX9" fmla="*/ 269153 w 323850"/>
                <a:gd name="connsiteY9" fmla="*/ 176784 h 180975"/>
                <a:gd name="connsiteX10" fmla="*/ 324208 w 323850"/>
                <a:gd name="connsiteY10" fmla="*/ 119539 h 180975"/>
                <a:gd name="connsiteX11" fmla="*/ 266867 w 323850"/>
                <a:gd name="connsiteY11" fmla="*/ 62294 h 180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23850" h="180975">
                  <a:moveTo>
                    <a:pt x="266867" y="62294"/>
                  </a:moveTo>
                  <a:cubicBezTo>
                    <a:pt x="257152" y="62294"/>
                    <a:pt x="247913" y="64770"/>
                    <a:pt x="239912" y="69056"/>
                  </a:cubicBezTo>
                  <a:cubicBezTo>
                    <a:pt x="229910" y="33338"/>
                    <a:pt x="197144" y="7144"/>
                    <a:pt x="158187" y="7144"/>
                  </a:cubicBezTo>
                  <a:cubicBezTo>
                    <a:pt x="111324" y="7144"/>
                    <a:pt x="73319" y="45148"/>
                    <a:pt x="73319" y="92012"/>
                  </a:cubicBezTo>
                  <a:lnTo>
                    <a:pt x="73319" y="92202"/>
                  </a:lnTo>
                  <a:lnTo>
                    <a:pt x="50269" y="92202"/>
                  </a:lnTo>
                  <a:cubicBezTo>
                    <a:pt x="25790" y="92202"/>
                    <a:pt x="5787" y="112490"/>
                    <a:pt x="7216" y="136970"/>
                  </a:cubicBezTo>
                  <a:cubicBezTo>
                    <a:pt x="8454" y="159258"/>
                    <a:pt x="26933" y="176879"/>
                    <a:pt x="49507" y="176879"/>
                  </a:cubicBezTo>
                  <a:lnTo>
                    <a:pt x="266963" y="176879"/>
                  </a:lnTo>
                  <a:cubicBezTo>
                    <a:pt x="267725" y="176879"/>
                    <a:pt x="268391" y="176879"/>
                    <a:pt x="269153" y="176784"/>
                  </a:cubicBezTo>
                  <a:cubicBezTo>
                    <a:pt x="299729" y="175641"/>
                    <a:pt x="324208" y="150495"/>
                    <a:pt x="324208" y="119539"/>
                  </a:cubicBezTo>
                  <a:cubicBezTo>
                    <a:pt x="324113" y="87916"/>
                    <a:pt x="298490" y="62294"/>
                    <a:pt x="266867" y="62294"/>
                  </a:cubicBezTo>
                  <a:close/>
                </a:path>
              </a:pathLst>
            </a:custGeom>
            <a:grpFill/>
            <a:ln w="9525" cap="flat">
              <a:noFill/>
              <a:prstDash val="solid"/>
              <a:miter/>
            </a:ln>
          </p:spPr>
          <p:txBody>
            <a:bodyPr rtlCol="0" anchor="ctr"/>
            <a:lstStyle/>
            <a:p>
              <a:endParaRPr lang="ko-KR" altLang="en-US"/>
            </a:p>
          </p:txBody>
        </p:sp>
        <p:sp>
          <p:nvSpPr>
            <p:cNvPr id="97" name="자유형: 도형 436"/>
            <p:cNvSpPr/>
            <p:nvPr/>
          </p:nvSpPr>
          <p:spPr>
            <a:xfrm>
              <a:off x="2951979" y="4554378"/>
              <a:ext cx="38100" cy="38100"/>
            </a:xfrm>
            <a:custGeom>
              <a:avLst/>
              <a:gdLst>
                <a:gd name="connsiteX0" fmla="*/ 32099 w 38100"/>
                <a:gd name="connsiteY0" fmla="*/ 19621 h 38100"/>
                <a:gd name="connsiteX1" fmla="*/ 19621 w 38100"/>
                <a:gd name="connsiteY1" fmla="*/ 32099 h 38100"/>
                <a:gd name="connsiteX2" fmla="*/ 7144 w 38100"/>
                <a:gd name="connsiteY2" fmla="*/ 19621 h 38100"/>
                <a:gd name="connsiteX3" fmla="*/ 19621 w 38100"/>
                <a:gd name="connsiteY3" fmla="*/ 7144 h 38100"/>
                <a:gd name="connsiteX4" fmla="*/ 32099 w 38100"/>
                <a:gd name="connsiteY4" fmla="*/ 19621 h 381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100" h="38100">
                  <a:moveTo>
                    <a:pt x="32099" y="19621"/>
                  </a:moveTo>
                  <a:cubicBezTo>
                    <a:pt x="32099" y="26575"/>
                    <a:pt x="26479" y="32099"/>
                    <a:pt x="19621" y="32099"/>
                  </a:cubicBezTo>
                  <a:cubicBezTo>
                    <a:pt x="12668" y="32099"/>
                    <a:pt x="7144" y="26479"/>
                    <a:pt x="7144" y="19621"/>
                  </a:cubicBezTo>
                  <a:cubicBezTo>
                    <a:pt x="7144" y="12668"/>
                    <a:pt x="12763" y="7144"/>
                    <a:pt x="19621" y="7144"/>
                  </a:cubicBezTo>
                  <a:cubicBezTo>
                    <a:pt x="26479" y="7144"/>
                    <a:pt x="32099" y="12763"/>
                    <a:pt x="32099" y="19621"/>
                  </a:cubicBezTo>
                  <a:close/>
                </a:path>
              </a:pathLst>
            </a:custGeom>
            <a:grpFill/>
            <a:ln w="9525" cap="flat">
              <a:noFill/>
              <a:prstDash val="solid"/>
              <a:miter/>
            </a:ln>
          </p:spPr>
          <p:txBody>
            <a:bodyPr rtlCol="0" anchor="ctr"/>
            <a:lstStyle/>
            <a:p>
              <a:endParaRPr lang="ko-KR" altLang="en-US"/>
            </a:p>
          </p:txBody>
        </p:sp>
        <p:sp>
          <p:nvSpPr>
            <p:cNvPr id="98" name="자유형: 도형 437"/>
            <p:cNvSpPr/>
            <p:nvPr/>
          </p:nvSpPr>
          <p:spPr>
            <a:xfrm>
              <a:off x="2857205" y="4467225"/>
              <a:ext cx="38100" cy="38100"/>
            </a:xfrm>
            <a:custGeom>
              <a:avLst/>
              <a:gdLst>
                <a:gd name="connsiteX0" fmla="*/ 32099 w 38100"/>
                <a:gd name="connsiteY0" fmla="*/ 19621 h 38100"/>
                <a:gd name="connsiteX1" fmla="*/ 19621 w 38100"/>
                <a:gd name="connsiteY1" fmla="*/ 32099 h 38100"/>
                <a:gd name="connsiteX2" fmla="*/ 7144 w 38100"/>
                <a:gd name="connsiteY2" fmla="*/ 19621 h 38100"/>
                <a:gd name="connsiteX3" fmla="*/ 19621 w 38100"/>
                <a:gd name="connsiteY3" fmla="*/ 7144 h 38100"/>
                <a:gd name="connsiteX4" fmla="*/ 32099 w 38100"/>
                <a:gd name="connsiteY4" fmla="*/ 19621 h 381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100" h="38100">
                  <a:moveTo>
                    <a:pt x="32099" y="19621"/>
                  </a:moveTo>
                  <a:cubicBezTo>
                    <a:pt x="32099" y="26575"/>
                    <a:pt x="26479" y="32099"/>
                    <a:pt x="19621" y="32099"/>
                  </a:cubicBezTo>
                  <a:cubicBezTo>
                    <a:pt x="12763" y="32099"/>
                    <a:pt x="7144" y="26479"/>
                    <a:pt x="7144" y="19621"/>
                  </a:cubicBezTo>
                  <a:cubicBezTo>
                    <a:pt x="7144" y="12763"/>
                    <a:pt x="12763" y="7144"/>
                    <a:pt x="19621" y="7144"/>
                  </a:cubicBezTo>
                  <a:cubicBezTo>
                    <a:pt x="26479" y="7144"/>
                    <a:pt x="32099" y="12763"/>
                    <a:pt x="32099" y="19621"/>
                  </a:cubicBezTo>
                  <a:close/>
                </a:path>
              </a:pathLst>
            </a:custGeom>
            <a:grpFill/>
            <a:ln w="9525" cap="flat">
              <a:noFill/>
              <a:prstDash val="solid"/>
              <a:miter/>
            </a:ln>
          </p:spPr>
          <p:txBody>
            <a:bodyPr rtlCol="0" anchor="ctr"/>
            <a:lstStyle/>
            <a:p>
              <a:endParaRPr lang="ko-KR" altLang="en-US"/>
            </a:p>
          </p:txBody>
        </p:sp>
        <p:sp>
          <p:nvSpPr>
            <p:cNvPr id="99" name="자유형: 도형 438"/>
            <p:cNvSpPr/>
            <p:nvPr/>
          </p:nvSpPr>
          <p:spPr>
            <a:xfrm>
              <a:off x="3040847" y="4467225"/>
              <a:ext cx="38100" cy="38100"/>
            </a:xfrm>
            <a:custGeom>
              <a:avLst/>
              <a:gdLst>
                <a:gd name="connsiteX0" fmla="*/ 32099 w 38100"/>
                <a:gd name="connsiteY0" fmla="*/ 19621 h 38100"/>
                <a:gd name="connsiteX1" fmla="*/ 19621 w 38100"/>
                <a:gd name="connsiteY1" fmla="*/ 32099 h 38100"/>
                <a:gd name="connsiteX2" fmla="*/ 7144 w 38100"/>
                <a:gd name="connsiteY2" fmla="*/ 19621 h 38100"/>
                <a:gd name="connsiteX3" fmla="*/ 19621 w 38100"/>
                <a:gd name="connsiteY3" fmla="*/ 7144 h 38100"/>
                <a:gd name="connsiteX4" fmla="*/ 32099 w 38100"/>
                <a:gd name="connsiteY4" fmla="*/ 19621 h 381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100" h="38100">
                  <a:moveTo>
                    <a:pt x="32099" y="19621"/>
                  </a:moveTo>
                  <a:cubicBezTo>
                    <a:pt x="32099" y="26575"/>
                    <a:pt x="26479" y="32099"/>
                    <a:pt x="19621" y="32099"/>
                  </a:cubicBezTo>
                  <a:cubicBezTo>
                    <a:pt x="12668" y="32099"/>
                    <a:pt x="7144" y="26479"/>
                    <a:pt x="7144" y="19621"/>
                  </a:cubicBezTo>
                  <a:cubicBezTo>
                    <a:pt x="7144" y="12763"/>
                    <a:pt x="12763" y="7144"/>
                    <a:pt x="19621" y="7144"/>
                  </a:cubicBezTo>
                  <a:cubicBezTo>
                    <a:pt x="26575" y="7144"/>
                    <a:pt x="32099" y="12763"/>
                    <a:pt x="32099" y="19621"/>
                  </a:cubicBezTo>
                  <a:close/>
                </a:path>
              </a:pathLst>
            </a:custGeom>
            <a:grpFill/>
            <a:ln w="9525" cap="flat">
              <a:noFill/>
              <a:prstDash val="solid"/>
              <a:miter/>
            </a:ln>
          </p:spPr>
          <p:txBody>
            <a:bodyPr rtlCol="0" anchor="ctr"/>
            <a:lstStyle/>
            <a:p>
              <a:endParaRPr lang="ko-KR" altLang="en-US"/>
            </a:p>
          </p:txBody>
        </p:sp>
        <p:sp>
          <p:nvSpPr>
            <p:cNvPr id="100" name="자유형: 도형 439"/>
            <p:cNvSpPr/>
            <p:nvPr/>
          </p:nvSpPr>
          <p:spPr>
            <a:xfrm>
              <a:off x="2831908" y="4532555"/>
              <a:ext cx="85725" cy="95250"/>
            </a:xfrm>
            <a:custGeom>
              <a:avLst/>
              <a:gdLst>
                <a:gd name="connsiteX0" fmla="*/ 81019 w 85725"/>
                <a:gd name="connsiteY0" fmla="*/ 28872 h 95250"/>
                <a:gd name="connsiteX1" fmla="*/ 65303 w 85725"/>
                <a:gd name="connsiteY1" fmla="*/ 24681 h 95250"/>
                <a:gd name="connsiteX2" fmla="*/ 56349 w 85725"/>
                <a:gd name="connsiteY2" fmla="*/ 29824 h 95250"/>
                <a:gd name="connsiteX3" fmla="*/ 56349 w 85725"/>
                <a:gd name="connsiteY3" fmla="*/ 19061 h 95250"/>
                <a:gd name="connsiteX4" fmla="*/ 45396 w 85725"/>
                <a:gd name="connsiteY4" fmla="*/ 7155 h 95250"/>
                <a:gd name="connsiteX5" fmla="*/ 33394 w 85725"/>
                <a:gd name="connsiteY5" fmla="*/ 18680 h 95250"/>
                <a:gd name="connsiteX6" fmla="*/ 33394 w 85725"/>
                <a:gd name="connsiteY6" fmla="*/ 29824 h 95250"/>
                <a:gd name="connsiteX7" fmla="*/ 24440 w 85725"/>
                <a:gd name="connsiteY7" fmla="*/ 24681 h 95250"/>
                <a:gd name="connsiteX8" fmla="*/ 8724 w 85725"/>
                <a:gd name="connsiteY8" fmla="*/ 28872 h 95250"/>
                <a:gd name="connsiteX9" fmla="*/ 12915 w 85725"/>
                <a:gd name="connsiteY9" fmla="*/ 44588 h 95250"/>
                <a:gd name="connsiteX10" fmla="*/ 21869 w 85725"/>
                <a:gd name="connsiteY10" fmla="*/ 49732 h 95250"/>
                <a:gd name="connsiteX11" fmla="*/ 12915 w 85725"/>
                <a:gd name="connsiteY11" fmla="*/ 54875 h 95250"/>
                <a:gd name="connsiteX12" fmla="*/ 8724 w 85725"/>
                <a:gd name="connsiteY12" fmla="*/ 70591 h 95250"/>
                <a:gd name="connsiteX13" fmla="*/ 24440 w 85725"/>
                <a:gd name="connsiteY13" fmla="*/ 74782 h 95250"/>
                <a:gd name="connsiteX14" fmla="*/ 33394 w 85725"/>
                <a:gd name="connsiteY14" fmla="*/ 69639 h 95250"/>
                <a:gd name="connsiteX15" fmla="*/ 33394 w 85725"/>
                <a:gd name="connsiteY15" fmla="*/ 80402 h 95250"/>
                <a:gd name="connsiteX16" fmla="*/ 44348 w 85725"/>
                <a:gd name="connsiteY16" fmla="*/ 92308 h 95250"/>
                <a:gd name="connsiteX17" fmla="*/ 56349 w 85725"/>
                <a:gd name="connsiteY17" fmla="*/ 80783 h 95250"/>
                <a:gd name="connsiteX18" fmla="*/ 56349 w 85725"/>
                <a:gd name="connsiteY18" fmla="*/ 69639 h 95250"/>
                <a:gd name="connsiteX19" fmla="*/ 65303 w 85725"/>
                <a:gd name="connsiteY19" fmla="*/ 74782 h 95250"/>
                <a:gd name="connsiteX20" fmla="*/ 81019 w 85725"/>
                <a:gd name="connsiteY20" fmla="*/ 70591 h 95250"/>
                <a:gd name="connsiteX21" fmla="*/ 76828 w 85725"/>
                <a:gd name="connsiteY21" fmla="*/ 54875 h 95250"/>
                <a:gd name="connsiteX22" fmla="*/ 67875 w 85725"/>
                <a:gd name="connsiteY22" fmla="*/ 49732 h 95250"/>
                <a:gd name="connsiteX23" fmla="*/ 76828 w 85725"/>
                <a:gd name="connsiteY23" fmla="*/ 44588 h 95250"/>
                <a:gd name="connsiteX24" fmla="*/ 81019 w 85725"/>
                <a:gd name="connsiteY24" fmla="*/ 28872 h 95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85725" h="95250">
                  <a:moveTo>
                    <a:pt x="81019" y="28872"/>
                  </a:moveTo>
                  <a:cubicBezTo>
                    <a:pt x="77876" y="23348"/>
                    <a:pt x="70827" y="21442"/>
                    <a:pt x="65303" y="24681"/>
                  </a:cubicBezTo>
                  <a:lnTo>
                    <a:pt x="56349" y="29824"/>
                  </a:lnTo>
                  <a:lnTo>
                    <a:pt x="56349" y="19061"/>
                  </a:lnTo>
                  <a:cubicBezTo>
                    <a:pt x="56349" y="12870"/>
                    <a:pt x="51587" y="7441"/>
                    <a:pt x="45396" y="7155"/>
                  </a:cubicBezTo>
                  <a:cubicBezTo>
                    <a:pt x="38823" y="6869"/>
                    <a:pt x="33394" y="12108"/>
                    <a:pt x="33394" y="18680"/>
                  </a:cubicBezTo>
                  <a:lnTo>
                    <a:pt x="33394" y="29824"/>
                  </a:lnTo>
                  <a:lnTo>
                    <a:pt x="24440" y="24681"/>
                  </a:lnTo>
                  <a:cubicBezTo>
                    <a:pt x="18916" y="21538"/>
                    <a:pt x="11868" y="23348"/>
                    <a:pt x="8724" y="28872"/>
                  </a:cubicBezTo>
                  <a:cubicBezTo>
                    <a:pt x="5581" y="34397"/>
                    <a:pt x="7391" y="41445"/>
                    <a:pt x="12915" y="44588"/>
                  </a:cubicBezTo>
                  <a:lnTo>
                    <a:pt x="21869" y="49732"/>
                  </a:lnTo>
                  <a:lnTo>
                    <a:pt x="12915" y="54875"/>
                  </a:lnTo>
                  <a:cubicBezTo>
                    <a:pt x="7391" y="58019"/>
                    <a:pt x="5486" y="65067"/>
                    <a:pt x="8724" y="70591"/>
                  </a:cubicBezTo>
                  <a:cubicBezTo>
                    <a:pt x="11868" y="76116"/>
                    <a:pt x="18916" y="78021"/>
                    <a:pt x="24440" y="74782"/>
                  </a:cubicBezTo>
                  <a:lnTo>
                    <a:pt x="33394" y="69639"/>
                  </a:lnTo>
                  <a:lnTo>
                    <a:pt x="33394" y="80402"/>
                  </a:lnTo>
                  <a:cubicBezTo>
                    <a:pt x="33394" y="86594"/>
                    <a:pt x="38156" y="92023"/>
                    <a:pt x="44348" y="92308"/>
                  </a:cubicBezTo>
                  <a:cubicBezTo>
                    <a:pt x="50920" y="92594"/>
                    <a:pt x="56349" y="87356"/>
                    <a:pt x="56349" y="80783"/>
                  </a:cubicBezTo>
                  <a:lnTo>
                    <a:pt x="56349" y="69639"/>
                  </a:lnTo>
                  <a:lnTo>
                    <a:pt x="65303" y="74782"/>
                  </a:lnTo>
                  <a:cubicBezTo>
                    <a:pt x="70827" y="77926"/>
                    <a:pt x="77876" y="76116"/>
                    <a:pt x="81019" y="70591"/>
                  </a:cubicBezTo>
                  <a:cubicBezTo>
                    <a:pt x="84162" y="65067"/>
                    <a:pt x="82352" y="58019"/>
                    <a:pt x="76828" y="54875"/>
                  </a:cubicBezTo>
                  <a:lnTo>
                    <a:pt x="67875" y="49732"/>
                  </a:lnTo>
                  <a:lnTo>
                    <a:pt x="76828" y="44588"/>
                  </a:lnTo>
                  <a:cubicBezTo>
                    <a:pt x="82257" y="41445"/>
                    <a:pt x="84162" y="34397"/>
                    <a:pt x="81019" y="28872"/>
                  </a:cubicBezTo>
                  <a:close/>
                </a:path>
              </a:pathLst>
            </a:custGeom>
            <a:grpFill/>
            <a:ln w="9525" cap="flat">
              <a:noFill/>
              <a:prstDash val="solid"/>
              <a:miter/>
            </a:ln>
          </p:spPr>
          <p:txBody>
            <a:bodyPr rtlCol="0" anchor="ctr"/>
            <a:lstStyle/>
            <a:p>
              <a:endParaRPr lang="ko-KR" altLang="en-US"/>
            </a:p>
          </p:txBody>
        </p:sp>
        <p:sp>
          <p:nvSpPr>
            <p:cNvPr id="101" name="자유형: 도형 440"/>
            <p:cNvSpPr/>
            <p:nvPr/>
          </p:nvSpPr>
          <p:spPr>
            <a:xfrm>
              <a:off x="3015359" y="4532555"/>
              <a:ext cx="85725" cy="95250"/>
            </a:xfrm>
            <a:custGeom>
              <a:avLst/>
              <a:gdLst>
                <a:gd name="connsiteX0" fmla="*/ 81019 w 85725"/>
                <a:gd name="connsiteY0" fmla="*/ 28872 h 95250"/>
                <a:gd name="connsiteX1" fmla="*/ 65303 w 85725"/>
                <a:gd name="connsiteY1" fmla="*/ 24681 h 95250"/>
                <a:gd name="connsiteX2" fmla="*/ 56349 w 85725"/>
                <a:gd name="connsiteY2" fmla="*/ 29824 h 95250"/>
                <a:gd name="connsiteX3" fmla="*/ 56349 w 85725"/>
                <a:gd name="connsiteY3" fmla="*/ 19061 h 95250"/>
                <a:gd name="connsiteX4" fmla="*/ 45396 w 85725"/>
                <a:gd name="connsiteY4" fmla="*/ 7155 h 95250"/>
                <a:gd name="connsiteX5" fmla="*/ 33394 w 85725"/>
                <a:gd name="connsiteY5" fmla="*/ 18680 h 95250"/>
                <a:gd name="connsiteX6" fmla="*/ 33394 w 85725"/>
                <a:gd name="connsiteY6" fmla="*/ 29824 h 95250"/>
                <a:gd name="connsiteX7" fmla="*/ 24441 w 85725"/>
                <a:gd name="connsiteY7" fmla="*/ 24681 h 95250"/>
                <a:gd name="connsiteX8" fmla="*/ 8724 w 85725"/>
                <a:gd name="connsiteY8" fmla="*/ 28872 h 95250"/>
                <a:gd name="connsiteX9" fmla="*/ 12915 w 85725"/>
                <a:gd name="connsiteY9" fmla="*/ 44588 h 95250"/>
                <a:gd name="connsiteX10" fmla="*/ 21869 w 85725"/>
                <a:gd name="connsiteY10" fmla="*/ 49732 h 95250"/>
                <a:gd name="connsiteX11" fmla="*/ 12915 w 85725"/>
                <a:gd name="connsiteY11" fmla="*/ 54875 h 95250"/>
                <a:gd name="connsiteX12" fmla="*/ 8724 w 85725"/>
                <a:gd name="connsiteY12" fmla="*/ 70591 h 95250"/>
                <a:gd name="connsiteX13" fmla="*/ 24441 w 85725"/>
                <a:gd name="connsiteY13" fmla="*/ 74782 h 95250"/>
                <a:gd name="connsiteX14" fmla="*/ 33394 w 85725"/>
                <a:gd name="connsiteY14" fmla="*/ 69639 h 95250"/>
                <a:gd name="connsiteX15" fmla="*/ 33394 w 85725"/>
                <a:gd name="connsiteY15" fmla="*/ 80402 h 95250"/>
                <a:gd name="connsiteX16" fmla="*/ 44348 w 85725"/>
                <a:gd name="connsiteY16" fmla="*/ 92308 h 95250"/>
                <a:gd name="connsiteX17" fmla="*/ 56349 w 85725"/>
                <a:gd name="connsiteY17" fmla="*/ 80783 h 95250"/>
                <a:gd name="connsiteX18" fmla="*/ 56349 w 85725"/>
                <a:gd name="connsiteY18" fmla="*/ 69639 h 95250"/>
                <a:gd name="connsiteX19" fmla="*/ 65303 w 85725"/>
                <a:gd name="connsiteY19" fmla="*/ 74782 h 95250"/>
                <a:gd name="connsiteX20" fmla="*/ 81019 w 85725"/>
                <a:gd name="connsiteY20" fmla="*/ 70591 h 95250"/>
                <a:gd name="connsiteX21" fmla="*/ 76828 w 85725"/>
                <a:gd name="connsiteY21" fmla="*/ 54875 h 95250"/>
                <a:gd name="connsiteX22" fmla="*/ 67875 w 85725"/>
                <a:gd name="connsiteY22" fmla="*/ 49732 h 95250"/>
                <a:gd name="connsiteX23" fmla="*/ 76828 w 85725"/>
                <a:gd name="connsiteY23" fmla="*/ 44588 h 95250"/>
                <a:gd name="connsiteX24" fmla="*/ 81019 w 85725"/>
                <a:gd name="connsiteY24" fmla="*/ 28872 h 95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85725" h="95250">
                  <a:moveTo>
                    <a:pt x="81019" y="28872"/>
                  </a:moveTo>
                  <a:cubicBezTo>
                    <a:pt x="77876" y="23348"/>
                    <a:pt x="70827" y="21442"/>
                    <a:pt x="65303" y="24681"/>
                  </a:cubicBezTo>
                  <a:lnTo>
                    <a:pt x="56349" y="29824"/>
                  </a:lnTo>
                  <a:lnTo>
                    <a:pt x="56349" y="19061"/>
                  </a:lnTo>
                  <a:cubicBezTo>
                    <a:pt x="56349" y="12870"/>
                    <a:pt x="51587" y="7441"/>
                    <a:pt x="45396" y="7155"/>
                  </a:cubicBezTo>
                  <a:cubicBezTo>
                    <a:pt x="38823" y="6869"/>
                    <a:pt x="33394" y="12108"/>
                    <a:pt x="33394" y="18680"/>
                  </a:cubicBezTo>
                  <a:lnTo>
                    <a:pt x="33394" y="29824"/>
                  </a:lnTo>
                  <a:lnTo>
                    <a:pt x="24441" y="24681"/>
                  </a:lnTo>
                  <a:cubicBezTo>
                    <a:pt x="18916" y="21538"/>
                    <a:pt x="11868" y="23348"/>
                    <a:pt x="8724" y="28872"/>
                  </a:cubicBezTo>
                  <a:cubicBezTo>
                    <a:pt x="5581" y="34397"/>
                    <a:pt x="7391" y="41445"/>
                    <a:pt x="12915" y="44588"/>
                  </a:cubicBezTo>
                  <a:lnTo>
                    <a:pt x="21869" y="49732"/>
                  </a:lnTo>
                  <a:lnTo>
                    <a:pt x="12915" y="54875"/>
                  </a:lnTo>
                  <a:cubicBezTo>
                    <a:pt x="7391" y="58019"/>
                    <a:pt x="5486" y="65067"/>
                    <a:pt x="8724" y="70591"/>
                  </a:cubicBezTo>
                  <a:cubicBezTo>
                    <a:pt x="11868" y="76116"/>
                    <a:pt x="18916" y="78021"/>
                    <a:pt x="24441" y="74782"/>
                  </a:cubicBezTo>
                  <a:lnTo>
                    <a:pt x="33394" y="69639"/>
                  </a:lnTo>
                  <a:lnTo>
                    <a:pt x="33394" y="80402"/>
                  </a:lnTo>
                  <a:cubicBezTo>
                    <a:pt x="33394" y="86594"/>
                    <a:pt x="38157" y="92023"/>
                    <a:pt x="44348" y="92308"/>
                  </a:cubicBezTo>
                  <a:cubicBezTo>
                    <a:pt x="50920" y="92594"/>
                    <a:pt x="56349" y="87356"/>
                    <a:pt x="56349" y="80783"/>
                  </a:cubicBezTo>
                  <a:lnTo>
                    <a:pt x="56349" y="69639"/>
                  </a:lnTo>
                  <a:lnTo>
                    <a:pt x="65303" y="74782"/>
                  </a:lnTo>
                  <a:cubicBezTo>
                    <a:pt x="70827" y="77926"/>
                    <a:pt x="77876" y="76116"/>
                    <a:pt x="81019" y="70591"/>
                  </a:cubicBezTo>
                  <a:cubicBezTo>
                    <a:pt x="84162" y="65067"/>
                    <a:pt x="82353" y="58019"/>
                    <a:pt x="76828" y="54875"/>
                  </a:cubicBezTo>
                  <a:lnTo>
                    <a:pt x="67875" y="49732"/>
                  </a:lnTo>
                  <a:lnTo>
                    <a:pt x="76828" y="44588"/>
                  </a:lnTo>
                  <a:cubicBezTo>
                    <a:pt x="82353" y="41445"/>
                    <a:pt x="84258" y="34397"/>
                    <a:pt x="81019" y="28872"/>
                  </a:cubicBezTo>
                  <a:close/>
                </a:path>
              </a:pathLst>
            </a:custGeom>
            <a:grpFill/>
            <a:ln w="9525" cap="flat">
              <a:noFill/>
              <a:prstDash val="solid"/>
              <a:miter/>
            </a:ln>
          </p:spPr>
          <p:txBody>
            <a:bodyPr rtlCol="0" anchor="ctr"/>
            <a:lstStyle/>
            <a:p>
              <a:endParaRPr lang="ko-KR" altLang="en-US"/>
            </a:p>
          </p:txBody>
        </p:sp>
        <p:sp>
          <p:nvSpPr>
            <p:cNvPr id="102" name="자유형: 도형 441"/>
            <p:cNvSpPr/>
            <p:nvPr/>
          </p:nvSpPr>
          <p:spPr>
            <a:xfrm>
              <a:off x="2926967" y="4437114"/>
              <a:ext cx="85725" cy="95250"/>
            </a:xfrm>
            <a:custGeom>
              <a:avLst/>
              <a:gdLst>
                <a:gd name="connsiteX0" fmla="*/ 81019 w 85725"/>
                <a:gd name="connsiteY0" fmla="*/ 28872 h 95250"/>
                <a:gd name="connsiteX1" fmla="*/ 65303 w 85725"/>
                <a:gd name="connsiteY1" fmla="*/ 24681 h 95250"/>
                <a:gd name="connsiteX2" fmla="*/ 56349 w 85725"/>
                <a:gd name="connsiteY2" fmla="*/ 29824 h 95250"/>
                <a:gd name="connsiteX3" fmla="*/ 56349 w 85725"/>
                <a:gd name="connsiteY3" fmla="*/ 19061 h 95250"/>
                <a:gd name="connsiteX4" fmla="*/ 45396 w 85725"/>
                <a:gd name="connsiteY4" fmla="*/ 7155 h 95250"/>
                <a:gd name="connsiteX5" fmla="*/ 33394 w 85725"/>
                <a:gd name="connsiteY5" fmla="*/ 18680 h 95250"/>
                <a:gd name="connsiteX6" fmla="*/ 33394 w 85725"/>
                <a:gd name="connsiteY6" fmla="*/ 29824 h 95250"/>
                <a:gd name="connsiteX7" fmla="*/ 24441 w 85725"/>
                <a:gd name="connsiteY7" fmla="*/ 24681 h 95250"/>
                <a:gd name="connsiteX8" fmla="*/ 8724 w 85725"/>
                <a:gd name="connsiteY8" fmla="*/ 28872 h 95250"/>
                <a:gd name="connsiteX9" fmla="*/ 12915 w 85725"/>
                <a:gd name="connsiteY9" fmla="*/ 44588 h 95250"/>
                <a:gd name="connsiteX10" fmla="*/ 21869 w 85725"/>
                <a:gd name="connsiteY10" fmla="*/ 49732 h 95250"/>
                <a:gd name="connsiteX11" fmla="*/ 12915 w 85725"/>
                <a:gd name="connsiteY11" fmla="*/ 54875 h 95250"/>
                <a:gd name="connsiteX12" fmla="*/ 8724 w 85725"/>
                <a:gd name="connsiteY12" fmla="*/ 70591 h 95250"/>
                <a:gd name="connsiteX13" fmla="*/ 24441 w 85725"/>
                <a:gd name="connsiteY13" fmla="*/ 74782 h 95250"/>
                <a:gd name="connsiteX14" fmla="*/ 33394 w 85725"/>
                <a:gd name="connsiteY14" fmla="*/ 69639 h 95250"/>
                <a:gd name="connsiteX15" fmla="*/ 33394 w 85725"/>
                <a:gd name="connsiteY15" fmla="*/ 80402 h 95250"/>
                <a:gd name="connsiteX16" fmla="*/ 44348 w 85725"/>
                <a:gd name="connsiteY16" fmla="*/ 92308 h 95250"/>
                <a:gd name="connsiteX17" fmla="*/ 56349 w 85725"/>
                <a:gd name="connsiteY17" fmla="*/ 80783 h 95250"/>
                <a:gd name="connsiteX18" fmla="*/ 56349 w 85725"/>
                <a:gd name="connsiteY18" fmla="*/ 69639 h 95250"/>
                <a:gd name="connsiteX19" fmla="*/ 65303 w 85725"/>
                <a:gd name="connsiteY19" fmla="*/ 74782 h 95250"/>
                <a:gd name="connsiteX20" fmla="*/ 81019 w 85725"/>
                <a:gd name="connsiteY20" fmla="*/ 70591 h 95250"/>
                <a:gd name="connsiteX21" fmla="*/ 76828 w 85725"/>
                <a:gd name="connsiteY21" fmla="*/ 54875 h 95250"/>
                <a:gd name="connsiteX22" fmla="*/ 67875 w 85725"/>
                <a:gd name="connsiteY22" fmla="*/ 49732 h 95250"/>
                <a:gd name="connsiteX23" fmla="*/ 76828 w 85725"/>
                <a:gd name="connsiteY23" fmla="*/ 44588 h 95250"/>
                <a:gd name="connsiteX24" fmla="*/ 81019 w 85725"/>
                <a:gd name="connsiteY24" fmla="*/ 28872 h 95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85725" h="95250">
                  <a:moveTo>
                    <a:pt x="81019" y="28872"/>
                  </a:moveTo>
                  <a:cubicBezTo>
                    <a:pt x="77876" y="23348"/>
                    <a:pt x="70827" y="21442"/>
                    <a:pt x="65303" y="24681"/>
                  </a:cubicBezTo>
                  <a:lnTo>
                    <a:pt x="56349" y="29824"/>
                  </a:lnTo>
                  <a:lnTo>
                    <a:pt x="56349" y="19061"/>
                  </a:lnTo>
                  <a:cubicBezTo>
                    <a:pt x="56349" y="12870"/>
                    <a:pt x="51587" y="7441"/>
                    <a:pt x="45396" y="7155"/>
                  </a:cubicBezTo>
                  <a:cubicBezTo>
                    <a:pt x="38823" y="6869"/>
                    <a:pt x="33394" y="12108"/>
                    <a:pt x="33394" y="18680"/>
                  </a:cubicBezTo>
                  <a:lnTo>
                    <a:pt x="33394" y="29824"/>
                  </a:lnTo>
                  <a:lnTo>
                    <a:pt x="24441" y="24681"/>
                  </a:lnTo>
                  <a:cubicBezTo>
                    <a:pt x="18916" y="21538"/>
                    <a:pt x="11868" y="23348"/>
                    <a:pt x="8724" y="28872"/>
                  </a:cubicBezTo>
                  <a:cubicBezTo>
                    <a:pt x="5581" y="34397"/>
                    <a:pt x="7391" y="41445"/>
                    <a:pt x="12915" y="44588"/>
                  </a:cubicBezTo>
                  <a:lnTo>
                    <a:pt x="21869" y="49732"/>
                  </a:lnTo>
                  <a:lnTo>
                    <a:pt x="12915" y="54875"/>
                  </a:lnTo>
                  <a:cubicBezTo>
                    <a:pt x="7391" y="58018"/>
                    <a:pt x="5486" y="65067"/>
                    <a:pt x="8724" y="70591"/>
                  </a:cubicBezTo>
                  <a:cubicBezTo>
                    <a:pt x="11868" y="76116"/>
                    <a:pt x="18916" y="78021"/>
                    <a:pt x="24441" y="74782"/>
                  </a:cubicBezTo>
                  <a:lnTo>
                    <a:pt x="33394" y="69639"/>
                  </a:lnTo>
                  <a:lnTo>
                    <a:pt x="33394" y="80402"/>
                  </a:lnTo>
                  <a:cubicBezTo>
                    <a:pt x="33394" y="86593"/>
                    <a:pt x="38156" y="92023"/>
                    <a:pt x="44348" y="92308"/>
                  </a:cubicBezTo>
                  <a:cubicBezTo>
                    <a:pt x="50920" y="92594"/>
                    <a:pt x="56349" y="87356"/>
                    <a:pt x="56349" y="80783"/>
                  </a:cubicBezTo>
                  <a:lnTo>
                    <a:pt x="56349" y="69639"/>
                  </a:lnTo>
                  <a:lnTo>
                    <a:pt x="65303" y="74782"/>
                  </a:lnTo>
                  <a:cubicBezTo>
                    <a:pt x="70827" y="77926"/>
                    <a:pt x="77876" y="76116"/>
                    <a:pt x="81019" y="70591"/>
                  </a:cubicBezTo>
                  <a:cubicBezTo>
                    <a:pt x="84162" y="65067"/>
                    <a:pt x="82353" y="58018"/>
                    <a:pt x="76828" y="54875"/>
                  </a:cubicBezTo>
                  <a:lnTo>
                    <a:pt x="67875" y="49732"/>
                  </a:lnTo>
                  <a:lnTo>
                    <a:pt x="76828" y="44588"/>
                  </a:lnTo>
                  <a:cubicBezTo>
                    <a:pt x="82353" y="41350"/>
                    <a:pt x="84258" y="34301"/>
                    <a:pt x="81019" y="28872"/>
                  </a:cubicBezTo>
                  <a:close/>
                </a:path>
              </a:pathLst>
            </a:custGeom>
            <a:grpFill/>
            <a:ln w="9525" cap="flat">
              <a:noFill/>
              <a:prstDash val="solid"/>
              <a:miter/>
            </a:ln>
          </p:spPr>
          <p:txBody>
            <a:bodyPr rtlCol="0" anchor="ctr"/>
            <a:lstStyle/>
            <a:p>
              <a:endParaRPr lang="ko-KR" altLang="en-US"/>
            </a:p>
          </p:txBody>
        </p:sp>
      </p:grpSp>
      <p:grpSp>
        <p:nvGrpSpPr>
          <p:cNvPr id="103" name="그룹 484"/>
          <p:cNvGrpSpPr/>
          <p:nvPr/>
        </p:nvGrpSpPr>
        <p:grpSpPr>
          <a:xfrm>
            <a:off x="7200469" y="4289887"/>
            <a:ext cx="669425" cy="866819"/>
            <a:chOff x="4123320" y="4184332"/>
            <a:chExt cx="371475" cy="481012"/>
          </a:xfrm>
          <a:solidFill>
            <a:srgbClr val="C6B9A9"/>
          </a:solidFill>
        </p:grpSpPr>
        <p:sp>
          <p:nvSpPr>
            <p:cNvPr id="104" name="자유형: 도형 485"/>
            <p:cNvSpPr/>
            <p:nvPr/>
          </p:nvSpPr>
          <p:spPr>
            <a:xfrm>
              <a:off x="4123320" y="4231671"/>
              <a:ext cx="371475" cy="219075"/>
            </a:xfrm>
            <a:custGeom>
              <a:avLst/>
              <a:gdLst>
                <a:gd name="connsiteX0" fmla="*/ 306653 w 371475"/>
                <a:gd name="connsiteY0" fmla="*/ 67246 h 219075"/>
                <a:gd name="connsiteX1" fmla="*/ 284555 w 371475"/>
                <a:gd name="connsiteY1" fmla="*/ 68866 h 219075"/>
                <a:gd name="connsiteX2" fmla="*/ 192162 w 371475"/>
                <a:gd name="connsiteY2" fmla="*/ 7144 h 219075"/>
                <a:gd name="connsiteX3" fmla="*/ 95293 w 371475"/>
                <a:gd name="connsiteY3" fmla="*/ 82487 h 219075"/>
                <a:gd name="connsiteX4" fmla="*/ 69480 w 371475"/>
                <a:gd name="connsiteY4" fmla="*/ 73438 h 219075"/>
                <a:gd name="connsiteX5" fmla="*/ 79386 w 371475"/>
                <a:gd name="connsiteY5" fmla="*/ 212408 h 219075"/>
                <a:gd name="connsiteX6" fmla="*/ 294461 w 371475"/>
                <a:gd name="connsiteY6" fmla="*/ 212408 h 219075"/>
                <a:gd name="connsiteX7" fmla="*/ 306653 w 371475"/>
                <a:gd name="connsiteY7" fmla="*/ 67246 h 2190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71475" h="219075">
                  <a:moveTo>
                    <a:pt x="306653" y="67246"/>
                  </a:moveTo>
                  <a:cubicBezTo>
                    <a:pt x="302557" y="67246"/>
                    <a:pt x="289889" y="67532"/>
                    <a:pt x="284555" y="68866"/>
                  </a:cubicBezTo>
                  <a:cubicBezTo>
                    <a:pt x="269886" y="33338"/>
                    <a:pt x="235025" y="7144"/>
                    <a:pt x="192162" y="7144"/>
                  </a:cubicBezTo>
                  <a:cubicBezTo>
                    <a:pt x="141204" y="7144"/>
                    <a:pt x="104151" y="42863"/>
                    <a:pt x="95293" y="82487"/>
                  </a:cubicBezTo>
                  <a:cubicBezTo>
                    <a:pt x="95293" y="82487"/>
                    <a:pt x="83958" y="73438"/>
                    <a:pt x="69480" y="73438"/>
                  </a:cubicBezTo>
                  <a:cubicBezTo>
                    <a:pt x="-14149" y="73438"/>
                    <a:pt x="-16340" y="212408"/>
                    <a:pt x="79386" y="212408"/>
                  </a:cubicBezTo>
                  <a:lnTo>
                    <a:pt x="294461" y="212408"/>
                  </a:lnTo>
                  <a:cubicBezTo>
                    <a:pt x="387996" y="212503"/>
                    <a:pt x="386663" y="67246"/>
                    <a:pt x="306653" y="67246"/>
                  </a:cubicBezTo>
                  <a:close/>
                </a:path>
              </a:pathLst>
            </a:custGeom>
            <a:grpFill/>
            <a:ln w="9525" cap="flat">
              <a:noFill/>
              <a:prstDash val="solid"/>
              <a:miter/>
            </a:ln>
          </p:spPr>
          <p:txBody>
            <a:bodyPr rtlCol="0" anchor="ctr"/>
            <a:lstStyle/>
            <a:p>
              <a:endParaRPr lang="ko-KR" altLang="en-US"/>
            </a:p>
          </p:txBody>
        </p:sp>
        <p:sp>
          <p:nvSpPr>
            <p:cNvPr id="105" name="자유형: 도형 486"/>
            <p:cNvSpPr/>
            <p:nvPr/>
          </p:nvSpPr>
          <p:spPr>
            <a:xfrm>
              <a:off x="4192434" y="4465319"/>
              <a:ext cx="228600" cy="200025"/>
            </a:xfrm>
            <a:custGeom>
              <a:avLst/>
              <a:gdLst>
                <a:gd name="connsiteX0" fmla="*/ 217060 w 228600"/>
                <a:gd name="connsiteY0" fmla="*/ 47244 h 200025"/>
                <a:gd name="connsiteX1" fmla="*/ 155338 w 228600"/>
                <a:gd name="connsiteY1" fmla="*/ 47244 h 200025"/>
                <a:gd name="connsiteX2" fmla="*/ 173436 w 228600"/>
                <a:gd name="connsiteY2" fmla="*/ 7144 h 200025"/>
                <a:gd name="connsiteX3" fmla="*/ 37324 w 228600"/>
                <a:gd name="connsiteY3" fmla="*/ 7144 h 200025"/>
                <a:gd name="connsiteX4" fmla="*/ 7891 w 228600"/>
                <a:gd name="connsiteY4" fmla="*/ 74771 h 200025"/>
                <a:gd name="connsiteX5" fmla="*/ 16178 w 228600"/>
                <a:gd name="connsiteY5" fmla="*/ 87344 h 200025"/>
                <a:gd name="connsiteX6" fmla="*/ 73519 w 228600"/>
                <a:gd name="connsiteY6" fmla="*/ 87344 h 200025"/>
                <a:gd name="connsiteX7" fmla="*/ 40467 w 228600"/>
                <a:gd name="connsiteY7" fmla="*/ 189738 h 200025"/>
                <a:gd name="connsiteX8" fmla="*/ 49135 w 228600"/>
                <a:gd name="connsiteY8" fmla="*/ 201549 h 200025"/>
                <a:gd name="connsiteX9" fmla="*/ 54754 w 228600"/>
                <a:gd name="connsiteY9" fmla="*/ 199454 h 200025"/>
                <a:gd name="connsiteX10" fmla="*/ 222680 w 228600"/>
                <a:gd name="connsiteY10" fmla="*/ 63151 h 200025"/>
                <a:gd name="connsiteX11" fmla="*/ 217060 w 228600"/>
                <a:gd name="connsiteY11" fmla="*/ 47244 h 2000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28600" h="200025">
                  <a:moveTo>
                    <a:pt x="217060" y="47244"/>
                  </a:moveTo>
                  <a:lnTo>
                    <a:pt x="155338" y="47244"/>
                  </a:lnTo>
                  <a:lnTo>
                    <a:pt x="173436" y="7144"/>
                  </a:lnTo>
                  <a:lnTo>
                    <a:pt x="37324" y="7144"/>
                  </a:lnTo>
                  <a:lnTo>
                    <a:pt x="7891" y="74771"/>
                  </a:lnTo>
                  <a:cubicBezTo>
                    <a:pt x="5320" y="80677"/>
                    <a:pt x="9701" y="87344"/>
                    <a:pt x="16178" y="87344"/>
                  </a:cubicBezTo>
                  <a:lnTo>
                    <a:pt x="73519" y="87344"/>
                  </a:lnTo>
                  <a:lnTo>
                    <a:pt x="40467" y="189738"/>
                  </a:lnTo>
                  <a:cubicBezTo>
                    <a:pt x="38371" y="196120"/>
                    <a:pt x="43515" y="201549"/>
                    <a:pt x="49135" y="201549"/>
                  </a:cubicBezTo>
                  <a:cubicBezTo>
                    <a:pt x="51040" y="201549"/>
                    <a:pt x="53040" y="200883"/>
                    <a:pt x="54754" y="199454"/>
                  </a:cubicBezTo>
                  <a:lnTo>
                    <a:pt x="222680" y="63151"/>
                  </a:lnTo>
                  <a:cubicBezTo>
                    <a:pt x="229348" y="57912"/>
                    <a:pt x="225633" y="47244"/>
                    <a:pt x="217060" y="47244"/>
                  </a:cubicBezTo>
                  <a:close/>
                </a:path>
              </a:pathLst>
            </a:custGeom>
            <a:grpFill/>
            <a:ln w="9525" cap="flat">
              <a:noFill/>
              <a:prstDash val="solid"/>
              <a:miter/>
            </a:ln>
          </p:spPr>
          <p:txBody>
            <a:bodyPr rtlCol="0" anchor="ctr"/>
            <a:lstStyle/>
            <a:p>
              <a:endParaRPr lang="ko-KR" altLang="en-US"/>
            </a:p>
          </p:txBody>
        </p:sp>
        <p:sp>
          <p:nvSpPr>
            <p:cNvPr id="106" name="자유형: 도형 487"/>
            <p:cNvSpPr/>
            <p:nvPr/>
          </p:nvSpPr>
          <p:spPr>
            <a:xfrm>
              <a:off x="4125974" y="4184332"/>
              <a:ext cx="152400" cy="114300"/>
            </a:xfrm>
            <a:custGeom>
              <a:avLst/>
              <a:gdLst>
                <a:gd name="connsiteX0" fmla="*/ 66827 w 152400"/>
                <a:gd name="connsiteY0" fmla="*/ 92488 h 114300"/>
                <a:gd name="connsiteX1" fmla="*/ 76352 w 152400"/>
                <a:gd name="connsiteY1" fmla="*/ 93154 h 114300"/>
                <a:gd name="connsiteX2" fmla="*/ 107213 w 152400"/>
                <a:gd name="connsiteY2" fmla="*/ 55436 h 114300"/>
                <a:gd name="connsiteX3" fmla="*/ 151504 w 152400"/>
                <a:gd name="connsiteY3" fmla="*/ 31623 h 114300"/>
                <a:gd name="connsiteX4" fmla="*/ 99688 w 152400"/>
                <a:gd name="connsiteY4" fmla="*/ 7525 h 114300"/>
                <a:gd name="connsiteX5" fmla="*/ 91878 w 152400"/>
                <a:gd name="connsiteY5" fmla="*/ 7144 h 114300"/>
                <a:gd name="connsiteX6" fmla="*/ 7486 w 152400"/>
                <a:gd name="connsiteY6" fmla="*/ 84201 h 114300"/>
                <a:gd name="connsiteX7" fmla="*/ 9677 w 152400"/>
                <a:gd name="connsiteY7" fmla="*/ 112395 h 114300"/>
                <a:gd name="connsiteX8" fmla="*/ 66827 w 152400"/>
                <a:gd name="connsiteY8" fmla="*/ 92488 h 114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2400" h="114300">
                  <a:moveTo>
                    <a:pt x="66827" y="92488"/>
                  </a:moveTo>
                  <a:cubicBezTo>
                    <a:pt x="70161" y="92488"/>
                    <a:pt x="73304" y="92774"/>
                    <a:pt x="76352" y="93154"/>
                  </a:cubicBezTo>
                  <a:cubicBezTo>
                    <a:pt x="83972" y="78867"/>
                    <a:pt x="94449" y="66008"/>
                    <a:pt x="107213" y="55436"/>
                  </a:cubicBezTo>
                  <a:cubicBezTo>
                    <a:pt x="120453" y="44482"/>
                    <a:pt x="135407" y="36481"/>
                    <a:pt x="151504" y="31623"/>
                  </a:cubicBezTo>
                  <a:cubicBezTo>
                    <a:pt x="137979" y="18288"/>
                    <a:pt x="119976" y="9430"/>
                    <a:pt x="99688" y="7525"/>
                  </a:cubicBezTo>
                  <a:cubicBezTo>
                    <a:pt x="97021" y="7239"/>
                    <a:pt x="94449" y="7144"/>
                    <a:pt x="91878" y="7144"/>
                  </a:cubicBezTo>
                  <a:cubicBezTo>
                    <a:pt x="48539" y="7144"/>
                    <a:pt x="11487" y="40196"/>
                    <a:pt x="7486" y="84201"/>
                  </a:cubicBezTo>
                  <a:cubicBezTo>
                    <a:pt x="6629" y="93917"/>
                    <a:pt x="7391" y="103442"/>
                    <a:pt x="9677" y="112395"/>
                  </a:cubicBezTo>
                  <a:cubicBezTo>
                    <a:pt x="25203" y="99536"/>
                    <a:pt x="45014" y="92488"/>
                    <a:pt x="66827" y="92488"/>
                  </a:cubicBezTo>
                  <a:close/>
                </a:path>
              </a:pathLst>
            </a:custGeom>
            <a:grpFill/>
            <a:ln w="9525" cap="flat">
              <a:noFill/>
              <a:prstDash val="solid"/>
              <a:miter/>
            </a:ln>
          </p:spPr>
          <p:txBody>
            <a:bodyPr rtlCol="0" anchor="ctr"/>
            <a:lstStyle/>
            <a:p>
              <a:endParaRPr lang="ko-KR" altLang="en-US"/>
            </a:p>
          </p:txBody>
        </p:sp>
      </p:grpSp>
      <p:grpSp>
        <p:nvGrpSpPr>
          <p:cNvPr id="107" name="그룹 393"/>
          <p:cNvGrpSpPr/>
          <p:nvPr/>
        </p:nvGrpSpPr>
        <p:grpSpPr>
          <a:xfrm>
            <a:off x="9742517" y="4378820"/>
            <a:ext cx="695776" cy="604559"/>
            <a:chOff x="3440707" y="4256817"/>
            <a:chExt cx="386098" cy="335480"/>
          </a:xfrm>
          <a:solidFill>
            <a:srgbClr val="9F7873"/>
          </a:solidFill>
        </p:grpSpPr>
        <p:sp>
          <p:nvSpPr>
            <p:cNvPr id="108" name="자유형: 도형 394"/>
            <p:cNvSpPr/>
            <p:nvPr/>
          </p:nvSpPr>
          <p:spPr>
            <a:xfrm>
              <a:off x="3502955" y="4315872"/>
              <a:ext cx="323850" cy="209550"/>
            </a:xfrm>
            <a:custGeom>
              <a:avLst/>
              <a:gdLst>
                <a:gd name="connsiteX0" fmla="*/ 248458 w 323850"/>
                <a:gd name="connsiteY0" fmla="*/ 51054 h 209550"/>
                <a:gd name="connsiteX1" fmla="*/ 246457 w 323850"/>
                <a:gd name="connsiteY1" fmla="*/ 51054 h 209550"/>
                <a:gd name="connsiteX2" fmla="*/ 164352 w 323850"/>
                <a:gd name="connsiteY2" fmla="*/ 7144 h 209550"/>
                <a:gd name="connsiteX3" fmla="*/ 99963 w 323850"/>
                <a:gd name="connsiteY3" fmla="*/ 31052 h 209550"/>
                <a:gd name="connsiteX4" fmla="*/ 69007 w 323850"/>
                <a:gd name="connsiteY4" fmla="*/ 80296 h 209550"/>
                <a:gd name="connsiteX5" fmla="*/ 7189 w 323850"/>
                <a:gd name="connsiteY5" fmla="*/ 144875 h 209550"/>
                <a:gd name="connsiteX6" fmla="*/ 70054 w 323850"/>
                <a:gd name="connsiteY6" fmla="*/ 204692 h 209550"/>
                <a:gd name="connsiteX7" fmla="*/ 247695 w 323850"/>
                <a:gd name="connsiteY7" fmla="*/ 204692 h 209550"/>
                <a:gd name="connsiteX8" fmla="*/ 325324 w 323850"/>
                <a:gd name="connsiteY8" fmla="*/ 130112 h 209550"/>
                <a:gd name="connsiteX9" fmla="*/ 248458 w 323850"/>
                <a:gd name="connsiteY9" fmla="*/ 51054 h 209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23850" h="209550">
                  <a:moveTo>
                    <a:pt x="248458" y="51054"/>
                  </a:moveTo>
                  <a:cubicBezTo>
                    <a:pt x="247791" y="51054"/>
                    <a:pt x="247124" y="51054"/>
                    <a:pt x="246457" y="51054"/>
                  </a:cubicBezTo>
                  <a:cubicBezTo>
                    <a:pt x="228264" y="23813"/>
                    <a:pt x="197403" y="7144"/>
                    <a:pt x="164352" y="7144"/>
                  </a:cubicBezTo>
                  <a:cubicBezTo>
                    <a:pt x="140730" y="7144"/>
                    <a:pt x="117870" y="15621"/>
                    <a:pt x="99963" y="31052"/>
                  </a:cubicBezTo>
                  <a:cubicBezTo>
                    <a:pt x="84818" y="44101"/>
                    <a:pt x="74055" y="61246"/>
                    <a:pt x="69007" y="80296"/>
                  </a:cubicBezTo>
                  <a:cubicBezTo>
                    <a:pt x="34050" y="80486"/>
                    <a:pt x="5856" y="109633"/>
                    <a:pt x="7189" y="144875"/>
                  </a:cubicBezTo>
                  <a:cubicBezTo>
                    <a:pt x="8427" y="178403"/>
                    <a:pt x="36526" y="204692"/>
                    <a:pt x="70054" y="204692"/>
                  </a:cubicBezTo>
                  <a:lnTo>
                    <a:pt x="247695" y="204692"/>
                  </a:lnTo>
                  <a:cubicBezTo>
                    <a:pt x="289415" y="204692"/>
                    <a:pt x="324086" y="171831"/>
                    <a:pt x="325324" y="130112"/>
                  </a:cubicBezTo>
                  <a:cubicBezTo>
                    <a:pt x="326467" y="86773"/>
                    <a:pt x="291606" y="51054"/>
                    <a:pt x="248458" y="51054"/>
                  </a:cubicBezTo>
                  <a:close/>
                </a:path>
              </a:pathLst>
            </a:custGeom>
            <a:grpFill/>
            <a:ln w="9525" cap="flat">
              <a:noFill/>
              <a:prstDash val="solid"/>
              <a:miter/>
            </a:ln>
          </p:spPr>
          <p:txBody>
            <a:bodyPr rtlCol="0" anchor="ctr"/>
            <a:lstStyle/>
            <a:p>
              <a:endParaRPr lang="ko-KR" altLang="en-US"/>
            </a:p>
          </p:txBody>
        </p:sp>
        <p:sp>
          <p:nvSpPr>
            <p:cNvPr id="109" name="자유형: 도형 395"/>
            <p:cNvSpPr/>
            <p:nvPr/>
          </p:nvSpPr>
          <p:spPr>
            <a:xfrm>
              <a:off x="3575971" y="4535147"/>
              <a:ext cx="47625" cy="57150"/>
            </a:xfrm>
            <a:custGeom>
              <a:avLst/>
              <a:gdLst>
                <a:gd name="connsiteX0" fmla="*/ 37710 w 47625"/>
                <a:gd name="connsiteY0" fmla="*/ 8278 h 57150"/>
                <a:gd name="connsiteX1" fmla="*/ 22947 w 47625"/>
                <a:gd name="connsiteY1" fmla="*/ 13231 h 57150"/>
                <a:gd name="connsiteX2" fmla="*/ 8278 w 47625"/>
                <a:gd name="connsiteY2" fmla="*/ 42473 h 57150"/>
                <a:gd name="connsiteX3" fmla="*/ 13231 w 47625"/>
                <a:gd name="connsiteY3" fmla="*/ 57237 h 57150"/>
                <a:gd name="connsiteX4" fmla="*/ 27995 w 47625"/>
                <a:gd name="connsiteY4" fmla="*/ 52379 h 57150"/>
                <a:gd name="connsiteX5" fmla="*/ 42663 w 47625"/>
                <a:gd name="connsiteY5" fmla="*/ 23137 h 57150"/>
                <a:gd name="connsiteX6" fmla="*/ 37710 w 47625"/>
                <a:gd name="connsiteY6" fmla="*/ 8278 h 57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7625" h="57150">
                  <a:moveTo>
                    <a:pt x="37710" y="8278"/>
                  </a:moveTo>
                  <a:cubicBezTo>
                    <a:pt x="32281" y="5611"/>
                    <a:pt x="25709" y="7802"/>
                    <a:pt x="22947" y="13231"/>
                  </a:cubicBezTo>
                  <a:lnTo>
                    <a:pt x="8278" y="42473"/>
                  </a:lnTo>
                  <a:cubicBezTo>
                    <a:pt x="5611" y="47902"/>
                    <a:pt x="7802" y="54474"/>
                    <a:pt x="13231" y="57237"/>
                  </a:cubicBezTo>
                  <a:cubicBezTo>
                    <a:pt x="18565" y="59904"/>
                    <a:pt x="25328" y="57713"/>
                    <a:pt x="27995" y="52379"/>
                  </a:cubicBezTo>
                  <a:lnTo>
                    <a:pt x="42663" y="23137"/>
                  </a:lnTo>
                  <a:cubicBezTo>
                    <a:pt x="45330" y="17517"/>
                    <a:pt x="43139" y="10945"/>
                    <a:pt x="37710" y="8278"/>
                  </a:cubicBezTo>
                  <a:close/>
                </a:path>
              </a:pathLst>
            </a:custGeom>
            <a:grpFill/>
            <a:ln w="9525" cap="flat">
              <a:noFill/>
              <a:prstDash val="solid"/>
              <a:miter/>
            </a:ln>
          </p:spPr>
          <p:txBody>
            <a:bodyPr rtlCol="0" anchor="ctr"/>
            <a:lstStyle/>
            <a:p>
              <a:endParaRPr lang="ko-KR" altLang="en-US"/>
            </a:p>
          </p:txBody>
        </p:sp>
        <p:sp>
          <p:nvSpPr>
            <p:cNvPr id="110" name="자유형: 도형 396"/>
            <p:cNvSpPr/>
            <p:nvPr/>
          </p:nvSpPr>
          <p:spPr>
            <a:xfrm>
              <a:off x="3649120" y="4535147"/>
              <a:ext cx="47625" cy="57150"/>
            </a:xfrm>
            <a:custGeom>
              <a:avLst/>
              <a:gdLst>
                <a:gd name="connsiteX0" fmla="*/ 37713 w 47625"/>
                <a:gd name="connsiteY0" fmla="*/ 8278 h 57150"/>
                <a:gd name="connsiteX1" fmla="*/ 22949 w 47625"/>
                <a:gd name="connsiteY1" fmla="*/ 13231 h 57150"/>
                <a:gd name="connsiteX2" fmla="*/ 8280 w 47625"/>
                <a:gd name="connsiteY2" fmla="*/ 42473 h 57150"/>
                <a:gd name="connsiteX3" fmla="*/ 13138 w 47625"/>
                <a:gd name="connsiteY3" fmla="*/ 57237 h 57150"/>
                <a:gd name="connsiteX4" fmla="*/ 27902 w 47625"/>
                <a:gd name="connsiteY4" fmla="*/ 52379 h 57150"/>
                <a:gd name="connsiteX5" fmla="*/ 42570 w 47625"/>
                <a:gd name="connsiteY5" fmla="*/ 23137 h 57150"/>
                <a:gd name="connsiteX6" fmla="*/ 37713 w 47625"/>
                <a:gd name="connsiteY6" fmla="*/ 8278 h 57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7625" h="57150">
                  <a:moveTo>
                    <a:pt x="37713" y="8278"/>
                  </a:moveTo>
                  <a:cubicBezTo>
                    <a:pt x="32283" y="5611"/>
                    <a:pt x="25711" y="7802"/>
                    <a:pt x="22949" y="13231"/>
                  </a:cubicBezTo>
                  <a:lnTo>
                    <a:pt x="8280" y="42473"/>
                  </a:lnTo>
                  <a:cubicBezTo>
                    <a:pt x="5613" y="47902"/>
                    <a:pt x="7804" y="54474"/>
                    <a:pt x="13138" y="57237"/>
                  </a:cubicBezTo>
                  <a:cubicBezTo>
                    <a:pt x="18472" y="59904"/>
                    <a:pt x="25235" y="57713"/>
                    <a:pt x="27902" y="52379"/>
                  </a:cubicBezTo>
                  <a:lnTo>
                    <a:pt x="42570" y="23137"/>
                  </a:lnTo>
                  <a:cubicBezTo>
                    <a:pt x="45333" y="17517"/>
                    <a:pt x="43142" y="10945"/>
                    <a:pt x="37713" y="8278"/>
                  </a:cubicBezTo>
                  <a:close/>
                </a:path>
              </a:pathLst>
            </a:custGeom>
            <a:grpFill/>
            <a:ln w="9525" cap="flat">
              <a:noFill/>
              <a:prstDash val="solid"/>
              <a:miter/>
            </a:ln>
          </p:spPr>
          <p:txBody>
            <a:bodyPr rtlCol="0" anchor="ctr"/>
            <a:lstStyle/>
            <a:p>
              <a:endParaRPr lang="ko-KR" altLang="en-US"/>
            </a:p>
          </p:txBody>
        </p:sp>
        <p:sp>
          <p:nvSpPr>
            <p:cNvPr id="111" name="자유형: 도형 397"/>
            <p:cNvSpPr/>
            <p:nvPr/>
          </p:nvSpPr>
          <p:spPr>
            <a:xfrm>
              <a:off x="3722275" y="4535147"/>
              <a:ext cx="47625" cy="57150"/>
            </a:xfrm>
            <a:custGeom>
              <a:avLst/>
              <a:gdLst>
                <a:gd name="connsiteX0" fmla="*/ 37710 w 47625"/>
                <a:gd name="connsiteY0" fmla="*/ 8278 h 57150"/>
                <a:gd name="connsiteX1" fmla="*/ 22946 w 47625"/>
                <a:gd name="connsiteY1" fmla="*/ 13231 h 57150"/>
                <a:gd name="connsiteX2" fmla="*/ 8278 w 47625"/>
                <a:gd name="connsiteY2" fmla="*/ 42473 h 57150"/>
                <a:gd name="connsiteX3" fmla="*/ 13231 w 47625"/>
                <a:gd name="connsiteY3" fmla="*/ 57237 h 57150"/>
                <a:gd name="connsiteX4" fmla="*/ 27995 w 47625"/>
                <a:gd name="connsiteY4" fmla="*/ 52379 h 57150"/>
                <a:gd name="connsiteX5" fmla="*/ 42663 w 47625"/>
                <a:gd name="connsiteY5" fmla="*/ 23137 h 57150"/>
                <a:gd name="connsiteX6" fmla="*/ 37710 w 47625"/>
                <a:gd name="connsiteY6" fmla="*/ 8278 h 57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7625" h="57150">
                  <a:moveTo>
                    <a:pt x="37710" y="8278"/>
                  </a:moveTo>
                  <a:cubicBezTo>
                    <a:pt x="32281" y="5611"/>
                    <a:pt x="25709" y="7802"/>
                    <a:pt x="22946" y="13231"/>
                  </a:cubicBezTo>
                  <a:lnTo>
                    <a:pt x="8278" y="42473"/>
                  </a:lnTo>
                  <a:cubicBezTo>
                    <a:pt x="5611" y="47902"/>
                    <a:pt x="7802" y="54474"/>
                    <a:pt x="13231" y="57237"/>
                  </a:cubicBezTo>
                  <a:cubicBezTo>
                    <a:pt x="18565" y="59904"/>
                    <a:pt x="25232" y="57713"/>
                    <a:pt x="27995" y="52379"/>
                  </a:cubicBezTo>
                  <a:lnTo>
                    <a:pt x="42663" y="23137"/>
                  </a:lnTo>
                  <a:cubicBezTo>
                    <a:pt x="45330" y="17517"/>
                    <a:pt x="43140" y="10945"/>
                    <a:pt x="37710" y="8278"/>
                  </a:cubicBezTo>
                  <a:close/>
                </a:path>
              </a:pathLst>
            </a:custGeom>
            <a:grpFill/>
            <a:ln w="9525" cap="flat">
              <a:noFill/>
              <a:prstDash val="solid"/>
              <a:miter/>
            </a:ln>
          </p:spPr>
          <p:txBody>
            <a:bodyPr rtlCol="0" anchor="ctr"/>
            <a:lstStyle/>
            <a:p>
              <a:endParaRPr lang="ko-KR" altLang="en-US"/>
            </a:p>
          </p:txBody>
        </p:sp>
        <p:sp>
          <p:nvSpPr>
            <p:cNvPr id="112" name="자유형: 도형 398"/>
            <p:cNvSpPr/>
            <p:nvPr/>
          </p:nvSpPr>
          <p:spPr>
            <a:xfrm>
              <a:off x="3440707" y="4256817"/>
              <a:ext cx="200025" cy="161925"/>
            </a:xfrm>
            <a:custGeom>
              <a:avLst/>
              <a:gdLst>
                <a:gd name="connsiteX0" fmla="*/ 114967 w 200025"/>
                <a:gd name="connsiteY0" fmla="*/ 118967 h 161925"/>
                <a:gd name="connsiteX1" fmla="*/ 147924 w 200025"/>
                <a:gd name="connsiteY1" fmla="*/ 73438 h 161925"/>
                <a:gd name="connsiteX2" fmla="*/ 198882 w 200025"/>
                <a:gd name="connsiteY2" fmla="*/ 47530 h 161925"/>
                <a:gd name="connsiteX3" fmla="*/ 181356 w 200025"/>
                <a:gd name="connsiteY3" fmla="*/ 25813 h 161925"/>
                <a:gd name="connsiteX4" fmla="*/ 131064 w 200025"/>
                <a:gd name="connsiteY4" fmla="*/ 7144 h 161925"/>
                <a:gd name="connsiteX5" fmla="*/ 67818 w 200025"/>
                <a:gd name="connsiteY5" fmla="*/ 40196 h 161925"/>
                <a:gd name="connsiteX6" fmla="*/ 67818 w 200025"/>
                <a:gd name="connsiteY6" fmla="*/ 40196 h 161925"/>
                <a:gd name="connsiteX7" fmla="*/ 7144 w 200025"/>
                <a:gd name="connsiteY7" fmla="*/ 100774 h 161925"/>
                <a:gd name="connsiteX8" fmla="*/ 58008 w 200025"/>
                <a:gd name="connsiteY8" fmla="*/ 160591 h 161925"/>
                <a:gd name="connsiteX9" fmla="*/ 71914 w 200025"/>
                <a:gd name="connsiteY9" fmla="*/ 142304 h 161925"/>
                <a:gd name="connsiteX10" fmla="*/ 114967 w 200025"/>
                <a:gd name="connsiteY10" fmla="*/ 118967 h 1619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00025" h="161925">
                  <a:moveTo>
                    <a:pt x="114967" y="118967"/>
                  </a:moveTo>
                  <a:cubicBezTo>
                    <a:pt x="122111" y="101441"/>
                    <a:pt x="133350" y="85915"/>
                    <a:pt x="147924" y="73438"/>
                  </a:cubicBezTo>
                  <a:cubicBezTo>
                    <a:pt x="162687" y="60770"/>
                    <a:pt x="180213" y="51911"/>
                    <a:pt x="198882" y="47530"/>
                  </a:cubicBezTo>
                  <a:cubicBezTo>
                    <a:pt x="194405" y="39338"/>
                    <a:pt x="188500" y="32004"/>
                    <a:pt x="181356" y="25813"/>
                  </a:cubicBezTo>
                  <a:cubicBezTo>
                    <a:pt x="167354" y="13811"/>
                    <a:pt x="149543" y="7144"/>
                    <a:pt x="131064" y="7144"/>
                  </a:cubicBezTo>
                  <a:cubicBezTo>
                    <a:pt x="105728" y="7144"/>
                    <a:pt x="82106" y="19621"/>
                    <a:pt x="67818" y="40196"/>
                  </a:cubicBezTo>
                  <a:cubicBezTo>
                    <a:pt x="67818" y="40196"/>
                    <a:pt x="67818" y="40196"/>
                    <a:pt x="67818" y="40196"/>
                  </a:cubicBezTo>
                  <a:cubicBezTo>
                    <a:pt x="34385" y="40196"/>
                    <a:pt x="7144" y="67342"/>
                    <a:pt x="7144" y="100774"/>
                  </a:cubicBezTo>
                  <a:cubicBezTo>
                    <a:pt x="7144" y="130873"/>
                    <a:pt x="29242" y="155924"/>
                    <a:pt x="58008" y="160591"/>
                  </a:cubicBezTo>
                  <a:cubicBezTo>
                    <a:pt x="61722" y="153924"/>
                    <a:pt x="66389" y="147828"/>
                    <a:pt x="71914" y="142304"/>
                  </a:cubicBezTo>
                  <a:cubicBezTo>
                    <a:pt x="83820" y="130112"/>
                    <a:pt x="98774" y="122206"/>
                    <a:pt x="114967" y="118967"/>
                  </a:cubicBezTo>
                  <a:close/>
                </a:path>
              </a:pathLst>
            </a:custGeom>
            <a:grpFill/>
            <a:ln w="9525" cap="flat">
              <a:noFill/>
              <a:prstDash val="solid"/>
              <a:miter/>
            </a:ln>
          </p:spPr>
          <p:txBody>
            <a:bodyPr rtlCol="0" anchor="ctr"/>
            <a:lstStyle/>
            <a:p>
              <a:endParaRPr lang="ko-KR" altLang="en-US"/>
            </a:p>
          </p:txBody>
        </p:sp>
      </p:gr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1716216" y="1870216"/>
            <a:ext cx="8757330" cy="4162986"/>
            <a:chOff x="862321" y="1175482"/>
            <a:chExt cx="10408142" cy="5589475"/>
          </a:xfrm>
        </p:grpSpPr>
        <p:sp>
          <p:nvSpPr>
            <p:cNvPr id="4" name="矩形: 圆角 3"/>
            <p:cNvSpPr/>
            <p:nvPr/>
          </p:nvSpPr>
          <p:spPr>
            <a:xfrm>
              <a:off x="862321" y="1175482"/>
              <a:ext cx="10408142" cy="1741921"/>
            </a:xfrm>
            <a:prstGeom prst="roundRect">
              <a:avLst>
                <a:gd name="adj" fmla="val 30000"/>
              </a:avLst>
            </a:prstGeom>
            <a:solidFill>
              <a:srgbClr val="C6B9A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汉仪中简黑简" panose="00020600040101010101" charset="-122"/>
                <a:ea typeface="汉仪中简黑简" panose="00020600040101010101" charset="-122"/>
              </a:endParaRPr>
            </a:p>
          </p:txBody>
        </p:sp>
        <p:sp>
          <p:nvSpPr>
            <p:cNvPr id="28" name="矩形: 圆角 27"/>
            <p:cNvSpPr/>
            <p:nvPr/>
          </p:nvSpPr>
          <p:spPr>
            <a:xfrm>
              <a:off x="862321" y="3099259"/>
              <a:ext cx="10408142" cy="1741921"/>
            </a:xfrm>
            <a:prstGeom prst="roundRect">
              <a:avLst>
                <a:gd name="adj" fmla="val 30000"/>
              </a:avLst>
            </a:prstGeom>
            <a:solidFill>
              <a:srgbClr val="E2B2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汉仪中简黑简" panose="00020600040101010101" charset="-122"/>
                <a:ea typeface="汉仪中简黑简" panose="00020600040101010101" charset="-122"/>
              </a:endParaRPr>
            </a:p>
          </p:txBody>
        </p:sp>
        <p:sp>
          <p:nvSpPr>
            <p:cNvPr id="29" name="矩形: 圆角 28"/>
            <p:cNvSpPr/>
            <p:nvPr/>
          </p:nvSpPr>
          <p:spPr>
            <a:xfrm>
              <a:off x="862321" y="5023036"/>
              <a:ext cx="10408142" cy="1741921"/>
            </a:xfrm>
            <a:prstGeom prst="roundRect">
              <a:avLst>
                <a:gd name="adj" fmla="val 30000"/>
              </a:avLst>
            </a:prstGeom>
            <a:solidFill>
              <a:srgbClr val="9F78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汉仪中简黑简" panose="00020600040101010101" charset="-122"/>
                <a:ea typeface="汉仪中简黑简" panose="00020600040101010101" charset="-122"/>
              </a:endParaRPr>
            </a:p>
          </p:txBody>
        </p:sp>
      </p:grpSp>
      <p:grpSp>
        <p:nvGrpSpPr>
          <p:cNvPr id="31" name="组合 30"/>
          <p:cNvGrpSpPr/>
          <p:nvPr/>
        </p:nvGrpSpPr>
        <p:grpSpPr>
          <a:xfrm>
            <a:off x="0" y="0"/>
            <a:ext cx="12192000" cy="6858000"/>
            <a:chOff x="0" y="0"/>
            <a:chExt cx="12192000" cy="6858000"/>
          </a:xfrm>
        </p:grpSpPr>
        <p:grpSp>
          <p:nvGrpSpPr>
            <p:cNvPr id="32" name="组合 31"/>
            <p:cNvGrpSpPr/>
            <p:nvPr/>
          </p:nvGrpSpPr>
          <p:grpSpPr>
            <a:xfrm>
              <a:off x="0" y="0"/>
              <a:ext cx="12192000" cy="6858000"/>
              <a:chOff x="0" y="0"/>
              <a:chExt cx="12192000" cy="6858000"/>
            </a:xfrm>
          </p:grpSpPr>
          <p:pic>
            <p:nvPicPr>
              <p:cNvPr id="34" name="图片 33"/>
              <p:cNvPicPr>
                <a:picLocks noChangeAspect="1"/>
              </p:cNvPicPr>
              <p:nvPr/>
            </p:nvPicPr>
            <p:blipFill rotWithShape="1">
              <a:blip r:embed="rId2"/>
              <a:srcRect t="12317" r="12624"/>
              <a:stretch>
                <a:fillRect/>
              </a:stretch>
            </p:blipFill>
            <p:spPr>
              <a:xfrm>
                <a:off x="8572498" y="0"/>
                <a:ext cx="3619502" cy="2905760"/>
              </a:xfrm>
              <a:prstGeom prst="rect">
                <a:avLst/>
              </a:prstGeom>
            </p:spPr>
          </p:pic>
          <p:pic>
            <p:nvPicPr>
              <p:cNvPr id="35" name="图片 34"/>
              <p:cNvPicPr>
                <a:picLocks noChangeAspect="1"/>
              </p:cNvPicPr>
              <p:nvPr/>
            </p:nvPicPr>
            <p:blipFill rotWithShape="1">
              <a:blip r:embed="rId3"/>
              <a:srcRect l="14193" t="10431"/>
              <a:stretch>
                <a:fillRect/>
              </a:stretch>
            </p:blipFill>
            <p:spPr>
              <a:xfrm>
                <a:off x="1" y="0"/>
                <a:ext cx="1716215" cy="2905760"/>
              </a:xfrm>
              <a:prstGeom prst="rect">
                <a:avLst/>
              </a:prstGeom>
            </p:spPr>
          </p:pic>
          <p:pic>
            <p:nvPicPr>
              <p:cNvPr id="36" name="图片 35"/>
              <p:cNvPicPr>
                <a:picLocks noChangeAspect="1"/>
              </p:cNvPicPr>
              <p:nvPr/>
            </p:nvPicPr>
            <p:blipFill rotWithShape="1">
              <a:blip r:embed="rId4"/>
              <a:srcRect l="20070" b="13998"/>
              <a:stretch>
                <a:fillRect/>
              </a:stretch>
            </p:blipFill>
            <p:spPr>
              <a:xfrm>
                <a:off x="0" y="5452839"/>
                <a:ext cx="1101281" cy="1405161"/>
              </a:xfrm>
              <a:prstGeom prst="rect">
                <a:avLst/>
              </a:prstGeom>
            </p:spPr>
          </p:pic>
          <p:pic>
            <p:nvPicPr>
              <p:cNvPr id="37" name="图片 36"/>
              <p:cNvPicPr>
                <a:picLocks noChangeAspect="1"/>
              </p:cNvPicPr>
              <p:nvPr/>
            </p:nvPicPr>
            <p:blipFill rotWithShape="1">
              <a:blip r:embed="rId5"/>
              <a:srcRect r="17800" b="28845"/>
              <a:stretch>
                <a:fillRect/>
              </a:stretch>
            </p:blipFill>
            <p:spPr>
              <a:xfrm>
                <a:off x="10713642" y="5361398"/>
                <a:ext cx="1478358" cy="1496602"/>
              </a:xfrm>
              <a:prstGeom prst="rect">
                <a:avLst/>
              </a:prstGeom>
            </p:spPr>
          </p:pic>
        </p:grpSp>
        <p:pic>
          <p:nvPicPr>
            <p:cNvPr id="33" name="그래픽 7"/>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246024" y="0"/>
              <a:ext cx="3643930" cy="1449211"/>
            </a:xfrm>
            <a:prstGeom prst="rect">
              <a:avLst/>
            </a:prstGeom>
          </p:spPr>
        </p:pic>
      </p:grpSp>
      <p:grpSp>
        <p:nvGrpSpPr>
          <p:cNvPr id="38" name="组合 37"/>
          <p:cNvGrpSpPr/>
          <p:nvPr/>
        </p:nvGrpSpPr>
        <p:grpSpPr>
          <a:xfrm>
            <a:off x="2006777" y="2060619"/>
            <a:ext cx="8012712" cy="855619"/>
            <a:chOff x="914400" y="1330036"/>
            <a:chExt cx="8012712" cy="855619"/>
          </a:xfrm>
        </p:grpSpPr>
        <p:sp>
          <p:nvSpPr>
            <p:cNvPr id="45" name="文本框 44"/>
            <p:cNvSpPr txBox="1"/>
            <p:nvPr/>
          </p:nvSpPr>
          <p:spPr>
            <a:xfrm>
              <a:off x="914400" y="1699368"/>
              <a:ext cx="8012712" cy="486287"/>
            </a:xfrm>
            <a:prstGeom prst="rect">
              <a:avLst/>
            </a:prstGeom>
            <a:noFill/>
          </p:spPr>
          <p:txBody>
            <a:bodyPr wrap="square">
              <a:spAutoFit/>
            </a:bodyPr>
            <a:lstStyle/>
            <a:p>
              <a:pPr rtl="0">
                <a:lnSpc>
                  <a:spcPct val="150000"/>
                </a:lnSpc>
              </a:pPr>
              <a:r>
                <a:rPr lang="en-US" altLang="zh-CN" sz="900" b="0" i="0">
                  <a:solidFill>
                    <a:schemeClr val="bg1"/>
                  </a:solidFill>
                  <a:effectLst/>
                  <a:latin typeface="Noto Sans S Chinese Light" panose="020B0300000000000000" pitchFamily="34" charset="-122"/>
                  <a:ea typeface="Noto Sans S Chinese Light" panose="020B0300000000000000" pitchFamily="34" charset="-122"/>
                  <a:cs typeface="Poppins Light" panose="02000000000000000000" pitchFamily="2" charset="0"/>
                </a:rPr>
                <a:t>Click here to enter text description or data analysis related to this subtitle or graphic. click here to enter text description or data analysis related to this subtitle or graphic. click here to enter. </a:t>
              </a:r>
            </a:p>
          </p:txBody>
        </p:sp>
        <p:sp>
          <p:nvSpPr>
            <p:cNvPr id="46" name="文本框 45"/>
            <p:cNvSpPr txBox="1"/>
            <p:nvPr/>
          </p:nvSpPr>
          <p:spPr>
            <a:xfrm>
              <a:off x="914400" y="1330036"/>
              <a:ext cx="1475509" cy="369332"/>
            </a:xfrm>
            <a:prstGeom prst="rect">
              <a:avLst/>
            </a:prstGeom>
            <a:noFill/>
          </p:spPr>
          <p:txBody>
            <a:bodyPr wrap="square" rtlCol="0">
              <a:spAutoFit/>
            </a:bodyPr>
            <a:lstStyle/>
            <a:p>
              <a:r>
                <a:rPr lang="zh-CN" altLang="en-US" b="1">
                  <a:solidFill>
                    <a:schemeClr val="bg1"/>
                  </a:solidFill>
                  <a:latin typeface="+mj-ea"/>
                  <a:ea typeface="+mj-ea"/>
                </a:rPr>
                <a:t>添加标题</a:t>
              </a:r>
            </a:p>
          </p:txBody>
        </p:sp>
      </p:grpSp>
      <p:grpSp>
        <p:nvGrpSpPr>
          <p:cNvPr id="47" name="组合 46"/>
          <p:cNvGrpSpPr/>
          <p:nvPr/>
        </p:nvGrpSpPr>
        <p:grpSpPr>
          <a:xfrm>
            <a:off x="4474488" y="796699"/>
            <a:ext cx="3352201" cy="801237"/>
            <a:chOff x="4427687" y="556616"/>
            <a:chExt cx="3352201" cy="801237"/>
          </a:xfrm>
        </p:grpSpPr>
        <p:sp>
          <p:nvSpPr>
            <p:cNvPr id="48" name="文本框 47"/>
            <p:cNvSpPr txBox="1"/>
            <p:nvPr/>
          </p:nvSpPr>
          <p:spPr>
            <a:xfrm>
              <a:off x="4766257" y="556616"/>
              <a:ext cx="2737733" cy="523220"/>
            </a:xfrm>
            <a:prstGeom prst="rect">
              <a:avLst/>
            </a:prstGeom>
            <a:noFill/>
          </p:spPr>
          <p:txBody>
            <a:bodyPr wrap="square" rtlCol="0">
              <a:spAutoFit/>
            </a:bodyPr>
            <a:lstStyle/>
            <a:p>
              <a:pPr algn="ctr"/>
              <a:r>
                <a:rPr lang="zh-CN" altLang="en-US" sz="2800" dirty="0">
                  <a:solidFill>
                    <a:schemeClr val="tx1">
                      <a:lumMod val="75000"/>
                      <a:lumOff val="25000"/>
                    </a:schemeClr>
                  </a:solidFill>
                  <a:latin typeface="江西拙楷" panose="02010600040101010101" pitchFamily="2" charset="-122"/>
                  <a:ea typeface="江西拙楷" panose="02010600040101010101" pitchFamily="2" charset="-122"/>
                </a:rPr>
                <a:t>年度工作概述</a:t>
              </a:r>
            </a:p>
          </p:txBody>
        </p:sp>
        <p:sp>
          <p:nvSpPr>
            <p:cNvPr id="49" name="矩形 48"/>
            <p:cNvSpPr/>
            <p:nvPr/>
          </p:nvSpPr>
          <p:spPr>
            <a:xfrm>
              <a:off x="4427687" y="1019299"/>
              <a:ext cx="3352201" cy="338554"/>
            </a:xfrm>
            <a:prstGeom prst="rect">
              <a:avLst/>
            </a:prstGeom>
            <a:noFill/>
          </p:spPr>
          <p:txBody>
            <a:bodyPr wrap="square" rtlCol="0">
              <a:spAutoFit/>
            </a:bodyPr>
            <a:lstStyle/>
            <a:p>
              <a:pPr algn="ctr"/>
              <a:r>
                <a:rPr lang="zh-CN" altLang="en-US" sz="1600" dirty="0">
                  <a:solidFill>
                    <a:schemeClr val="bg1">
                      <a:lumMod val="65000"/>
                    </a:schemeClr>
                  </a:solidFill>
                  <a:latin typeface="汉仪中圆简" panose="02010609000101010101" pitchFamily="49" charset="-122"/>
                  <a:ea typeface="汉仪中圆简" panose="02010609000101010101" pitchFamily="49" charset="-122"/>
                </a:rPr>
                <a:t>Annual work overview</a:t>
              </a:r>
            </a:p>
          </p:txBody>
        </p:sp>
      </p:grpSp>
      <p:grpSp>
        <p:nvGrpSpPr>
          <p:cNvPr id="50" name="组合 49"/>
          <p:cNvGrpSpPr/>
          <p:nvPr/>
        </p:nvGrpSpPr>
        <p:grpSpPr>
          <a:xfrm>
            <a:off x="2006777" y="3536914"/>
            <a:ext cx="8012712" cy="855619"/>
            <a:chOff x="914400" y="1330036"/>
            <a:chExt cx="8012712" cy="855619"/>
          </a:xfrm>
        </p:grpSpPr>
        <p:sp>
          <p:nvSpPr>
            <p:cNvPr id="51" name="文本框 50"/>
            <p:cNvSpPr txBox="1"/>
            <p:nvPr/>
          </p:nvSpPr>
          <p:spPr>
            <a:xfrm>
              <a:off x="914400" y="1699368"/>
              <a:ext cx="8012712" cy="486287"/>
            </a:xfrm>
            <a:prstGeom prst="rect">
              <a:avLst/>
            </a:prstGeom>
            <a:noFill/>
          </p:spPr>
          <p:txBody>
            <a:bodyPr wrap="square">
              <a:spAutoFit/>
            </a:bodyPr>
            <a:lstStyle/>
            <a:p>
              <a:pPr rtl="0">
                <a:lnSpc>
                  <a:spcPct val="150000"/>
                </a:lnSpc>
              </a:pPr>
              <a:r>
                <a:rPr lang="en-US" altLang="zh-CN" sz="900" b="0" i="0">
                  <a:solidFill>
                    <a:schemeClr val="bg1"/>
                  </a:solidFill>
                  <a:effectLst/>
                  <a:latin typeface="Noto Sans S Chinese Light" panose="020B0300000000000000" pitchFamily="34" charset="-122"/>
                  <a:ea typeface="Noto Sans S Chinese Light" panose="020B0300000000000000" pitchFamily="34" charset="-122"/>
                  <a:cs typeface="Poppins Light" panose="02000000000000000000" pitchFamily="2" charset="0"/>
                </a:rPr>
                <a:t>Click here to enter text description or data analysis related to this subtitle or graphic. click here to enter text description or data analysis related to this subtitle or graphic. click here to enter. </a:t>
              </a:r>
            </a:p>
          </p:txBody>
        </p:sp>
        <p:sp>
          <p:nvSpPr>
            <p:cNvPr id="52" name="文本框 51"/>
            <p:cNvSpPr txBox="1"/>
            <p:nvPr/>
          </p:nvSpPr>
          <p:spPr>
            <a:xfrm>
              <a:off x="914400" y="1330036"/>
              <a:ext cx="1475509" cy="369332"/>
            </a:xfrm>
            <a:prstGeom prst="rect">
              <a:avLst/>
            </a:prstGeom>
            <a:noFill/>
          </p:spPr>
          <p:txBody>
            <a:bodyPr wrap="square" rtlCol="0">
              <a:spAutoFit/>
            </a:bodyPr>
            <a:lstStyle/>
            <a:p>
              <a:r>
                <a:rPr lang="zh-CN" altLang="en-US" b="1">
                  <a:solidFill>
                    <a:schemeClr val="bg1"/>
                  </a:solidFill>
                  <a:latin typeface="+mj-ea"/>
                  <a:ea typeface="+mj-ea"/>
                </a:rPr>
                <a:t>添加标题</a:t>
              </a:r>
            </a:p>
          </p:txBody>
        </p:sp>
      </p:grpSp>
      <p:grpSp>
        <p:nvGrpSpPr>
          <p:cNvPr id="53" name="组合 52"/>
          <p:cNvGrpSpPr/>
          <p:nvPr/>
        </p:nvGrpSpPr>
        <p:grpSpPr>
          <a:xfrm>
            <a:off x="2067989" y="4933588"/>
            <a:ext cx="8012712" cy="855619"/>
            <a:chOff x="914400" y="1330036"/>
            <a:chExt cx="8012712" cy="855619"/>
          </a:xfrm>
        </p:grpSpPr>
        <p:sp>
          <p:nvSpPr>
            <p:cNvPr id="54" name="文本框 53"/>
            <p:cNvSpPr txBox="1"/>
            <p:nvPr/>
          </p:nvSpPr>
          <p:spPr>
            <a:xfrm>
              <a:off x="914400" y="1699368"/>
              <a:ext cx="8012712" cy="486287"/>
            </a:xfrm>
            <a:prstGeom prst="rect">
              <a:avLst/>
            </a:prstGeom>
            <a:noFill/>
          </p:spPr>
          <p:txBody>
            <a:bodyPr wrap="square">
              <a:spAutoFit/>
            </a:bodyPr>
            <a:lstStyle/>
            <a:p>
              <a:pPr rtl="0">
                <a:lnSpc>
                  <a:spcPct val="150000"/>
                </a:lnSpc>
              </a:pPr>
              <a:r>
                <a:rPr lang="en-US" altLang="zh-CN" sz="900" b="0" i="0">
                  <a:solidFill>
                    <a:schemeClr val="bg1"/>
                  </a:solidFill>
                  <a:effectLst/>
                  <a:latin typeface="Noto Sans S Chinese Light" panose="020B0300000000000000" pitchFamily="34" charset="-122"/>
                  <a:ea typeface="Noto Sans S Chinese Light" panose="020B0300000000000000" pitchFamily="34" charset="-122"/>
                  <a:cs typeface="Poppins Light" panose="02000000000000000000" pitchFamily="2" charset="0"/>
                </a:rPr>
                <a:t>Click here to enter text description or data analysis related to this subtitle or graphic. click here to enter text description or data analysis related to this subtitle or graphic. click here to enter. </a:t>
              </a:r>
            </a:p>
          </p:txBody>
        </p:sp>
        <p:sp>
          <p:nvSpPr>
            <p:cNvPr id="55" name="文本框 54"/>
            <p:cNvSpPr txBox="1"/>
            <p:nvPr/>
          </p:nvSpPr>
          <p:spPr>
            <a:xfrm>
              <a:off x="914400" y="1330036"/>
              <a:ext cx="1475509" cy="369332"/>
            </a:xfrm>
            <a:prstGeom prst="rect">
              <a:avLst/>
            </a:prstGeom>
            <a:noFill/>
          </p:spPr>
          <p:txBody>
            <a:bodyPr wrap="square" rtlCol="0">
              <a:spAutoFit/>
            </a:bodyPr>
            <a:lstStyle/>
            <a:p>
              <a:r>
                <a:rPr lang="zh-CN" altLang="en-US" b="1">
                  <a:solidFill>
                    <a:schemeClr val="bg1"/>
                  </a:solidFill>
                  <a:latin typeface="+mj-ea"/>
                  <a:ea typeface="+mj-ea"/>
                </a:rPr>
                <a:t>添加标题</a:t>
              </a:r>
            </a:p>
          </p:txBody>
        </p:sp>
      </p:gr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7" name="组合 16"/>
          <p:cNvGrpSpPr/>
          <p:nvPr/>
        </p:nvGrpSpPr>
        <p:grpSpPr>
          <a:xfrm>
            <a:off x="0" y="0"/>
            <a:ext cx="12192000" cy="6858000"/>
            <a:chOff x="0" y="0"/>
            <a:chExt cx="12192000" cy="6858000"/>
          </a:xfrm>
        </p:grpSpPr>
        <p:grpSp>
          <p:nvGrpSpPr>
            <p:cNvPr id="21" name="组合 20"/>
            <p:cNvGrpSpPr/>
            <p:nvPr/>
          </p:nvGrpSpPr>
          <p:grpSpPr>
            <a:xfrm>
              <a:off x="0" y="0"/>
              <a:ext cx="12192000" cy="6858000"/>
              <a:chOff x="0" y="0"/>
              <a:chExt cx="12192000" cy="6858000"/>
            </a:xfrm>
          </p:grpSpPr>
          <p:pic>
            <p:nvPicPr>
              <p:cNvPr id="28" name="图片 27"/>
              <p:cNvPicPr>
                <a:picLocks noChangeAspect="1"/>
              </p:cNvPicPr>
              <p:nvPr/>
            </p:nvPicPr>
            <p:blipFill rotWithShape="1">
              <a:blip r:embed="rId2"/>
              <a:srcRect t="12317" r="12624"/>
              <a:stretch>
                <a:fillRect/>
              </a:stretch>
            </p:blipFill>
            <p:spPr>
              <a:xfrm>
                <a:off x="8572498" y="0"/>
                <a:ext cx="3619502" cy="2905760"/>
              </a:xfrm>
              <a:prstGeom prst="rect">
                <a:avLst/>
              </a:prstGeom>
            </p:spPr>
          </p:pic>
          <p:pic>
            <p:nvPicPr>
              <p:cNvPr id="29" name="图片 28"/>
              <p:cNvPicPr>
                <a:picLocks noChangeAspect="1"/>
              </p:cNvPicPr>
              <p:nvPr/>
            </p:nvPicPr>
            <p:blipFill rotWithShape="1">
              <a:blip r:embed="rId3"/>
              <a:srcRect l="14193" t="10431"/>
              <a:stretch>
                <a:fillRect/>
              </a:stretch>
            </p:blipFill>
            <p:spPr>
              <a:xfrm>
                <a:off x="1" y="0"/>
                <a:ext cx="1716215" cy="2905760"/>
              </a:xfrm>
              <a:prstGeom prst="rect">
                <a:avLst/>
              </a:prstGeom>
            </p:spPr>
          </p:pic>
          <p:pic>
            <p:nvPicPr>
              <p:cNvPr id="30" name="图片 29"/>
              <p:cNvPicPr>
                <a:picLocks noChangeAspect="1"/>
              </p:cNvPicPr>
              <p:nvPr/>
            </p:nvPicPr>
            <p:blipFill rotWithShape="1">
              <a:blip r:embed="rId4"/>
              <a:srcRect l="20070" b="13998"/>
              <a:stretch>
                <a:fillRect/>
              </a:stretch>
            </p:blipFill>
            <p:spPr>
              <a:xfrm>
                <a:off x="0" y="5452839"/>
                <a:ext cx="1101281" cy="1405161"/>
              </a:xfrm>
              <a:prstGeom prst="rect">
                <a:avLst/>
              </a:prstGeom>
            </p:spPr>
          </p:pic>
          <p:pic>
            <p:nvPicPr>
              <p:cNvPr id="31" name="图片 30"/>
              <p:cNvPicPr>
                <a:picLocks noChangeAspect="1"/>
              </p:cNvPicPr>
              <p:nvPr/>
            </p:nvPicPr>
            <p:blipFill rotWithShape="1">
              <a:blip r:embed="rId5"/>
              <a:srcRect r="17800" b="28845"/>
              <a:stretch>
                <a:fillRect/>
              </a:stretch>
            </p:blipFill>
            <p:spPr>
              <a:xfrm>
                <a:off x="10713642" y="5361398"/>
                <a:ext cx="1478358" cy="1496602"/>
              </a:xfrm>
              <a:prstGeom prst="rect">
                <a:avLst/>
              </a:prstGeom>
            </p:spPr>
          </p:pic>
        </p:grpSp>
        <p:pic>
          <p:nvPicPr>
            <p:cNvPr id="27" name="그래픽 7"/>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246024" y="0"/>
              <a:ext cx="3643930" cy="1449211"/>
            </a:xfrm>
            <a:prstGeom prst="rect">
              <a:avLst/>
            </a:prstGeom>
          </p:spPr>
        </p:pic>
      </p:grpSp>
      <p:grpSp>
        <p:nvGrpSpPr>
          <p:cNvPr id="32" name="组合 31"/>
          <p:cNvGrpSpPr/>
          <p:nvPr/>
        </p:nvGrpSpPr>
        <p:grpSpPr>
          <a:xfrm>
            <a:off x="4474488" y="665819"/>
            <a:ext cx="3352201" cy="801237"/>
            <a:chOff x="4427687" y="556616"/>
            <a:chExt cx="3352201" cy="801237"/>
          </a:xfrm>
        </p:grpSpPr>
        <p:sp>
          <p:nvSpPr>
            <p:cNvPr id="33" name="文本框 32"/>
            <p:cNvSpPr txBox="1"/>
            <p:nvPr/>
          </p:nvSpPr>
          <p:spPr>
            <a:xfrm>
              <a:off x="4766257" y="556616"/>
              <a:ext cx="2737733" cy="523220"/>
            </a:xfrm>
            <a:prstGeom prst="rect">
              <a:avLst/>
            </a:prstGeom>
            <a:noFill/>
          </p:spPr>
          <p:txBody>
            <a:bodyPr wrap="square" rtlCol="0">
              <a:spAutoFit/>
            </a:bodyPr>
            <a:lstStyle/>
            <a:p>
              <a:pPr algn="ctr"/>
              <a:r>
                <a:rPr lang="zh-CN" altLang="en-US" sz="2800" dirty="0">
                  <a:solidFill>
                    <a:schemeClr val="tx1">
                      <a:lumMod val="75000"/>
                      <a:lumOff val="25000"/>
                    </a:schemeClr>
                  </a:solidFill>
                  <a:latin typeface="江西拙楷" panose="02010600040101010101" pitchFamily="2" charset="-122"/>
                  <a:ea typeface="江西拙楷" panose="02010600040101010101" pitchFamily="2" charset="-122"/>
                </a:rPr>
                <a:t>年度工作概述</a:t>
              </a:r>
            </a:p>
          </p:txBody>
        </p:sp>
        <p:sp>
          <p:nvSpPr>
            <p:cNvPr id="34" name="矩形 33"/>
            <p:cNvSpPr/>
            <p:nvPr/>
          </p:nvSpPr>
          <p:spPr>
            <a:xfrm>
              <a:off x="4427687" y="1019299"/>
              <a:ext cx="3352201" cy="338554"/>
            </a:xfrm>
            <a:prstGeom prst="rect">
              <a:avLst/>
            </a:prstGeom>
            <a:noFill/>
          </p:spPr>
          <p:txBody>
            <a:bodyPr wrap="square" rtlCol="0">
              <a:spAutoFit/>
            </a:bodyPr>
            <a:lstStyle/>
            <a:p>
              <a:pPr algn="ctr"/>
              <a:r>
                <a:rPr lang="zh-CN" altLang="en-US" sz="1600" dirty="0">
                  <a:solidFill>
                    <a:schemeClr val="bg1">
                      <a:lumMod val="65000"/>
                    </a:schemeClr>
                  </a:solidFill>
                  <a:latin typeface="汉仪中圆简" panose="02010609000101010101" pitchFamily="49" charset="-122"/>
                  <a:ea typeface="汉仪中圆简" panose="02010609000101010101" pitchFamily="49" charset="-122"/>
                </a:rPr>
                <a:t>Annual work overview</a:t>
              </a:r>
            </a:p>
          </p:txBody>
        </p:sp>
      </p:grpSp>
      <p:graphicFrame>
        <p:nvGraphicFramePr>
          <p:cNvPr id="6" name="图表 5"/>
          <p:cNvGraphicFramePr/>
          <p:nvPr/>
        </p:nvGraphicFramePr>
        <p:xfrm>
          <a:off x="1004212" y="2377590"/>
          <a:ext cx="5061527" cy="3374352"/>
        </p:xfrm>
        <a:graphic>
          <a:graphicData uri="http://schemas.openxmlformats.org/drawingml/2006/chart">
            <c:chart xmlns:c="http://schemas.openxmlformats.org/drawingml/2006/chart" xmlns:r="http://schemas.openxmlformats.org/officeDocument/2006/relationships" r:id="rId8"/>
          </a:graphicData>
        </a:graphic>
      </p:graphicFrame>
      <p:grpSp>
        <p:nvGrpSpPr>
          <p:cNvPr id="35" name="组合 34"/>
          <p:cNvGrpSpPr/>
          <p:nvPr/>
        </p:nvGrpSpPr>
        <p:grpSpPr>
          <a:xfrm>
            <a:off x="6753738" y="2269180"/>
            <a:ext cx="4413026" cy="1063368"/>
            <a:chOff x="914400" y="1330036"/>
            <a:chExt cx="4413026" cy="1063368"/>
          </a:xfrm>
        </p:grpSpPr>
        <p:sp>
          <p:nvSpPr>
            <p:cNvPr id="36" name="文本框 35"/>
            <p:cNvSpPr txBox="1"/>
            <p:nvPr/>
          </p:nvSpPr>
          <p:spPr>
            <a:xfrm>
              <a:off x="914400" y="1699368"/>
              <a:ext cx="4413026" cy="694036"/>
            </a:xfrm>
            <a:prstGeom prst="rect">
              <a:avLst/>
            </a:prstGeom>
            <a:noFill/>
          </p:spPr>
          <p:txBody>
            <a:bodyPr wrap="square">
              <a:spAutoFit/>
            </a:bodyPr>
            <a:lstStyle/>
            <a:p>
              <a:pPr rtl="0">
                <a:lnSpc>
                  <a:spcPct val="150000"/>
                </a:lnSpc>
              </a:pPr>
              <a:r>
                <a:rPr lang="en-US" altLang="zh-CN" sz="900" b="0" i="0">
                  <a:solidFill>
                    <a:schemeClr val="tx1">
                      <a:lumMod val="85000"/>
                      <a:lumOff val="15000"/>
                    </a:schemeClr>
                  </a:solidFill>
                  <a:effectLst/>
                  <a:latin typeface="Noto Sans S Chinese Light" panose="020B0300000000000000" pitchFamily="34" charset="-122"/>
                  <a:ea typeface="Noto Sans S Chinese Light" panose="020B0300000000000000" pitchFamily="34" charset="-122"/>
                  <a:cs typeface="Poppins Light" panose="02000000000000000000" pitchFamily="2" charset="0"/>
                </a:rPr>
                <a:t>Click here to enter text description or data analysis related to this subtitle or graphic. click here to enter text description or data analysis related to this subtitle or graphic. click here to enter. </a:t>
              </a:r>
            </a:p>
          </p:txBody>
        </p:sp>
        <p:sp>
          <p:nvSpPr>
            <p:cNvPr id="37" name="文本框 36"/>
            <p:cNvSpPr txBox="1"/>
            <p:nvPr/>
          </p:nvSpPr>
          <p:spPr>
            <a:xfrm>
              <a:off x="914400" y="1330036"/>
              <a:ext cx="1475509" cy="369332"/>
            </a:xfrm>
            <a:prstGeom prst="rect">
              <a:avLst/>
            </a:prstGeom>
            <a:noFill/>
          </p:spPr>
          <p:txBody>
            <a:bodyPr wrap="square" rtlCol="0">
              <a:spAutoFit/>
            </a:bodyPr>
            <a:lstStyle/>
            <a:p>
              <a:r>
                <a:rPr lang="zh-CN" altLang="en-US" b="1">
                  <a:solidFill>
                    <a:schemeClr val="tx1">
                      <a:lumMod val="85000"/>
                      <a:lumOff val="15000"/>
                    </a:schemeClr>
                  </a:solidFill>
                  <a:latin typeface="+mj-ea"/>
                  <a:ea typeface="+mj-ea"/>
                </a:rPr>
                <a:t>添加标题</a:t>
              </a:r>
            </a:p>
          </p:txBody>
        </p:sp>
      </p:grpSp>
      <p:grpSp>
        <p:nvGrpSpPr>
          <p:cNvPr id="38" name="组合 37"/>
          <p:cNvGrpSpPr/>
          <p:nvPr/>
        </p:nvGrpSpPr>
        <p:grpSpPr>
          <a:xfrm>
            <a:off x="6753738" y="3595891"/>
            <a:ext cx="4413026" cy="1063368"/>
            <a:chOff x="914400" y="1330036"/>
            <a:chExt cx="4413026" cy="1063368"/>
          </a:xfrm>
        </p:grpSpPr>
        <p:sp>
          <p:nvSpPr>
            <p:cNvPr id="39" name="文本框 38"/>
            <p:cNvSpPr txBox="1"/>
            <p:nvPr/>
          </p:nvSpPr>
          <p:spPr>
            <a:xfrm>
              <a:off x="914400" y="1699368"/>
              <a:ext cx="4413026" cy="694036"/>
            </a:xfrm>
            <a:prstGeom prst="rect">
              <a:avLst/>
            </a:prstGeom>
            <a:noFill/>
          </p:spPr>
          <p:txBody>
            <a:bodyPr wrap="square">
              <a:spAutoFit/>
            </a:bodyPr>
            <a:lstStyle/>
            <a:p>
              <a:pPr rtl="0">
                <a:lnSpc>
                  <a:spcPct val="150000"/>
                </a:lnSpc>
              </a:pPr>
              <a:r>
                <a:rPr lang="en-US" altLang="zh-CN" sz="900" b="0" i="0">
                  <a:solidFill>
                    <a:schemeClr val="tx1">
                      <a:lumMod val="85000"/>
                      <a:lumOff val="15000"/>
                    </a:schemeClr>
                  </a:solidFill>
                  <a:effectLst/>
                  <a:latin typeface="Noto Sans S Chinese Light" panose="020B0300000000000000" pitchFamily="34" charset="-122"/>
                  <a:ea typeface="Noto Sans S Chinese Light" panose="020B0300000000000000" pitchFamily="34" charset="-122"/>
                  <a:cs typeface="Poppins Light" panose="02000000000000000000" pitchFamily="2" charset="0"/>
                </a:rPr>
                <a:t>Click here to enter text description or data analysis related to this subtitle or graphic. click here to enter text description or data analysis related to this subtitle or graphic. click here to enter. </a:t>
              </a:r>
            </a:p>
          </p:txBody>
        </p:sp>
        <p:sp>
          <p:nvSpPr>
            <p:cNvPr id="40" name="文本框 39"/>
            <p:cNvSpPr txBox="1"/>
            <p:nvPr/>
          </p:nvSpPr>
          <p:spPr>
            <a:xfrm>
              <a:off x="914400" y="1330036"/>
              <a:ext cx="1475509" cy="369332"/>
            </a:xfrm>
            <a:prstGeom prst="rect">
              <a:avLst/>
            </a:prstGeom>
            <a:noFill/>
          </p:spPr>
          <p:txBody>
            <a:bodyPr wrap="square" rtlCol="0">
              <a:spAutoFit/>
            </a:bodyPr>
            <a:lstStyle/>
            <a:p>
              <a:r>
                <a:rPr lang="zh-CN" altLang="en-US" b="1">
                  <a:solidFill>
                    <a:schemeClr val="tx1">
                      <a:lumMod val="85000"/>
                      <a:lumOff val="15000"/>
                    </a:schemeClr>
                  </a:solidFill>
                  <a:latin typeface="+mj-ea"/>
                  <a:ea typeface="+mj-ea"/>
                </a:rPr>
                <a:t>添加标题</a:t>
              </a:r>
            </a:p>
          </p:txBody>
        </p:sp>
      </p:grpSp>
      <p:grpSp>
        <p:nvGrpSpPr>
          <p:cNvPr id="41" name="组合 40"/>
          <p:cNvGrpSpPr/>
          <p:nvPr/>
        </p:nvGrpSpPr>
        <p:grpSpPr>
          <a:xfrm>
            <a:off x="6753738" y="4829714"/>
            <a:ext cx="4413026" cy="1063368"/>
            <a:chOff x="914400" y="1330036"/>
            <a:chExt cx="4413026" cy="1063368"/>
          </a:xfrm>
        </p:grpSpPr>
        <p:sp>
          <p:nvSpPr>
            <p:cNvPr id="42" name="文本框 41"/>
            <p:cNvSpPr txBox="1"/>
            <p:nvPr/>
          </p:nvSpPr>
          <p:spPr>
            <a:xfrm>
              <a:off x="914400" y="1699368"/>
              <a:ext cx="4413026" cy="694036"/>
            </a:xfrm>
            <a:prstGeom prst="rect">
              <a:avLst/>
            </a:prstGeom>
            <a:noFill/>
          </p:spPr>
          <p:txBody>
            <a:bodyPr wrap="square">
              <a:spAutoFit/>
            </a:bodyPr>
            <a:lstStyle/>
            <a:p>
              <a:pPr rtl="0">
                <a:lnSpc>
                  <a:spcPct val="150000"/>
                </a:lnSpc>
              </a:pPr>
              <a:r>
                <a:rPr lang="en-US" altLang="zh-CN" sz="900" b="0" i="0">
                  <a:solidFill>
                    <a:schemeClr val="tx1">
                      <a:lumMod val="85000"/>
                      <a:lumOff val="15000"/>
                    </a:schemeClr>
                  </a:solidFill>
                  <a:effectLst/>
                  <a:latin typeface="Noto Sans S Chinese Light" panose="020B0300000000000000" pitchFamily="34" charset="-122"/>
                  <a:ea typeface="Noto Sans S Chinese Light" panose="020B0300000000000000" pitchFamily="34" charset="-122"/>
                  <a:cs typeface="Poppins Light" panose="02000000000000000000" pitchFamily="2" charset="0"/>
                </a:rPr>
                <a:t>Click here to enter text description or data analysis related to this subtitle or graphic. click here to enter text description or data analysis related to this subtitle or graphic. click here to enter. </a:t>
              </a:r>
            </a:p>
          </p:txBody>
        </p:sp>
        <p:sp>
          <p:nvSpPr>
            <p:cNvPr id="43" name="文本框 42"/>
            <p:cNvSpPr txBox="1"/>
            <p:nvPr/>
          </p:nvSpPr>
          <p:spPr>
            <a:xfrm>
              <a:off x="914400" y="1330036"/>
              <a:ext cx="1475509" cy="369332"/>
            </a:xfrm>
            <a:prstGeom prst="rect">
              <a:avLst/>
            </a:prstGeom>
            <a:noFill/>
          </p:spPr>
          <p:txBody>
            <a:bodyPr wrap="square" rtlCol="0">
              <a:spAutoFit/>
            </a:bodyPr>
            <a:lstStyle/>
            <a:p>
              <a:r>
                <a:rPr lang="zh-CN" altLang="en-US" b="1">
                  <a:solidFill>
                    <a:schemeClr val="tx1">
                      <a:lumMod val="85000"/>
                      <a:lumOff val="15000"/>
                    </a:schemeClr>
                  </a:solidFill>
                  <a:latin typeface="+mj-ea"/>
                  <a:ea typeface="+mj-ea"/>
                </a:rPr>
                <a:t>添加标题</a:t>
              </a:r>
            </a:p>
          </p:txBody>
        </p:sp>
      </p:gr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图片 17"/>
          <p:cNvPicPr>
            <a:picLocks noChangeAspect="1"/>
          </p:cNvPicPr>
          <p:nvPr/>
        </p:nvPicPr>
        <p:blipFill rotWithShape="1">
          <a:blip r:embed="rId2"/>
          <a:srcRect l="12492" t="21619"/>
          <a:stretch>
            <a:fillRect/>
          </a:stretch>
        </p:blipFill>
        <p:spPr>
          <a:xfrm>
            <a:off x="-27680" y="-4883"/>
            <a:ext cx="3457046" cy="2121662"/>
          </a:xfrm>
          <a:prstGeom prst="rect">
            <a:avLst/>
          </a:prstGeom>
        </p:spPr>
      </p:pic>
      <p:pic>
        <p:nvPicPr>
          <p:cNvPr id="15" name="图片 14"/>
          <p:cNvPicPr>
            <a:picLocks noChangeAspect="1"/>
          </p:cNvPicPr>
          <p:nvPr/>
        </p:nvPicPr>
        <p:blipFill rotWithShape="1">
          <a:blip r:embed="rId3"/>
          <a:srcRect l="9074" b="9581"/>
          <a:stretch>
            <a:fillRect/>
          </a:stretch>
        </p:blipFill>
        <p:spPr>
          <a:xfrm>
            <a:off x="0" y="2860158"/>
            <a:ext cx="5370853" cy="3997841"/>
          </a:xfrm>
          <a:prstGeom prst="rect">
            <a:avLst/>
          </a:prstGeom>
        </p:spPr>
      </p:pic>
      <p:pic>
        <p:nvPicPr>
          <p:cNvPr id="4" name="그래픽 11"/>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246024" y="4826244"/>
            <a:ext cx="3879684" cy="2031755"/>
          </a:xfrm>
          <a:prstGeom prst="rect">
            <a:avLst/>
          </a:prstGeom>
        </p:spPr>
      </p:pic>
      <p:grpSp>
        <p:nvGrpSpPr>
          <p:cNvPr id="5" name="组合 4"/>
          <p:cNvGrpSpPr/>
          <p:nvPr/>
        </p:nvGrpSpPr>
        <p:grpSpPr>
          <a:xfrm>
            <a:off x="5320257" y="2071953"/>
            <a:ext cx="1546928" cy="1546928"/>
            <a:chOff x="1524627" y="2510562"/>
            <a:chExt cx="885187" cy="885187"/>
          </a:xfrm>
        </p:grpSpPr>
        <p:grpSp>
          <p:nvGrpSpPr>
            <p:cNvPr id="6" name="组合 5"/>
            <p:cNvGrpSpPr/>
            <p:nvPr/>
          </p:nvGrpSpPr>
          <p:grpSpPr>
            <a:xfrm>
              <a:off x="1524627" y="2510562"/>
              <a:ext cx="885187" cy="885187"/>
              <a:chOff x="1524627" y="2510562"/>
              <a:chExt cx="885187" cy="885187"/>
            </a:xfrm>
          </p:grpSpPr>
          <p:sp>
            <p:nvSpPr>
              <p:cNvPr id="10" name="矩形: 圆角 9"/>
              <p:cNvSpPr/>
              <p:nvPr/>
            </p:nvSpPr>
            <p:spPr>
              <a:xfrm rot="2700000">
                <a:off x="1524627" y="2510562"/>
                <a:ext cx="885187" cy="885187"/>
              </a:xfrm>
              <a:prstGeom prst="roundRect">
                <a:avLst/>
              </a:prstGeom>
              <a:solidFill>
                <a:srgbClr val="C6B9A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600"/>
              </a:p>
            </p:txBody>
          </p:sp>
          <p:sp>
            <p:nvSpPr>
              <p:cNvPr id="11" name="矩形: 圆角 10"/>
              <p:cNvSpPr/>
              <p:nvPr/>
            </p:nvSpPr>
            <p:spPr>
              <a:xfrm rot="2700000">
                <a:off x="1571605" y="2557974"/>
                <a:ext cx="791230" cy="791230"/>
              </a:xfrm>
              <a:prstGeom prst="round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600"/>
              </a:p>
            </p:txBody>
          </p:sp>
        </p:grpSp>
        <p:sp>
          <p:nvSpPr>
            <p:cNvPr id="7" name="文本框 6"/>
            <p:cNvSpPr txBox="1"/>
            <p:nvPr/>
          </p:nvSpPr>
          <p:spPr>
            <a:xfrm>
              <a:off x="1613674" y="2700417"/>
              <a:ext cx="630833" cy="581185"/>
            </a:xfrm>
            <a:prstGeom prst="rect">
              <a:avLst/>
            </a:prstGeom>
            <a:noFill/>
          </p:spPr>
          <p:txBody>
            <a:bodyPr wrap="square" rtlCol="0">
              <a:spAutoFit/>
            </a:bodyPr>
            <a:lstStyle/>
            <a:p>
              <a:pPr algn="ctr"/>
              <a:r>
                <a:rPr lang="en-US" altLang="zh-CN" sz="6000" b="1">
                  <a:solidFill>
                    <a:srgbClr val="FFFFFF"/>
                  </a:solidFill>
                  <a:latin typeface="汉真广标" panose="02010609000101010101" pitchFamily="49" charset="-122"/>
                  <a:ea typeface="汉真广标" panose="02010609000101010101" pitchFamily="49" charset="-122"/>
                </a:rPr>
                <a:t>02</a:t>
              </a:r>
              <a:endParaRPr lang="zh-CN" altLang="en-US" sz="6000" b="1" dirty="0">
                <a:solidFill>
                  <a:srgbClr val="FFFFFF"/>
                </a:solidFill>
                <a:latin typeface="汉真广标" panose="02010609000101010101" pitchFamily="49" charset="-122"/>
                <a:ea typeface="汉真广标" panose="02010609000101010101" pitchFamily="49" charset="-122"/>
              </a:endParaRPr>
            </a:p>
          </p:txBody>
        </p:sp>
      </p:grpSp>
      <p:pic>
        <p:nvPicPr>
          <p:cNvPr id="13" name="图片 12"/>
          <p:cNvPicPr>
            <a:picLocks noChangeAspect="1"/>
          </p:cNvPicPr>
          <p:nvPr/>
        </p:nvPicPr>
        <p:blipFill rotWithShape="1">
          <a:blip r:embed="rId6"/>
          <a:srcRect t="11544" r="3629"/>
          <a:stretch>
            <a:fillRect/>
          </a:stretch>
        </p:blipFill>
        <p:spPr>
          <a:xfrm>
            <a:off x="6122829" y="0"/>
            <a:ext cx="6069171" cy="5160856"/>
          </a:xfrm>
          <a:prstGeom prst="rect">
            <a:avLst/>
          </a:prstGeom>
        </p:spPr>
      </p:pic>
      <p:pic>
        <p:nvPicPr>
          <p:cNvPr id="19" name="그래픽 7"/>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246024" y="0"/>
            <a:ext cx="3643930" cy="1449211"/>
          </a:xfrm>
          <a:prstGeom prst="rect">
            <a:avLst/>
          </a:prstGeom>
        </p:spPr>
      </p:pic>
      <p:pic>
        <p:nvPicPr>
          <p:cNvPr id="20" name="그래픽 4"/>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10281680" y="0"/>
            <a:ext cx="1910319" cy="1651000"/>
          </a:xfrm>
          <a:prstGeom prst="rect">
            <a:avLst/>
          </a:prstGeom>
        </p:spPr>
      </p:pic>
      <p:pic>
        <p:nvPicPr>
          <p:cNvPr id="21" name="그래픽 5"/>
          <p:cNvPicPr>
            <a:picLocks noChangeAspect="1"/>
          </p:cNvPicPr>
          <p:nvPr/>
        </p:nvPicPr>
        <p:blipFill>
          <a:blip r:embed="rId11">
            <a:extLst>
              <a:ext uri="{96DAC541-7B7A-43D3-8B79-37D633B846F1}">
                <asvg:svgBlip xmlns:asvg="http://schemas.microsoft.com/office/drawing/2016/SVG/main" r:embed="rId12"/>
              </a:ext>
            </a:extLst>
          </a:blip>
          <a:stretch>
            <a:fillRect/>
          </a:stretch>
        </p:blipFill>
        <p:spPr>
          <a:xfrm>
            <a:off x="10353174" y="389188"/>
            <a:ext cx="1544610" cy="1909776"/>
          </a:xfrm>
          <a:prstGeom prst="rect">
            <a:avLst/>
          </a:prstGeom>
        </p:spPr>
      </p:pic>
      <p:pic>
        <p:nvPicPr>
          <p:cNvPr id="22" name="그래픽 6"/>
          <p:cNvPicPr>
            <a:picLocks noChangeAspect="1"/>
          </p:cNvPicPr>
          <p:nvPr/>
        </p:nvPicPr>
        <p:blipFill>
          <a:blip r:embed="rId13">
            <a:extLst>
              <a:ext uri="{96DAC541-7B7A-43D3-8B79-37D633B846F1}">
                <asvg:svgBlip xmlns:asvg="http://schemas.microsoft.com/office/drawing/2016/SVG/main" r:embed="rId14"/>
              </a:ext>
            </a:extLst>
          </a:blip>
          <a:stretch>
            <a:fillRect/>
          </a:stretch>
        </p:blipFill>
        <p:spPr>
          <a:xfrm>
            <a:off x="8702264" y="665953"/>
            <a:ext cx="1164066" cy="1183307"/>
          </a:xfrm>
          <a:prstGeom prst="rect">
            <a:avLst/>
          </a:prstGeom>
        </p:spPr>
      </p:pic>
      <p:pic>
        <p:nvPicPr>
          <p:cNvPr id="23" name="그래픽 13"/>
          <p:cNvPicPr>
            <a:picLocks noChangeAspect="1"/>
          </p:cNvPicPr>
          <p:nvPr/>
        </p:nvPicPr>
        <p:blipFill>
          <a:blip r:embed="rId15">
            <a:extLst>
              <a:ext uri="{96DAC541-7B7A-43D3-8B79-37D633B846F1}">
                <asvg:svgBlip xmlns:asvg="http://schemas.microsoft.com/office/drawing/2016/SVG/main" r:embed="rId16"/>
              </a:ext>
            </a:extLst>
          </a:blip>
          <a:stretch>
            <a:fillRect/>
          </a:stretch>
        </p:blipFill>
        <p:spPr>
          <a:xfrm>
            <a:off x="9628011" y="4161630"/>
            <a:ext cx="2563989" cy="2696369"/>
          </a:xfrm>
          <a:prstGeom prst="rect">
            <a:avLst/>
          </a:prstGeom>
        </p:spPr>
      </p:pic>
      <p:pic>
        <p:nvPicPr>
          <p:cNvPr id="24" name="그래픽 14"/>
          <p:cNvPicPr>
            <a:picLocks noChangeAspect="1"/>
          </p:cNvPicPr>
          <p:nvPr/>
        </p:nvPicPr>
        <p:blipFill>
          <a:blip r:embed="rId17">
            <a:extLst>
              <a:ext uri="{96DAC541-7B7A-43D3-8B79-37D633B846F1}">
                <asvg:svgBlip xmlns:asvg="http://schemas.microsoft.com/office/drawing/2016/SVG/main" r:embed="rId18"/>
              </a:ext>
            </a:extLst>
          </a:blip>
          <a:stretch>
            <a:fillRect/>
          </a:stretch>
        </p:blipFill>
        <p:spPr>
          <a:xfrm>
            <a:off x="8673483" y="4614509"/>
            <a:ext cx="3518517" cy="2243490"/>
          </a:xfrm>
          <a:prstGeom prst="rect">
            <a:avLst/>
          </a:prstGeom>
        </p:spPr>
      </p:pic>
      <p:pic>
        <p:nvPicPr>
          <p:cNvPr id="26" name="图片 25"/>
          <p:cNvPicPr>
            <a:picLocks noChangeAspect="1"/>
          </p:cNvPicPr>
          <p:nvPr/>
        </p:nvPicPr>
        <p:blipFill>
          <a:blip r:embed="rId19"/>
          <a:stretch>
            <a:fillRect/>
          </a:stretch>
        </p:blipFill>
        <p:spPr>
          <a:xfrm>
            <a:off x="2022132" y="2102663"/>
            <a:ext cx="3178674" cy="1777127"/>
          </a:xfrm>
          <a:prstGeom prst="rect">
            <a:avLst/>
          </a:prstGeom>
        </p:spPr>
      </p:pic>
      <p:pic>
        <p:nvPicPr>
          <p:cNvPr id="27" name="图片 26"/>
          <p:cNvPicPr>
            <a:picLocks noChangeAspect="1"/>
          </p:cNvPicPr>
          <p:nvPr/>
        </p:nvPicPr>
        <p:blipFill>
          <a:blip r:embed="rId19"/>
          <a:stretch>
            <a:fillRect/>
          </a:stretch>
        </p:blipFill>
        <p:spPr>
          <a:xfrm>
            <a:off x="6931078" y="2112357"/>
            <a:ext cx="3178674" cy="1777127"/>
          </a:xfrm>
          <a:prstGeom prst="rect">
            <a:avLst/>
          </a:prstGeom>
        </p:spPr>
      </p:pic>
      <p:grpSp>
        <p:nvGrpSpPr>
          <p:cNvPr id="2" name="组合 1"/>
          <p:cNvGrpSpPr/>
          <p:nvPr/>
        </p:nvGrpSpPr>
        <p:grpSpPr>
          <a:xfrm>
            <a:off x="3116958" y="3831793"/>
            <a:ext cx="6054008" cy="1201527"/>
            <a:chOff x="3116958" y="4034204"/>
            <a:chExt cx="3352201" cy="665304"/>
          </a:xfrm>
        </p:grpSpPr>
        <p:sp>
          <p:nvSpPr>
            <p:cNvPr id="25" name="文本框 24"/>
            <p:cNvSpPr txBox="1"/>
            <p:nvPr/>
          </p:nvSpPr>
          <p:spPr>
            <a:xfrm>
              <a:off x="3731426" y="4034204"/>
              <a:ext cx="2123267" cy="460136"/>
            </a:xfrm>
            <a:prstGeom prst="rect">
              <a:avLst/>
            </a:prstGeom>
            <a:noFill/>
          </p:spPr>
          <p:txBody>
            <a:bodyPr wrap="square" rtlCol="0">
              <a:spAutoFit/>
            </a:bodyPr>
            <a:lstStyle/>
            <a:p>
              <a:pPr algn="ctr"/>
              <a:r>
                <a:rPr lang="zh-CN" altLang="en-US" sz="4800" b="1" dirty="0">
                  <a:solidFill>
                    <a:schemeClr val="tx1">
                      <a:lumMod val="75000"/>
                      <a:lumOff val="25000"/>
                    </a:schemeClr>
                  </a:solidFill>
                  <a:latin typeface="江西拙楷" panose="02010600040101010101" pitchFamily="2" charset="-122"/>
                  <a:ea typeface="江西拙楷" panose="02010600040101010101" pitchFamily="2" charset="-122"/>
                </a:rPr>
                <a:t>工作完成情况</a:t>
              </a:r>
            </a:p>
          </p:txBody>
        </p:sp>
        <p:sp>
          <p:nvSpPr>
            <p:cNvPr id="28" name="矩形 27"/>
            <p:cNvSpPr/>
            <p:nvPr/>
          </p:nvSpPr>
          <p:spPr>
            <a:xfrm>
              <a:off x="3116958" y="4443877"/>
              <a:ext cx="3352201" cy="255631"/>
            </a:xfrm>
            <a:prstGeom prst="rect">
              <a:avLst/>
            </a:prstGeom>
            <a:noFill/>
          </p:spPr>
          <p:txBody>
            <a:bodyPr wrap="square" rtlCol="0">
              <a:spAutoFit/>
            </a:bodyPr>
            <a:lstStyle/>
            <a:p>
              <a:pPr algn="ctr"/>
              <a:r>
                <a:rPr lang="en-US" altLang="zh-CN" sz="2400" dirty="0">
                  <a:solidFill>
                    <a:schemeClr val="bg1">
                      <a:lumMod val="65000"/>
                    </a:schemeClr>
                  </a:solidFill>
                  <a:latin typeface="汉仪中圆简" panose="02010609000101010101" pitchFamily="49" charset="-122"/>
                  <a:ea typeface="汉仪中圆简" panose="02010609000101010101" pitchFamily="49" charset="-122"/>
                </a:rPr>
                <a:t>Completion of work</a:t>
              </a:r>
              <a:endParaRPr lang="zh-CN" altLang="en-US" sz="2400" dirty="0">
                <a:solidFill>
                  <a:schemeClr val="bg1">
                    <a:lumMod val="65000"/>
                  </a:schemeClr>
                </a:solidFill>
                <a:latin typeface="汉仪中圆简" panose="02010609000101010101" pitchFamily="49" charset="-122"/>
                <a:ea typeface="汉仪中圆简" panose="02010609000101010101" pitchFamily="49" charset="-122"/>
              </a:endParaRPr>
            </a:p>
          </p:txBody>
        </p:sp>
      </p:gr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1340712" y="1721888"/>
            <a:ext cx="9510575" cy="4375307"/>
            <a:chOff x="295064" y="1176106"/>
            <a:chExt cx="11601874" cy="5337402"/>
          </a:xfrm>
        </p:grpSpPr>
        <p:grpSp>
          <p:nvGrpSpPr>
            <p:cNvPr id="15" name="组合 14"/>
            <p:cNvGrpSpPr/>
            <p:nvPr/>
          </p:nvGrpSpPr>
          <p:grpSpPr>
            <a:xfrm>
              <a:off x="295064" y="1176106"/>
              <a:ext cx="3596135" cy="5337402"/>
              <a:chOff x="676440" y="1460998"/>
              <a:chExt cx="3596135" cy="5337402"/>
            </a:xfrm>
          </p:grpSpPr>
          <p:sp>
            <p:nvSpPr>
              <p:cNvPr id="13" name="矩形: 圆角 12"/>
              <p:cNvSpPr/>
              <p:nvPr/>
            </p:nvSpPr>
            <p:spPr>
              <a:xfrm>
                <a:off x="676440" y="2092848"/>
                <a:ext cx="3596135" cy="4705552"/>
              </a:xfrm>
              <a:prstGeom prst="roundRect">
                <a:avLst/>
              </a:prstGeom>
              <a:solidFill>
                <a:srgbClr val="A0797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1400">
                  <a:latin typeface="汉仪中简黑简" panose="00020600040101010101" charset="-122"/>
                  <a:ea typeface="汉仪中简黑简" panose="00020600040101010101" charset="-122"/>
                </a:endParaRPr>
              </a:p>
            </p:txBody>
          </p:sp>
          <p:grpSp>
            <p:nvGrpSpPr>
              <p:cNvPr id="14" name="组合 13"/>
              <p:cNvGrpSpPr/>
              <p:nvPr/>
            </p:nvGrpSpPr>
            <p:grpSpPr>
              <a:xfrm>
                <a:off x="1733022" y="1460998"/>
                <a:ext cx="1630198" cy="1370690"/>
                <a:chOff x="1713228" y="1520598"/>
                <a:chExt cx="1630198" cy="1370690"/>
              </a:xfrm>
            </p:grpSpPr>
            <p:sp>
              <p:nvSpPr>
                <p:cNvPr id="4" name="椭圆 3"/>
                <p:cNvSpPr/>
                <p:nvPr/>
              </p:nvSpPr>
              <p:spPr>
                <a:xfrm>
                  <a:off x="1713228" y="1520598"/>
                  <a:ext cx="1370690" cy="1370690"/>
                </a:xfrm>
                <a:prstGeom prst="ellipse">
                  <a:avLst/>
                </a:prstGeom>
                <a:solidFill>
                  <a:srgbClr val="A07974"/>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1400">
                    <a:latin typeface="汉仪中简黑简" panose="00020600040101010101" charset="-122"/>
                    <a:ea typeface="汉仪中简黑简" panose="00020600040101010101" charset="-122"/>
                  </a:endParaRPr>
                </a:p>
              </p:txBody>
            </p:sp>
            <p:sp>
              <p:nvSpPr>
                <p:cNvPr id="12" name="文本框 11"/>
                <p:cNvSpPr txBox="1"/>
                <p:nvPr/>
              </p:nvSpPr>
              <p:spPr>
                <a:xfrm>
                  <a:off x="1953535" y="1796619"/>
                  <a:ext cx="1389891" cy="863544"/>
                </a:xfrm>
                <a:prstGeom prst="rect">
                  <a:avLst/>
                </a:prstGeom>
                <a:noFill/>
              </p:spPr>
              <p:txBody>
                <a:bodyPr wrap="square" rtlCol="0">
                  <a:spAutoFit/>
                </a:bodyPr>
                <a:lstStyle/>
                <a:p>
                  <a:r>
                    <a:rPr lang="en-US" altLang="zh-CN" sz="4000" dirty="0">
                      <a:solidFill>
                        <a:schemeClr val="bg1"/>
                      </a:solidFill>
                      <a:latin typeface="汉仪中简黑简" panose="00020600040101010101" charset="-122"/>
                      <a:ea typeface="汉仪中简黑简" panose="00020600040101010101" charset="-122"/>
                    </a:rPr>
                    <a:t>01</a:t>
                  </a:r>
                </a:p>
              </p:txBody>
            </p:sp>
          </p:grpSp>
        </p:grpSp>
        <p:grpSp>
          <p:nvGrpSpPr>
            <p:cNvPr id="27" name="组合 26"/>
            <p:cNvGrpSpPr/>
            <p:nvPr/>
          </p:nvGrpSpPr>
          <p:grpSpPr>
            <a:xfrm>
              <a:off x="4297933" y="1176106"/>
              <a:ext cx="3596135" cy="5337402"/>
              <a:chOff x="676440" y="1460998"/>
              <a:chExt cx="3596135" cy="5337402"/>
            </a:xfrm>
          </p:grpSpPr>
          <p:sp>
            <p:nvSpPr>
              <p:cNvPr id="28" name="矩形: 圆角 27"/>
              <p:cNvSpPr/>
              <p:nvPr/>
            </p:nvSpPr>
            <p:spPr>
              <a:xfrm>
                <a:off x="676440" y="2092848"/>
                <a:ext cx="3596135" cy="4705552"/>
              </a:xfrm>
              <a:prstGeom prst="roundRect">
                <a:avLst/>
              </a:prstGeom>
              <a:solidFill>
                <a:srgbClr val="E2B2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1400">
                  <a:latin typeface="汉仪中简黑简" panose="00020600040101010101" charset="-122"/>
                  <a:ea typeface="汉仪中简黑简" panose="00020600040101010101" charset="-122"/>
                </a:endParaRPr>
              </a:p>
            </p:txBody>
          </p:sp>
          <p:grpSp>
            <p:nvGrpSpPr>
              <p:cNvPr id="29" name="组合 28"/>
              <p:cNvGrpSpPr/>
              <p:nvPr/>
            </p:nvGrpSpPr>
            <p:grpSpPr>
              <a:xfrm>
                <a:off x="1733022" y="1460998"/>
                <a:ext cx="1574057" cy="1370690"/>
                <a:chOff x="1713228" y="1520598"/>
                <a:chExt cx="1574057" cy="1370690"/>
              </a:xfrm>
            </p:grpSpPr>
            <p:sp>
              <p:nvSpPr>
                <p:cNvPr id="30" name="椭圆 29"/>
                <p:cNvSpPr/>
                <p:nvPr/>
              </p:nvSpPr>
              <p:spPr>
                <a:xfrm>
                  <a:off x="1713228" y="1520598"/>
                  <a:ext cx="1370690" cy="1370690"/>
                </a:xfrm>
                <a:prstGeom prst="ellipse">
                  <a:avLst/>
                </a:prstGeom>
                <a:solidFill>
                  <a:srgbClr val="E2B2A6"/>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1400">
                    <a:latin typeface="汉仪中简黑简" panose="00020600040101010101" charset="-122"/>
                    <a:ea typeface="汉仪中简黑简" panose="00020600040101010101" charset="-122"/>
                  </a:endParaRPr>
                </a:p>
              </p:txBody>
            </p:sp>
            <p:sp>
              <p:nvSpPr>
                <p:cNvPr id="31" name="文本框 30"/>
                <p:cNvSpPr txBox="1"/>
                <p:nvPr/>
              </p:nvSpPr>
              <p:spPr>
                <a:xfrm>
                  <a:off x="1897394" y="1774171"/>
                  <a:ext cx="1389891" cy="863544"/>
                </a:xfrm>
                <a:prstGeom prst="rect">
                  <a:avLst/>
                </a:prstGeom>
                <a:noFill/>
              </p:spPr>
              <p:txBody>
                <a:bodyPr wrap="square" rtlCol="0">
                  <a:spAutoFit/>
                </a:bodyPr>
                <a:lstStyle/>
                <a:p>
                  <a:r>
                    <a:rPr lang="en-US" altLang="zh-CN" sz="4000" dirty="0">
                      <a:solidFill>
                        <a:schemeClr val="bg1"/>
                      </a:solidFill>
                      <a:latin typeface="汉仪中简黑简" panose="00020600040101010101" charset="-122"/>
                      <a:ea typeface="汉仪中简黑简" panose="00020600040101010101" charset="-122"/>
                    </a:rPr>
                    <a:t>02</a:t>
                  </a:r>
                </a:p>
              </p:txBody>
            </p:sp>
          </p:grpSp>
        </p:grpSp>
        <p:grpSp>
          <p:nvGrpSpPr>
            <p:cNvPr id="40" name="组合 39"/>
            <p:cNvGrpSpPr/>
            <p:nvPr/>
          </p:nvGrpSpPr>
          <p:grpSpPr>
            <a:xfrm>
              <a:off x="8300803" y="1176106"/>
              <a:ext cx="3596135" cy="5337402"/>
              <a:chOff x="676440" y="1460998"/>
              <a:chExt cx="3596135" cy="5337402"/>
            </a:xfrm>
          </p:grpSpPr>
          <p:sp>
            <p:nvSpPr>
              <p:cNvPr id="41" name="矩形: 圆角 40"/>
              <p:cNvSpPr/>
              <p:nvPr/>
            </p:nvSpPr>
            <p:spPr>
              <a:xfrm>
                <a:off x="676440" y="2092848"/>
                <a:ext cx="3596135" cy="4705552"/>
              </a:xfrm>
              <a:prstGeom prst="roundRect">
                <a:avLst/>
              </a:prstGeom>
              <a:solidFill>
                <a:srgbClr val="AAB1B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1400" dirty="0">
                  <a:latin typeface="汉仪中简黑简" panose="00020600040101010101" charset="-122"/>
                  <a:ea typeface="汉仪中简黑简" panose="00020600040101010101" charset="-122"/>
                </a:endParaRPr>
              </a:p>
            </p:txBody>
          </p:sp>
          <p:grpSp>
            <p:nvGrpSpPr>
              <p:cNvPr id="42" name="组合 41"/>
              <p:cNvGrpSpPr/>
              <p:nvPr/>
            </p:nvGrpSpPr>
            <p:grpSpPr>
              <a:xfrm>
                <a:off x="1733022" y="1460998"/>
                <a:ext cx="1593258" cy="1370690"/>
                <a:chOff x="1713228" y="1520598"/>
                <a:chExt cx="1593258" cy="1370690"/>
              </a:xfrm>
            </p:grpSpPr>
            <p:sp>
              <p:nvSpPr>
                <p:cNvPr id="43" name="椭圆 42"/>
                <p:cNvSpPr/>
                <p:nvPr/>
              </p:nvSpPr>
              <p:spPr>
                <a:xfrm>
                  <a:off x="1713228" y="1520598"/>
                  <a:ext cx="1370690" cy="1370690"/>
                </a:xfrm>
                <a:prstGeom prst="ellipse">
                  <a:avLst/>
                </a:prstGeom>
                <a:solidFill>
                  <a:srgbClr val="AAB1B0"/>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1400">
                    <a:latin typeface="汉仪中简黑简" panose="00020600040101010101" charset="-122"/>
                    <a:ea typeface="汉仪中简黑简" panose="00020600040101010101" charset="-122"/>
                  </a:endParaRPr>
                </a:p>
              </p:txBody>
            </p:sp>
            <p:sp>
              <p:nvSpPr>
                <p:cNvPr id="44" name="文本框 43"/>
                <p:cNvSpPr txBox="1"/>
                <p:nvPr/>
              </p:nvSpPr>
              <p:spPr>
                <a:xfrm>
                  <a:off x="1916595" y="1796619"/>
                  <a:ext cx="1389891" cy="863544"/>
                </a:xfrm>
                <a:prstGeom prst="rect">
                  <a:avLst/>
                </a:prstGeom>
                <a:noFill/>
              </p:spPr>
              <p:txBody>
                <a:bodyPr wrap="square" rtlCol="0">
                  <a:spAutoFit/>
                </a:bodyPr>
                <a:lstStyle/>
                <a:p>
                  <a:r>
                    <a:rPr lang="en-US" altLang="zh-CN" sz="4000" dirty="0">
                      <a:solidFill>
                        <a:schemeClr val="bg1"/>
                      </a:solidFill>
                      <a:latin typeface="汉仪中简黑简" panose="00020600040101010101" charset="-122"/>
                      <a:ea typeface="汉仪中简黑简" panose="00020600040101010101" charset="-122"/>
                    </a:rPr>
                    <a:t>03</a:t>
                  </a:r>
                </a:p>
              </p:txBody>
            </p:sp>
          </p:grpSp>
        </p:grpSp>
      </p:grpSp>
      <p:grpSp>
        <p:nvGrpSpPr>
          <p:cNvPr id="50" name="组合 49"/>
          <p:cNvGrpSpPr/>
          <p:nvPr/>
        </p:nvGrpSpPr>
        <p:grpSpPr>
          <a:xfrm>
            <a:off x="0" y="0"/>
            <a:ext cx="12192000" cy="6858000"/>
            <a:chOff x="0" y="0"/>
            <a:chExt cx="12192000" cy="6858000"/>
          </a:xfrm>
        </p:grpSpPr>
        <p:grpSp>
          <p:nvGrpSpPr>
            <p:cNvPr id="51" name="组合 50"/>
            <p:cNvGrpSpPr/>
            <p:nvPr/>
          </p:nvGrpSpPr>
          <p:grpSpPr>
            <a:xfrm>
              <a:off x="0" y="0"/>
              <a:ext cx="12192000" cy="6858000"/>
              <a:chOff x="0" y="0"/>
              <a:chExt cx="12192000" cy="6858000"/>
            </a:xfrm>
          </p:grpSpPr>
          <p:pic>
            <p:nvPicPr>
              <p:cNvPr id="53" name="图片 52"/>
              <p:cNvPicPr>
                <a:picLocks noChangeAspect="1"/>
              </p:cNvPicPr>
              <p:nvPr/>
            </p:nvPicPr>
            <p:blipFill rotWithShape="1">
              <a:blip r:embed="rId2"/>
              <a:srcRect t="12317" r="12624"/>
              <a:stretch>
                <a:fillRect/>
              </a:stretch>
            </p:blipFill>
            <p:spPr>
              <a:xfrm>
                <a:off x="8572498" y="0"/>
                <a:ext cx="3619502" cy="2905760"/>
              </a:xfrm>
              <a:prstGeom prst="rect">
                <a:avLst/>
              </a:prstGeom>
            </p:spPr>
          </p:pic>
          <p:pic>
            <p:nvPicPr>
              <p:cNvPr id="54" name="图片 53"/>
              <p:cNvPicPr>
                <a:picLocks noChangeAspect="1"/>
              </p:cNvPicPr>
              <p:nvPr/>
            </p:nvPicPr>
            <p:blipFill rotWithShape="1">
              <a:blip r:embed="rId3"/>
              <a:srcRect l="14193" t="10431"/>
              <a:stretch>
                <a:fillRect/>
              </a:stretch>
            </p:blipFill>
            <p:spPr>
              <a:xfrm>
                <a:off x="1" y="0"/>
                <a:ext cx="1716215" cy="2905760"/>
              </a:xfrm>
              <a:prstGeom prst="rect">
                <a:avLst/>
              </a:prstGeom>
            </p:spPr>
          </p:pic>
          <p:pic>
            <p:nvPicPr>
              <p:cNvPr id="55" name="图片 54"/>
              <p:cNvPicPr>
                <a:picLocks noChangeAspect="1"/>
              </p:cNvPicPr>
              <p:nvPr/>
            </p:nvPicPr>
            <p:blipFill rotWithShape="1">
              <a:blip r:embed="rId4"/>
              <a:srcRect l="20070" b="13998"/>
              <a:stretch>
                <a:fillRect/>
              </a:stretch>
            </p:blipFill>
            <p:spPr>
              <a:xfrm>
                <a:off x="0" y="5452839"/>
                <a:ext cx="1101281" cy="1405161"/>
              </a:xfrm>
              <a:prstGeom prst="rect">
                <a:avLst/>
              </a:prstGeom>
            </p:spPr>
          </p:pic>
          <p:pic>
            <p:nvPicPr>
              <p:cNvPr id="56" name="图片 55"/>
              <p:cNvPicPr>
                <a:picLocks noChangeAspect="1"/>
              </p:cNvPicPr>
              <p:nvPr/>
            </p:nvPicPr>
            <p:blipFill rotWithShape="1">
              <a:blip r:embed="rId5"/>
              <a:srcRect r="17800" b="28845"/>
              <a:stretch>
                <a:fillRect/>
              </a:stretch>
            </p:blipFill>
            <p:spPr>
              <a:xfrm>
                <a:off x="10713642" y="5361398"/>
                <a:ext cx="1478358" cy="1496602"/>
              </a:xfrm>
              <a:prstGeom prst="rect">
                <a:avLst/>
              </a:prstGeom>
            </p:spPr>
          </p:pic>
        </p:grpSp>
        <p:pic>
          <p:nvPicPr>
            <p:cNvPr id="52" name="그래픽 7"/>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246024" y="0"/>
              <a:ext cx="3643930" cy="1449211"/>
            </a:xfrm>
            <a:prstGeom prst="rect">
              <a:avLst/>
            </a:prstGeom>
          </p:spPr>
        </p:pic>
      </p:grpSp>
      <p:grpSp>
        <p:nvGrpSpPr>
          <p:cNvPr id="57" name="组合 56"/>
          <p:cNvGrpSpPr/>
          <p:nvPr/>
        </p:nvGrpSpPr>
        <p:grpSpPr>
          <a:xfrm>
            <a:off x="4474488" y="572852"/>
            <a:ext cx="3352201" cy="801237"/>
            <a:chOff x="4427687" y="556616"/>
            <a:chExt cx="3352201" cy="801237"/>
          </a:xfrm>
        </p:grpSpPr>
        <p:sp>
          <p:nvSpPr>
            <p:cNvPr id="58" name="文本框 57"/>
            <p:cNvSpPr txBox="1"/>
            <p:nvPr/>
          </p:nvSpPr>
          <p:spPr>
            <a:xfrm>
              <a:off x="4766257" y="556616"/>
              <a:ext cx="2737733" cy="523220"/>
            </a:xfrm>
            <a:prstGeom prst="rect">
              <a:avLst/>
            </a:prstGeom>
            <a:noFill/>
          </p:spPr>
          <p:txBody>
            <a:bodyPr wrap="square" rtlCol="0">
              <a:spAutoFit/>
            </a:bodyPr>
            <a:lstStyle/>
            <a:p>
              <a:pPr algn="ctr"/>
              <a:r>
                <a:rPr lang="zh-CN" altLang="en-US" sz="2800" dirty="0">
                  <a:solidFill>
                    <a:schemeClr val="tx1">
                      <a:lumMod val="75000"/>
                      <a:lumOff val="25000"/>
                    </a:schemeClr>
                  </a:solidFill>
                  <a:latin typeface="江西拙楷" panose="02010600040101010101" pitchFamily="2" charset="-122"/>
                  <a:ea typeface="江西拙楷" panose="02010600040101010101" pitchFamily="2" charset="-122"/>
                </a:rPr>
                <a:t>年度工作概述</a:t>
              </a:r>
            </a:p>
          </p:txBody>
        </p:sp>
        <p:sp>
          <p:nvSpPr>
            <p:cNvPr id="59" name="矩形 58"/>
            <p:cNvSpPr/>
            <p:nvPr/>
          </p:nvSpPr>
          <p:spPr>
            <a:xfrm>
              <a:off x="4427687" y="1019299"/>
              <a:ext cx="3352201" cy="338554"/>
            </a:xfrm>
            <a:prstGeom prst="rect">
              <a:avLst/>
            </a:prstGeom>
            <a:noFill/>
          </p:spPr>
          <p:txBody>
            <a:bodyPr wrap="square" rtlCol="0">
              <a:spAutoFit/>
            </a:bodyPr>
            <a:lstStyle/>
            <a:p>
              <a:pPr algn="ctr"/>
              <a:r>
                <a:rPr lang="zh-CN" altLang="en-US" sz="1600" dirty="0">
                  <a:solidFill>
                    <a:schemeClr val="bg1">
                      <a:lumMod val="65000"/>
                    </a:schemeClr>
                  </a:solidFill>
                  <a:latin typeface="汉仪中圆简" panose="02010609000101010101" pitchFamily="49" charset="-122"/>
                  <a:ea typeface="汉仪中圆简" panose="02010609000101010101" pitchFamily="49" charset="-122"/>
                </a:rPr>
                <a:t>Annual work overview</a:t>
              </a:r>
            </a:p>
          </p:txBody>
        </p:sp>
      </p:grpSp>
      <p:grpSp>
        <p:nvGrpSpPr>
          <p:cNvPr id="60" name="组合 59"/>
          <p:cNvGrpSpPr/>
          <p:nvPr/>
        </p:nvGrpSpPr>
        <p:grpSpPr>
          <a:xfrm>
            <a:off x="1619713" y="3882531"/>
            <a:ext cx="2389909" cy="1478867"/>
            <a:chOff x="914400" y="1330036"/>
            <a:chExt cx="2389909" cy="1478867"/>
          </a:xfrm>
        </p:grpSpPr>
        <p:sp>
          <p:nvSpPr>
            <p:cNvPr id="61" name="文本框 60"/>
            <p:cNvSpPr txBox="1"/>
            <p:nvPr/>
          </p:nvSpPr>
          <p:spPr>
            <a:xfrm>
              <a:off x="914400" y="1699368"/>
              <a:ext cx="2389909" cy="1109535"/>
            </a:xfrm>
            <a:prstGeom prst="rect">
              <a:avLst/>
            </a:prstGeom>
            <a:noFill/>
          </p:spPr>
          <p:txBody>
            <a:bodyPr wrap="square">
              <a:spAutoFit/>
            </a:bodyPr>
            <a:lstStyle/>
            <a:p>
              <a:pPr algn="ctr" rtl="0">
                <a:lnSpc>
                  <a:spcPct val="150000"/>
                </a:lnSpc>
              </a:pPr>
              <a:r>
                <a:rPr lang="en-US" altLang="zh-CN" sz="900" b="0" i="0">
                  <a:solidFill>
                    <a:schemeClr val="bg1"/>
                  </a:solidFill>
                  <a:effectLst/>
                  <a:latin typeface="Noto Sans S Chinese Light" panose="020B0300000000000000" pitchFamily="34" charset="-122"/>
                  <a:ea typeface="Noto Sans S Chinese Light" panose="020B0300000000000000" pitchFamily="34" charset="-122"/>
                  <a:cs typeface="Poppins Light" panose="02000000000000000000" pitchFamily="2" charset="0"/>
                </a:rPr>
                <a:t>Click here to enter text description or data analysis related to this subtitle or graphic. click here to enter text description or data analysis related to this subtitle or graphic. click here to enter. </a:t>
              </a:r>
            </a:p>
          </p:txBody>
        </p:sp>
        <p:sp>
          <p:nvSpPr>
            <p:cNvPr id="62" name="文本框 61"/>
            <p:cNvSpPr txBox="1"/>
            <p:nvPr/>
          </p:nvSpPr>
          <p:spPr>
            <a:xfrm>
              <a:off x="1440872" y="1330036"/>
              <a:ext cx="1475509" cy="369332"/>
            </a:xfrm>
            <a:prstGeom prst="rect">
              <a:avLst/>
            </a:prstGeom>
            <a:noFill/>
          </p:spPr>
          <p:txBody>
            <a:bodyPr wrap="square" rtlCol="0">
              <a:spAutoFit/>
            </a:bodyPr>
            <a:lstStyle/>
            <a:p>
              <a:r>
                <a:rPr lang="zh-CN" altLang="en-US" b="1">
                  <a:solidFill>
                    <a:schemeClr val="bg1"/>
                  </a:solidFill>
                  <a:latin typeface="+mj-ea"/>
                  <a:ea typeface="+mj-ea"/>
                </a:rPr>
                <a:t>添加标题</a:t>
              </a:r>
            </a:p>
          </p:txBody>
        </p:sp>
      </p:grpSp>
      <p:grpSp>
        <p:nvGrpSpPr>
          <p:cNvPr id="63" name="组合 62"/>
          <p:cNvGrpSpPr/>
          <p:nvPr/>
        </p:nvGrpSpPr>
        <p:grpSpPr>
          <a:xfrm>
            <a:off x="4813058" y="3973972"/>
            <a:ext cx="2389909" cy="1478867"/>
            <a:chOff x="914400" y="1330036"/>
            <a:chExt cx="2389909" cy="1478867"/>
          </a:xfrm>
        </p:grpSpPr>
        <p:sp>
          <p:nvSpPr>
            <p:cNvPr id="64" name="文本框 63"/>
            <p:cNvSpPr txBox="1"/>
            <p:nvPr/>
          </p:nvSpPr>
          <p:spPr>
            <a:xfrm>
              <a:off x="914400" y="1699368"/>
              <a:ext cx="2389909" cy="1109535"/>
            </a:xfrm>
            <a:prstGeom prst="rect">
              <a:avLst/>
            </a:prstGeom>
            <a:noFill/>
          </p:spPr>
          <p:txBody>
            <a:bodyPr wrap="square">
              <a:spAutoFit/>
            </a:bodyPr>
            <a:lstStyle/>
            <a:p>
              <a:pPr algn="ctr" rtl="0">
                <a:lnSpc>
                  <a:spcPct val="150000"/>
                </a:lnSpc>
              </a:pPr>
              <a:r>
                <a:rPr lang="en-US" altLang="zh-CN" sz="900" b="0" i="0">
                  <a:solidFill>
                    <a:schemeClr val="bg1"/>
                  </a:solidFill>
                  <a:effectLst/>
                  <a:latin typeface="Noto Sans S Chinese Light" panose="020B0300000000000000" pitchFamily="34" charset="-122"/>
                  <a:ea typeface="Noto Sans S Chinese Light" panose="020B0300000000000000" pitchFamily="34" charset="-122"/>
                  <a:cs typeface="Poppins Light" panose="02000000000000000000" pitchFamily="2" charset="0"/>
                </a:rPr>
                <a:t>Click here to enter text description or data analysis related to this subtitle or graphic. click here to enter text description or data analysis related to this subtitle or graphic. click here to enter. </a:t>
              </a:r>
            </a:p>
          </p:txBody>
        </p:sp>
        <p:sp>
          <p:nvSpPr>
            <p:cNvPr id="65" name="文本框 64"/>
            <p:cNvSpPr txBox="1"/>
            <p:nvPr/>
          </p:nvSpPr>
          <p:spPr>
            <a:xfrm>
              <a:off x="1440872" y="1330036"/>
              <a:ext cx="1475509" cy="369332"/>
            </a:xfrm>
            <a:prstGeom prst="rect">
              <a:avLst/>
            </a:prstGeom>
            <a:noFill/>
          </p:spPr>
          <p:txBody>
            <a:bodyPr wrap="square" rtlCol="0">
              <a:spAutoFit/>
            </a:bodyPr>
            <a:lstStyle/>
            <a:p>
              <a:r>
                <a:rPr lang="zh-CN" altLang="en-US" b="1">
                  <a:solidFill>
                    <a:schemeClr val="bg1"/>
                  </a:solidFill>
                  <a:latin typeface="+mj-ea"/>
                  <a:ea typeface="+mj-ea"/>
                </a:rPr>
                <a:t>添加标题</a:t>
              </a:r>
            </a:p>
          </p:txBody>
        </p:sp>
      </p:grpSp>
      <p:grpSp>
        <p:nvGrpSpPr>
          <p:cNvPr id="66" name="组合 65"/>
          <p:cNvGrpSpPr/>
          <p:nvPr/>
        </p:nvGrpSpPr>
        <p:grpSpPr>
          <a:xfrm>
            <a:off x="8182378" y="4054225"/>
            <a:ext cx="2389909" cy="1478867"/>
            <a:chOff x="914400" y="1330036"/>
            <a:chExt cx="2389909" cy="1478867"/>
          </a:xfrm>
        </p:grpSpPr>
        <p:sp>
          <p:nvSpPr>
            <p:cNvPr id="67" name="文本框 66"/>
            <p:cNvSpPr txBox="1"/>
            <p:nvPr/>
          </p:nvSpPr>
          <p:spPr>
            <a:xfrm>
              <a:off x="914400" y="1699368"/>
              <a:ext cx="2389909" cy="1109535"/>
            </a:xfrm>
            <a:prstGeom prst="rect">
              <a:avLst/>
            </a:prstGeom>
            <a:noFill/>
          </p:spPr>
          <p:txBody>
            <a:bodyPr wrap="square">
              <a:spAutoFit/>
            </a:bodyPr>
            <a:lstStyle/>
            <a:p>
              <a:pPr algn="ctr" rtl="0">
                <a:lnSpc>
                  <a:spcPct val="150000"/>
                </a:lnSpc>
              </a:pPr>
              <a:r>
                <a:rPr lang="en-US" altLang="zh-CN" sz="900" b="0" i="0">
                  <a:solidFill>
                    <a:schemeClr val="bg1"/>
                  </a:solidFill>
                  <a:effectLst/>
                  <a:latin typeface="Noto Sans S Chinese Light" panose="020B0300000000000000" pitchFamily="34" charset="-122"/>
                  <a:ea typeface="Noto Sans S Chinese Light" panose="020B0300000000000000" pitchFamily="34" charset="-122"/>
                  <a:cs typeface="Poppins Light" panose="02000000000000000000" pitchFamily="2" charset="0"/>
                </a:rPr>
                <a:t>Click here to enter text description or data analysis related to this subtitle or graphic. click here to enter text description or data analysis related to this subtitle or graphic. click here to enter. </a:t>
              </a:r>
            </a:p>
          </p:txBody>
        </p:sp>
        <p:sp>
          <p:nvSpPr>
            <p:cNvPr id="68" name="文本框 67"/>
            <p:cNvSpPr txBox="1"/>
            <p:nvPr/>
          </p:nvSpPr>
          <p:spPr>
            <a:xfrm>
              <a:off x="1440872" y="1330036"/>
              <a:ext cx="1475509" cy="369332"/>
            </a:xfrm>
            <a:prstGeom prst="rect">
              <a:avLst/>
            </a:prstGeom>
            <a:noFill/>
          </p:spPr>
          <p:txBody>
            <a:bodyPr wrap="square" rtlCol="0">
              <a:spAutoFit/>
            </a:bodyPr>
            <a:lstStyle/>
            <a:p>
              <a:r>
                <a:rPr lang="zh-CN" altLang="en-US" b="1">
                  <a:solidFill>
                    <a:schemeClr val="bg1"/>
                  </a:solidFill>
                  <a:latin typeface="+mj-ea"/>
                  <a:ea typeface="+mj-ea"/>
                </a:rPr>
                <a:t>添加标题</a:t>
              </a:r>
            </a:p>
          </p:txBody>
        </p:sp>
      </p:grpSp>
      <p:grpSp>
        <p:nvGrpSpPr>
          <p:cNvPr id="69" name="그룹 76"/>
          <p:cNvGrpSpPr/>
          <p:nvPr/>
        </p:nvGrpSpPr>
        <p:grpSpPr>
          <a:xfrm>
            <a:off x="9149906" y="3284439"/>
            <a:ext cx="593396" cy="578923"/>
            <a:chOff x="4116315" y="3561492"/>
            <a:chExt cx="390525" cy="381000"/>
          </a:xfrm>
          <a:solidFill>
            <a:srgbClr val="F4F1E9"/>
          </a:solidFill>
        </p:grpSpPr>
        <p:sp>
          <p:nvSpPr>
            <p:cNvPr id="70" name="자유형: 도형 77"/>
            <p:cNvSpPr/>
            <p:nvPr/>
          </p:nvSpPr>
          <p:spPr>
            <a:xfrm>
              <a:off x="4116315" y="3561492"/>
              <a:ext cx="390525" cy="381000"/>
            </a:xfrm>
            <a:custGeom>
              <a:avLst/>
              <a:gdLst>
                <a:gd name="connsiteX0" fmla="*/ 348805 w 390525"/>
                <a:gd name="connsiteY0" fmla="*/ 127825 h 381000"/>
                <a:gd name="connsiteX1" fmla="*/ 226219 w 390525"/>
                <a:gd name="connsiteY1" fmla="*/ 127825 h 381000"/>
                <a:gd name="connsiteX2" fmla="*/ 226219 w 390525"/>
                <a:gd name="connsiteY2" fmla="*/ 96012 h 381000"/>
                <a:gd name="connsiteX3" fmla="*/ 243364 w 390525"/>
                <a:gd name="connsiteY3" fmla="*/ 96012 h 381000"/>
                <a:gd name="connsiteX4" fmla="*/ 266224 w 390525"/>
                <a:gd name="connsiteY4" fmla="*/ 73152 h 381000"/>
                <a:gd name="connsiteX5" fmla="*/ 266224 w 390525"/>
                <a:gd name="connsiteY5" fmla="*/ 30004 h 381000"/>
                <a:gd name="connsiteX6" fmla="*/ 243364 w 390525"/>
                <a:gd name="connsiteY6" fmla="*/ 7144 h 381000"/>
                <a:gd name="connsiteX7" fmla="*/ 149923 w 390525"/>
                <a:gd name="connsiteY7" fmla="*/ 7144 h 381000"/>
                <a:gd name="connsiteX8" fmla="*/ 127063 w 390525"/>
                <a:gd name="connsiteY8" fmla="*/ 30004 h 381000"/>
                <a:gd name="connsiteX9" fmla="*/ 127063 w 390525"/>
                <a:gd name="connsiteY9" fmla="*/ 73152 h 381000"/>
                <a:gd name="connsiteX10" fmla="*/ 149923 w 390525"/>
                <a:gd name="connsiteY10" fmla="*/ 96012 h 381000"/>
                <a:gd name="connsiteX11" fmla="*/ 167068 w 390525"/>
                <a:gd name="connsiteY11" fmla="*/ 96012 h 381000"/>
                <a:gd name="connsiteX12" fmla="*/ 167068 w 390525"/>
                <a:gd name="connsiteY12" fmla="*/ 127825 h 381000"/>
                <a:gd name="connsiteX13" fmla="*/ 119729 w 390525"/>
                <a:gd name="connsiteY13" fmla="*/ 127825 h 381000"/>
                <a:gd name="connsiteX14" fmla="*/ 119729 w 390525"/>
                <a:gd name="connsiteY14" fmla="*/ 104299 h 381000"/>
                <a:gd name="connsiteX15" fmla="*/ 108490 w 390525"/>
                <a:gd name="connsiteY15" fmla="*/ 93059 h 381000"/>
                <a:gd name="connsiteX16" fmla="*/ 48768 w 390525"/>
                <a:gd name="connsiteY16" fmla="*/ 93059 h 381000"/>
                <a:gd name="connsiteX17" fmla="*/ 37529 w 390525"/>
                <a:gd name="connsiteY17" fmla="*/ 104299 h 381000"/>
                <a:gd name="connsiteX18" fmla="*/ 37529 w 390525"/>
                <a:gd name="connsiteY18" fmla="*/ 128111 h 381000"/>
                <a:gd name="connsiteX19" fmla="*/ 7144 w 390525"/>
                <a:gd name="connsiteY19" fmla="*/ 164878 h 381000"/>
                <a:gd name="connsiteX20" fmla="*/ 7144 w 390525"/>
                <a:gd name="connsiteY20" fmla="*/ 341471 h 381000"/>
                <a:gd name="connsiteX21" fmla="*/ 44482 w 390525"/>
                <a:gd name="connsiteY21" fmla="*/ 378809 h 381000"/>
                <a:gd name="connsiteX22" fmla="*/ 348805 w 390525"/>
                <a:gd name="connsiteY22" fmla="*/ 378809 h 381000"/>
                <a:gd name="connsiteX23" fmla="*/ 386143 w 390525"/>
                <a:gd name="connsiteY23" fmla="*/ 341471 h 381000"/>
                <a:gd name="connsiteX24" fmla="*/ 386143 w 390525"/>
                <a:gd name="connsiteY24" fmla="*/ 165163 h 381000"/>
                <a:gd name="connsiteX25" fmla="*/ 348805 w 390525"/>
                <a:gd name="connsiteY25" fmla="*/ 127825 h 381000"/>
                <a:gd name="connsiteX26" fmla="*/ 149257 w 390525"/>
                <a:gd name="connsiteY26" fmla="*/ 73438 h 381000"/>
                <a:gd name="connsiteX27" fmla="*/ 149257 w 390525"/>
                <a:gd name="connsiteY27" fmla="*/ 30480 h 381000"/>
                <a:gd name="connsiteX28" fmla="*/ 149638 w 390525"/>
                <a:gd name="connsiteY28" fmla="*/ 30099 h 381000"/>
                <a:gd name="connsiteX29" fmla="*/ 242888 w 390525"/>
                <a:gd name="connsiteY29" fmla="*/ 30099 h 381000"/>
                <a:gd name="connsiteX30" fmla="*/ 243268 w 390525"/>
                <a:gd name="connsiteY30" fmla="*/ 30480 h 381000"/>
                <a:gd name="connsiteX31" fmla="*/ 243268 w 390525"/>
                <a:gd name="connsiteY31" fmla="*/ 73438 h 381000"/>
                <a:gd name="connsiteX32" fmla="*/ 242888 w 390525"/>
                <a:gd name="connsiteY32" fmla="*/ 73819 h 381000"/>
                <a:gd name="connsiteX33" fmla="*/ 149638 w 390525"/>
                <a:gd name="connsiteY33" fmla="*/ 73819 h 381000"/>
                <a:gd name="connsiteX34" fmla="*/ 149257 w 390525"/>
                <a:gd name="connsiteY34" fmla="*/ 73438 h 381000"/>
                <a:gd name="connsiteX35" fmla="*/ 204025 w 390525"/>
                <a:gd name="connsiteY35" fmla="*/ 96012 h 381000"/>
                <a:gd name="connsiteX36" fmla="*/ 204025 w 390525"/>
                <a:gd name="connsiteY36" fmla="*/ 126397 h 381000"/>
                <a:gd name="connsiteX37" fmla="*/ 189262 w 390525"/>
                <a:gd name="connsiteY37" fmla="*/ 126397 h 381000"/>
                <a:gd name="connsiteX38" fmla="*/ 189262 w 390525"/>
                <a:gd name="connsiteY38" fmla="*/ 96012 h 381000"/>
                <a:gd name="connsiteX39" fmla="*/ 204025 w 390525"/>
                <a:gd name="connsiteY39" fmla="*/ 96012 h 381000"/>
                <a:gd name="connsiteX40" fmla="*/ 60484 w 390525"/>
                <a:gd name="connsiteY40" fmla="*/ 115253 h 381000"/>
                <a:gd name="connsiteX41" fmla="*/ 97536 w 390525"/>
                <a:gd name="connsiteY41" fmla="*/ 115253 h 381000"/>
                <a:gd name="connsiteX42" fmla="*/ 97536 w 390525"/>
                <a:gd name="connsiteY42" fmla="*/ 126397 h 381000"/>
                <a:gd name="connsiteX43" fmla="*/ 60484 w 390525"/>
                <a:gd name="connsiteY43" fmla="*/ 126397 h 381000"/>
                <a:gd name="connsiteX44" fmla="*/ 60484 w 390525"/>
                <a:gd name="connsiteY44" fmla="*/ 115253 h 381000"/>
                <a:gd name="connsiteX45" fmla="*/ 44958 w 390525"/>
                <a:gd name="connsiteY45" fmla="*/ 150019 h 381000"/>
                <a:gd name="connsiteX46" fmla="*/ 349091 w 390525"/>
                <a:gd name="connsiteY46" fmla="*/ 150019 h 381000"/>
                <a:gd name="connsiteX47" fmla="*/ 363950 w 390525"/>
                <a:gd name="connsiteY47" fmla="*/ 164878 h 381000"/>
                <a:gd name="connsiteX48" fmla="*/ 363950 w 390525"/>
                <a:gd name="connsiteY48" fmla="*/ 187738 h 381000"/>
                <a:gd name="connsiteX49" fmla="*/ 263747 w 390525"/>
                <a:gd name="connsiteY49" fmla="*/ 187738 h 381000"/>
                <a:gd name="connsiteX50" fmla="*/ 197072 w 390525"/>
                <a:gd name="connsiteY50" fmla="*/ 159639 h 381000"/>
                <a:gd name="connsiteX51" fmla="*/ 130397 w 390525"/>
                <a:gd name="connsiteY51" fmla="*/ 187738 h 381000"/>
                <a:gd name="connsiteX52" fmla="*/ 30099 w 390525"/>
                <a:gd name="connsiteY52" fmla="*/ 187738 h 381000"/>
                <a:gd name="connsiteX53" fmla="*/ 30099 w 390525"/>
                <a:gd name="connsiteY53" fmla="*/ 164878 h 381000"/>
                <a:gd name="connsiteX54" fmla="*/ 44958 w 390525"/>
                <a:gd name="connsiteY54" fmla="*/ 150019 h 381000"/>
                <a:gd name="connsiteX55" fmla="*/ 363855 w 390525"/>
                <a:gd name="connsiteY55" fmla="*/ 295846 h 381000"/>
                <a:gd name="connsiteX56" fmla="*/ 279940 w 390525"/>
                <a:gd name="connsiteY56" fmla="*/ 295846 h 381000"/>
                <a:gd name="connsiteX57" fmla="*/ 290227 w 390525"/>
                <a:gd name="connsiteY57" fmla="*/ 253270 h 381000"/>
                <a:gd name="connsiteX58" fmla="*/ 279940 w 390525"/>
                <a:gd name="connsiteY58" fmla="*/ 210693 h 381000"/>
                <a:gd name="connsiteX59" fmla="*/ 363855 w 390525"/>
                <a:gd name="connsiteY59" fmla="*/ 210693 h 381000"/>
                <a:gd name="connsiteX60" fmla="*/ 363855 w 390525"/>
                <a:gd name="connsiteY60" fmla="*/ 295846 h 381000"/>
                <a:gd name="connsiteX61" fmla="*/ 29337 w 390525"/>
                <a:gd name="connsiteY61" fmla="*/ 210788 h 381000"/>
                <a:gd name="connsiteX62" fmla="*/ 113252 w 390525"/>
                <a:gd name="connsiteY62" fmla="*/ 210788 h 381000"/>
                <a:gd name="connsiteX63" fmla="*/ 102965 w 390525"/>
                <a:gd name="connsiteY63" fmla="*/ 253365 h 381000"/>
                <a:gd name="connsiteX64" fmla="*/ 113252 w 390525"/>
                <a:gd name="connsiteY64" fmla="*/ 295942 h 381000"/>
                <a:gd name="connsiteX65" fmla="*/ 29337 w 390525"/>
                <a:gd name="connsiteY65" fmla="*/ 295942 h 381000"/>
                <a:gd name="connsiteX66" fmla="*/ 29337 w 390525"/>
                <a:gd name="connsiteY66" fmla="*/ 210788 h 381000"/>
                <a:gd name="connsiteX67" fmla="*/ 267462 w 390525"/>
                <a:gd name="connsiteY67" fmla="*/ 252984 h 381000"/>
                <a:gd name="connsiteX68" fmla="*/ 196691 w 390525"/>
                <a:gd name="connsiteY68" fmla="*/ 323755 h 381000"/>
                <a:gd name="connsiteX69" fmla="*/ 125921 w 390525"/>
                <a:gd name="connsiteY69" fmla="*/ 252984 h 381000"/>
                <a:gd name="connsiteX70" fmla="*/ 196691 w 390525"/>
                <a:gd name="connsiteY70" fmla="*/ 182213 h 381000"/>
                <a:gd name="connsiteX71" fmla="*/ 267462 w 390525"/>
                <a:gd name="connsiteY71" fmla="*/ 252984 h 381000"/>
                <a:gd name="connsiteX72" fmla="*/ 348329 w 390525"/>
                <a:gd name="connsiteY72" fmla="*/ 355759 h 381000"/>
                <a:gd name="connsiteX73" fmla="*/ 44196 w 390525"/>
                <a:gd name="connsiteY73" fmla="*/ 355759 h 381000"/>
                <a:gd name="connsiteX74" fmla="*/ 29337 w 390525"/>
                <a:gd name="connsiteY74" fmla="*/ 340900 h 381000"/>
                <a:gd name="connsiteX75" fmla="*/ 29337 w 390525"/>
                <a:gd name="connsiteY75" fmla="*/ 318040 h 381000"/>
                <a:gd name="connsiteX76" fmla="*/ 129540 w 390525"/>
                <a:gd name="connsiteY76" fmla="*/ 318040 h 381000"/>
                <a:gd name="connsiteX77" fmla="*/ 196215 w 390525"/>
                <a:gd name="connsiteY77" fmla="*/ 346138 h 381000"/>
                <a:gd name="connsiteX78" fmla="*/ 262890 w 390525"/>
                <a:gd name="connsiteY78" fmla="*/ 318040 h 381000"/>
                <a:gd name="connsiteX79" fmla="*/ 363093 w 390525"/>
                <a:gd name="connsiteY79" fmla="*/ 318040 h 381000"/>
                <a:gd name="connsiteX80" fmla="*/ 363093 w 390525"/>
                <a:gd name="connsiteY80" fmla="*/ 340900 h 381000"/>
                <a:gd name="connsiteX81" fmla="*/ 348329 w 390525"/>
                <a:gd name="connsiteY81" fmla="*/ 355759 h 381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Lst>
              <a:rect l="l" t="t" r="r" b="b"/>
              <a:pathLst>
                <a:path w="390525" h="381000">
                  <a:moveTo>
                    <a:pt x="348805" y="127825"/>
                  </a:moveTo>
                  <a:lnTo>
                    <a:pt x="226219" y="127825"/>
                  </a:lnTo>
                  <a:lnTo>
                    <a:pt x="226219" y="96012"/>
                  </a:lnTo>
                  <a:lnTo>
                    <a:pt x="243364" y="96012"/>
                  </a:lnTo>
                  <a:cubicBezTo>
                    <a:pt x="255937" y="96012"/>
                    <a:pt x="266224" y="85820"/>
                    <a:pt x="266224" y="73152"/>
                  </a:cubicBezTo>
                  <a:lnTo>
                    <a:pt x="266224" y="30004"/>
                  </a:lnTo>
                  <a:cubicBezTo>
                    <a:pt x="266224" y="17431"/>
                    <a:pt x="256032" y="7144"/>
                    <a:pt x="243364" y="7144"/>
                  </a:cubicBezTo>
                  <a:lnTo>
                    <a:pt x="149923" y="7144"/>
                  </a:lnTo>
                  <a:cubicBezTo>
                    <a:pt x="137350" y="7144"/>
                    <a:pt x="127063" y="17336"/>
                    <a:pt x="127063" y="30004"/>
                  </a:cubicBezTo>
                  <a:lnTo>
                    <a:pt x="127063" y="73152"/>
                  </a:lnTo>
                  <a:cubicBezTo>
                    <a:pt x="127063" y="85725"/>
                    <a:pt x="137255" y="96012"/>
                    <a:pt x="149923" y="96012"/>
                  </a:cubicBezTo>
                  <a:lnTo>
                    <a:pt x="167068" y="96012"/>
                  </a:lnTo>
                  <a:lnTo>
                    <a:pt x="167068" y="127825"/>
                  </a:lnTo>
                  <a:lnTo>
                    <a:pt x="119729" y="127825"/>
                  </a:lnTo>
                  <a:lnTo>
                    <a:pt x="119729" y="104299"/>
                  </a:lnTo>
                  <a:cubicBezTo>
                    <a:pt x="119729" y="98107"/>
                    <a:pt x="114681" y="93059"/>
                    <a:pt x="108490" y="93059"/>
                  </a:cubicBezTo>
                  <a:lnTo>
                    <a:pt x="48768" y="93059"/>
                  </a:lnTo>
                  <a:cubicBezTo>
                    <a:pt x="42577" y="93059"/>
                    <a:pt x="37529" y="98107"/>
                    <a:pt x="37529" y="104299"/>
                  </a:cubicBezTo>
                  <a:lnTo>
                    <a:pt x="37529" y="128111"/>
                  </a:lnTo>
                  <a:cubicBezTo>
                    <a:pt x="20288" y="131254"/>
                    <a:pt x="7144" y="146495"/>
                    <a:pt x="7144" y="164878"/>
                  </a:cubicBezTo>
                  <a:lnTo>
                    <a:pt x="7144" y="341471"/>
                  </a:lnTo>
                  <a:cubicBezTo>
                    <a:pt x="7144" y="362045"/>
                    <a:pt x="23813" y="378809"/>
                    <a:pt x="44482" y="378809"/>
                  </a:cubicBezTo>
                  <a:lnTo>
                    <a:pt x="348805" y="378809"/>
                  </a:lnTo>
                  <a:cubicBezTo>
                    <a:pt x="369380" y="378809"/>
                    <a:pt x="386143" y="362140"/>
                    <a:pt x="386143" y="341471"/>
                  </a:cubicBezTo>
                  <a:lnTo>
                    <a:pt x="386143" y="165163"/>
                  </a:lnTo>
                  <a:cubicBezTo>
                    <a:pt x="386048" y="144589"/>
                    <a:pt x="369380" y="127825"/>
                    <a:pt x="348805" y="127825"/>
                  </a:cubicBezTo>
                  <a:close/>
                  <a:moveTo>
                    <a:pt x="149257" y="73438"/>
                  </a:moveTo>
                  <a:lnTo>
                    <a:pt x="149257" y="30480"/>
                  </a:lnTo>
                  <a:cubicBezTo>
                    <a:pt x="149257" y="30289"/>
                    <a:pt x="149447" y="30099"/>
                    <a:pt x="149638" y="30099"/>
                  </a:cubicBezTo>
                  <a:lnTo>
                    <a:pt x="242888" y="30099"/>
                  </a:lnTo>
                  <a:cubicBezTo>
                    <a:pt x="243078" y="30099"/>
                    <a:pt x="243268" y="30289"/>
                    <a:pt x="243268" y="30480"/>
                  </a:cubicBezTo>
                  <a:lnTo>
                    <a:pt x="243268" y="73438"/>
                  </a:lnTo>
                  <a:cubicBezTo>
                    <a:pt x="243268" y="73628"/>
                    <a:pt x="243078" y="73819"/>
                    <a:pt x="242888" y="73819"/>
                  </a:cubicBezTo>
                  <a:lnTo>
                    <a:pt x="149638" y="73819"/>
                  </a:lnTo>
                  <a:cubicBezTo>
                    <a:pt x="149447" y="73819"/>
                    <a:pt x="149257" y="73628"/>
                    <a:pt x="149257" y="73438"/>
                  </a:cubicBezTo>
                  <a:close/>
                  <a:moveTo>
                    <a:pt x="204025" y="96012"/>
                  </a:moveTo>
                  <a:lnTo>
                    <a:pt x="204025" y="126397"/>
                  </a:lnTo>
                  <a:lnTo>
                    <a:pt x="189262" y="126397"/>
                  </a:lnTo>
                  <a:lnTo>
                    <a:pt x="189262" y="96012"/>
                  </a:lnTo>
                  <a:lnTo>
                    <a:pt x="204025" y="96012"/>
                  </a:lnTo>
                  <a:close/>
                  <a:moveTo>
                    <a:pt x="60484" y="115253"/>
                  </a:moveTo>
                  <a:lnTo>
                    <a:pt x="97536" y="115253"/>
                  </a:lnTo>
                  <a:lnTo>
                    <a:pt x="97536" y="126397"/>
                  </a:lnTo>
                  <a:lnTo>
                    <a:pt x="60484" y="126397"/>
                  </a:lnTo>
                  <a:lnTo>
                    <a:pt x="60484" y="115253"/>
                  </a:lnTo>
                  <a:close/>
                  <a:moveTo>
                    <a:pt x="44958" y="150019"/>
                  </a:moveTo>
                  <a:lnTo>
                    <a:pt x="349091" y="150019"/>
                  </a:lnTo>
                  <a:cubicBezTo>
                    <a:pt x="357283" y="150019"/>
                    <a:pt x="363950" y="156686"/>
                    <a:pt x="363950" y="164878"/>
                  </a:cubicBezTo>
                  <a:lnTo>
                    <a:pt x="363950" y="187738"/>
                  </a:lnTo>
                  <a:lnTo>
                    <a:pt x="263747" y="187738"/>
                  </a:lnTo>
                  <a:cubicBezTo>
                    <a:pt x="246793" y="170402"/>
                    <a:pt x="223171" y="159639"/>
                    <a:pt x="197072" y="159639"/>
                  </a:cubicBezTo>
                  <a:cubicBezTo>
                    <a:pt x="170974" y="159639"/>
                    <a:pt x="147352" y="170402"/>
                    <a:pt x="130397" y="187738"/>
                  </a:cubicBezTo>
                  <a:lnTo>
                    <a:pt x="30099" y="187738"/>
                  </a:lnTo>
                  <a:lnTo>
                    <a:pt x="30099" y="164878"/>
                  </a:lnTo>
                  <a:cubicBezTo>
                    <a:pt x="30099" y="156686"/>
                    <a:pt x="36766" y="150019"/>
                    <a:pt x="44958" y="150019"/>
                  </a:cubicBezTo>
                  <a:close/>
                  <a:moveTo>
                    <a:pt x="363855" y="295846"/>
                  </a:moveTo>
                  <a:lnTo>
                    <a:pt x="279940" y="295846"/>
                  </a:lnTo>
                  <a:cubicBezTo>
                    <a:pt x="286512" y="283083"/>
                    <a:pt x="290227" y="268605"/>
                    <a:pt x="290227" y="253270"/>
                  </a:cubicBezTo>
                  <a:cubicBezTo>
                    <a:pt x="290227" y="237935"/>
                    <a:pt x="286512" y="223456"/>
                    <a:pt x="279940" y="210693"/>
                  </a:cubicBezTo>
                  <a:lnTo>
                    <a:pt x="363855" y="210693"/>
                  </a:lnTo>
                  <a:lnTo>
                    <a:pt x="363855" y="295846"/>
                  </a:lnTo>
                  <a:close/>
                  <a:moveTo>
                    <a:pt x="29337" y="210788"/>
                  </a:moveTo>
                  <a:lnTo>
                    <a:pt x="113252" y="210788"/>
                  </a:lnTo>
                  <a:cubicBezTo>
                    <a:pt x="106680" y="223552"/>
                    <a:pt x="102965" y="238030"/>
                    <a:pt x="102965" y="253365"/>
                  </a:cubicBezTo>
                  <a:cubicBezTo>
                    <a:pt x="102965" y="268700"/>
                    <a:pt x="106680" y="283178"/>
                    <a:pt x="113252" y="295942"/>
                  </a:cubicBezTo>
                  <a:lnTo>
                    <a:pt x="29337" y="295942"/>
                  </a:lnTo>
                  <a:lnTo>
                    <a:pt x="29337" y="210788"/>
                  </a:lnTo>
                  <a:close/>
                  <a:moveTo>
                    <a:pt x="267462" y="252984"/>
                  </a:moveTo>
                  <a:cubicBezTo>
                    <a:pt x="267462" y="292037"/>
                    <a:pt x="235648" y="323755"/>
                    <a:pt x="196691" y="323755"/>
                  </a:cubicBezTo>
                  <a:cubicBezTo>
                    <a:pt x="157734" y="323755"/>
                    <a:pt x="125921" y="291941"/>
                    <a:pt x="125921" y="252984"/>
                  </a:cubicBezTo>
                  <a:cubicBezTo>
                    <a:pt x="125921" y="213931"/>
                    <a:pt x="157734" y="182213"/>
                    <a:pt x="196691" y="182213"/>
                  </a:cubicBezTo>
                  <a:cubicBezTo>
                    <a:pt x="235648" y="182213"/>
                    <a:pt x="267462" y="213931"/>
                    <a:pt x="267462" y="252984"/>
                  </a:cubicBezTo>
                  <a:close/>
                  <a:moveTo>
                    <a:pt x="348329" y="355759"/>
                  </a:moveTo>
                  <a:lnTo>
                    <a:pt x="44196" y="355759"/>
                  </a:lnTo>
                  <a:cubicBezTo>
                    <a:pt x="36004" y="355759"/>
                    <a:pt x="29337" y="349091"/>
                    <a:pt x="29337" y="340900"/>
                  </a:cubicBezTo>
                  <a:lnTo>
                    <a:pt x="29337" y="318040"/>
                  </a:lnTo>
                  <a:lnTo>
                    <a:pt x="129540" y="318040"/>
                  </a:lnTo>
                  <a:cubicBezTo>
                    <a:pt x="146495" y="335375"/>
                    <a:pt x="170116" y="346138"/>
                    <a:pt x="196215" y="346138"/>
                  </a:cubicBezTo>
                  <a:cubicBezTo>
                    <a:pt x="222313" y="346138"/>
                    <a:pt x="245935" y="335375"/>
                    <a:pt x="262890" y="318040"/>
                  </a:cubicBezTo>
                  <a:lnTo>
                    <a:pt x="363093" y="318040"/>
                  </a:lnTo>
                  <a:lnTo>
                    <a:pt x="363093" y="340900"/>
                  </a:lnTo>
                  <a:cubicBezTo>
                    <a:pt x="363188" y="349187"/>
                    <a:pt x="356521" y="355759"/>
                    <a:pt x="348329" y="355759"/>
                  </a:cubicBezTo>
                  <a:close/>
                </a:path>
              </a:pathLst>
            </a:custGeom>
            <a:grpFill/>
            <a:ln w="9525" cap="flat">
              <a:noFill/>
              <a:prstDash val="solid"/>
              <a:miter/>
            </a:ln>
          </p:spPr>
          <p:txBody>
            <a:bodyPr rtlCol="0" anchor="ctr"/>
            <a:lstStyle/>
            <a:p>
              <a:endParaRPr lang="ko-KR" altLang="en-US"/>
            </a:p>
          </p:txBody>
        </p:sp>
        <p:sp>
          <p:nvSpPr>
            <p:cNvPr id="71" name="자유형: 도형 78"/>
            <p:cNvSpPr/>
            <p:nvPr/>
          </p:nvSpPr>
          <p:spPr>
            <a:xfrm>
              <a:off x="4245093" y="3746658"/>
              <a:ext cx="133350" cy="133350"/>
            </a:xfrm>
            <a:custGeom>
              <a:avLst/>
              <a:gdLst>
                <a:gd name="connsiteX0" fmla="*/ 67818 w 133350"/>
                <a:gd name="connsiteY0" fmla="*/ 7144 h 133350"/>
                <a:gd name="connsiteX1" fmla="*/ 7144 w 133350"/>
                <a:gd name="connsiteY1" fmla="*/ 67818 h 133350"/>
                <a:gd name="connsiteX2" fmla="*/ 67818 w 133350"/>
                <a:gd name="connsiteY2" fmla="*/ 128492 h 133350"/>
                <a:gd name="connsiteX3" fmla="*/ 128492 w 133350"/>
                <a:gd name="connsiteY3" fmla="*/ 67818 h 133350"/>
                <a:gd name="connsiteX4" fmla="*/ 67818 w 133350"/>
                <a:gd name="connsiteY4" fmla="*/ 7144 h 133350"/>
                <a:gd name="connsiteX5" fmla="*/ 106013 w 133350"/>
                <a:gd name="connsiteY5" fmla="*/ 67818 h 133350"/>
                <a:gd name="connsiteX6" fmla="*/ 67818 w 133350"/>
                <a:gd name="connsiteY6" fmla="*/ 106013 h 133350"/>
                <a:gd name="connsiteX7" fmla="*/ 29623 w 133350"/>
                <a:gd name="connsiteY7" fmla="*/ 67818 h 133350"/>
                <a:gd name="connsiteX8" fmla="*/ 67818 w 133350"/>
                <a:gd name="connsiteY8" fmla="*/ 29623 h 133350"/>
                <a:gd name="connsiteX9" fmla="*/ 106013 w 133350"/>
                <a:gd name="connsiteY9" fmla="*/ 67818 h 1333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33350" h="133350">
                  <a:moveTo>
                    <a:pt x="67818" y="7144"/>
                  </a:moveTo>
                  <a:cubicBezTo>
                    <a:pt x="34385" y="7144"/>
                    <a:pt x="7144" y="34385"/>
                    <a:pt x="7144" y="67818"/>
                  </a:cubicBezTo>
                  <a:cubicBezTo>
                    <a:pt x="7144" y="101251"/>
                    <a:pt x="34385" y="128492"/>
                    <a:pt x="67818" y="128492"/>
                  </a:cubicBezTo>
                  <a:cubicBezTo>
                    <a:pt x="101251" y="128492"/>
                    <a:pt x="128492" y="101251"/>
                    <a:pt x="128492" y="67818"/>
                  </a:cubicBezTo>
                  <a:cubicBezTo>
                    <a:pt x="128492" y="34290"/>
                    <a:pt x="101251" y="7144"/>
                    <a:pt x="67818" y="7144"/>
                  </a:cubicBezTo>
                  <a:close/>
                  <a:moveTo>
                    <a:pt x="106013" y="67818"/>
                  </a:moveTo>
                  <a:cubicBezTo>
                    <a:pt x="106013" y="88868"/>
                    <a:pt x="88868" y="106013"/>
                    <a:pt x="67818" y="106013"/>
                  </a:cubicBezTo>
                  <a:cubicBezTo>
                    <a:pt x="46768" y="106013"/>
                    <a:pt x="29623" y="88868"/>
                    <a:pt x="29623" y="67818"/>
                  </a:cubicBezTo>
                  <a:cubicBezTo>
                    <a:pt x="29623" y="46768"/>
                    <a:pt x="46768" y="29623"/>
                    <a:pt x="67818" y="29623"/>
                  </a:cubicBezTo>
                  <a:cubicBezTo>
                    <a:pt x="88868" y="29623"/>
                    <a:pt x="106013" y="46672"/>
                    <a:pt x="106013" y="67818"/>
                  </a:cubicBezTo>
                  <a:close/>
                </a:path>
              </a:pathLst>
            </a:custGeom>
            <a:grpFill/>
            <a:ln w="9525" cap="flat">
              <a:noFill/>
              <a:prstDash val="solid"/>
              <a:miter/>
            </a:ln>
          </p:spPr>
          <p:txBody>
            <a:bodyPr rtlCol="0" anchor="ctr"/>
            <a:lstStyle/>
            <a:p>
              <a:endParaRPr lang="ko-KR" altLang="en-US"/>
            </a:p>
          </p:txBody>
        </p:sp>
        <p:sp>
          <p:nvSpPr>
            <p:cNvPr id="72" name="자유형: 도형 79"/>
            <p:cNvSpPr/>
            <p:nvPr/>
          </p:nvSpPr>
          <p:spPr>
            <a:xfrm>
              <a:off x="4276228" y="3594925"/>
              <a:ext cx="66675" cy="28575"/>
            </a:xfrm>
            <a:custGeom>
              <a:avLst/>
              <a:gdLst>
                <a:gd name="connsiteX0" fmla="*/ 55257 w 66675"/>
                <a:gd name="connsiteY0" fmla="*/ 29337 h 28575"/>
                <a:gd name="connsiteX1" fmla="*/ 66306 w 66675"/>
                <a:gd name="connsiteY1" fmla="*/ 17716 h 28575"/>
                <a:gd name="connsiteX2" fmla="*/ 54876 w 66675"/>
                <a:gd name="connsiteY2" fmla="*/ 7144 h 28575"/>
                <a:gd name="connsiteX3" fmla="*/ 18585 w 66675"/>
                <a:gd name="connsiteY3" fmla="*/ 7144 h 28575"/>
                <a:gd name="connsiteX4" fmla="*/ 7155 w 66675"/>
                <a:gd name="connsiteY4" fmla="*/ 17716 h 28575"/>
                <a:gd name="connsiteX5" fmla="*/ 18204 w 66675"/>
                <a:gd name="connsiteY5" fmla="*/ 29337 h 28575"/>
                <a:gd name="connsiteX6" fmla="*/ 55257 w 66675"/>
                <a:gd name="connsiteY6" fmla="*/ 29337 h 28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675" h="28575">
                  <a:moveTo>
                    <a:pt x="55257" y="29337"/>
                  </a:moveTo>
                  <a:cubicBezTo>
                    <a:pt x="61543" y="29337"/>
                    <a:pt x="66592" y="24098"/>
                    <a:pt x="66306" y="17716"/>
                  </a:cubicBezTo>
                  <a:cubicBezTo>
                    <a:pt x="66020" y="11716"/>
                    <a:pt x="60876" y="7144"/>
                    <a:pt x="54876" y="7144"/>
                  </a:cubicBezTo>
                  <a:lnTo>
                    <a:pt x="18585" y="7144"/>
                  </a:lnTo>
                  <a:cubicBezTo>
                    <a:pt x="12585" y="7144"/>
                    <a:pt x="7441" y="11716"/>
                    <a:pt x="7155" y="17716"/>
                  </a:cubicBezTo>
                  <a:cubicBezTo>
                    <a:pt x="6870" y="24098"/>
                    <a:pt x="11918" y="29337"/>
                    <a:pt x="18204" y="29337"/>
                  </a:cubicBezTo>
                  <a:lnTo>
                    <a:pt x="55257" y="29337"/>
                  </a:lnTo>
                  <a:close/>
                </a:path>
              </a:pathLst>
            </a:custGeom>
            <a:grpFill/>
            <a:ln w="9525" cap="flat">
              <a:noFill/>
              <a:prstDash val="solid"/>
              <a:miter/>
            </a:ln>
          </p:spPr>
          <p:txBody>
            <a:bodyPr rtlCol="0" anchor="ctr"/>
            <a:lstStyle/>
            <a:p>
              <a:endParaRPr lang="ko-KR" altLang="en-US"/>
            </a:p>
          </p:txBody>
        </p:sp>
      </p:grpSp>
      <p:grpSp>
        <p:nvGrpSpPr>
          <p:cNvPr id="73" name="그룹 167"/>
          <p:cNvGrpSpPr/>
          <p:nvPr/>
        </p:nvGrpSpPr>
        <p:grpSpPr>
          <a:xfrm>
            <a:off x="3759325" y="8451666"/>
            <a:ext cx="441849" cy="593396"/>
            <a:chOff x="3506630" y="3561589"/>
            <a:chExt cx="290789" cy="390525"/>
          </a:xfrm>
          <a:solidFill>
            <a:srgbClr val="F4F1E9"/>
          </a:solidFill>
        </p:grpSpPr>
        <p:sp>
          <p:nvSpPr>
            <p:cNvPr id="74" name="자유형: 도형 168"/>
            <p:cNvSpPr/>
            <p:nvPr/>
          </p:nvSpPr>
          <p:spPr>
            <a:xfrm>
              <a:off x="3506630" y="3591125"/>
              <a:ext cx="247650" cy="247650"/>
            </a:xfrm>
            <a:custGeom>
              <a:avLst/>
              <a:gdLst>
                <a:gd name="connsiteX0" fmla="*/ 127720 w 247650"/>
                <a:gd name="connsiteY0" fmla="*/ 248497 h 247650"/>
                <a:gd name="connsiteX1" fmla="*/ 174488 w 247650"/>
                <a:gd name="connsiteY1" fmla="*/ 238972 h 247650"/>
                <a:gd name="connsiteX2" fmla="*/ 239449 w 247650"/>
                <a:gd name="connsiteY2" fmla="*/ 173345 h 247650"/>
                <a:gd name="connsiteX3" fmla="*/ 238972 w 247650"/>
                <a:gd name="connsiteY3" fmla="*/ 81048 h 247650"/>
                <a:gd name="connsiteX4" fmla="*/ 173345 w 247650"/>
                <a:gd name="connsiteY4" fmla="*/ 16087 h 247650"/>
                <a:gd name="connsiteX5" fmla="*/ 16087 w 247650"/>
                <a:gd name="connsiteY5" fmla="*/ 82191 h 247650"/>
                <a:gd name="connsiteX6" fmla="*/ 82191 w 247650"/>
                <a:gd name="connsiteY6" fmla="*/ 239449 h 247650"/>
                <a:gd name="connsiteX7" fmla="*/ 127720 w 247650"/>
                <a:gd name="connsiteY7" fmla="*/ 248497 h 247650"/>
                <a:gd name="connsiteX8" fmla="*/ 93621 w 247650"/>
                <a:gd name="connsiteY8" fmla="*/ 126006 h 247650"/>
                <a:gd name="connsiteX9" fmla="*/ 153438 w 247650"/>
                <a:gd name="connsiteY9" fmla="*/ 150390 h 247650"/>
                <a:gd name="connsiteX10" fmla="*/ 119148 w 247650"/>
                <a:gd name="connsiteY10" fmla="*/ 203349 h 247650"/>
                <a:gd name="connsiteX11" fmla="*/ 90668 w 247650"/>
                <a:gd name="connsiteY11" fmla="*/ 218779 h 247650"/>
                <a:gd name="connsiteX12" fmla="*/ 81143 w 247650"/>
                <a:gd name="connsiteY12" fmla="*/ 187918 h 247650"/>
                <a:gd name="connsiteX13" fmla="*/ 93621 w 247650"/>
                <a:gd name="connsiteY13" fmla="*/ 126006 h 247650"/>
                <a:gd name="connsiteX14" fmla="*/ 136388 w 247650"/>
                <a:gd name="connsiteY14" fmla="*/ 52282 h 247650"/>
                <a:gd name="connsiteX15" fmla="*/ 164868 w 247650"/>
                <a:gd name="connsiteY15" fmla="*/ 36852 h 247650"/>
                <a:gd name="connsiteX16" fmla="*/ 164868 w 247650"/>
                <a:gd name="connsiteY16" fmla="*/ 36852 h 247650"/>
                <a:gd name="connsiteX17" fmla="*/ 164868 w 247650"/>
                <a:gd name="connsiteY17" fmla="*/ 36852 h 247650"/>
                <a:gd name="connsiteX18" fmla="*/ 174393 w 247650"/>
                <a:gd name="connsiteY18" fmla="*/ 67713 h 247650"/>
                <a:gd name="connsiteX19" fmla="*/ 161820 w 247650"/>
                <a:gd name="connsiteY19" fmla="*/ 129625 h 247650"/>
                <a:gd name="connsiteX20" fmla="*/ 102003 w 247650"/>
                <a:gd name="connsiteY20" fmla="*/ 105241 h 247650"/>
                <a:gd name="connsiteX21" fmla="*/ 136388 w 247650"/>
                <a:gd name="connsiteY21" fmla="*/ 52282 h 247650"/>
                <a:gd name="connsiteX22" fmla="*/ 165820 w 247650"/>
                <a:gd name="connsiteY22" fmla="*/ 218398 h 247650"/>
                <a:gd name="connsiteX23" fmla="*/ 127625 w 247650"/>
                <a:gd name="connsiteY23" fmla="*/ 226114 h 247650"/>
                <a:gd name="connsiteX24" fmla="*/ 135245 w 247650"/>
                <a:gd name="connsiteY24" fmla="*/ 218875 h 247650"/>
                <a:gd name="connsiteX25" fmla="*/ 174202 w 247650"/>
                <a:gd name="connsiteY25" fmla="*/ 158867 h 247650"/>
                <a:gd name="connsiteX26" fmla="*/ 213922 w 247650"/>
                <a:gd name="connsiteY26" fmla="*/ 175060 h 247650"/>
                <a:gd name="connsiteX27" fmla="*/ 165820 w 247650"/>
                <a:gd name="connsiteY27" fmla="*/ 218398 h 247650"/>
                <a:gd name="connsiteX28" fmla="*/ 218303 w 247650"/>
                <a:gd name="connsiteY28" fmla="*/ 89716 h 247650"/>
                <a:gd name="connsiteX29" fmla="*/ 222304 w 247650"/>
                <a:gd name="connsiteY29" fmla="*/ 154295 h 247650"/>
                <a:gd name="connsiteX30" fmla="*/ 182584 w 247650"/>
                <a:gd name="connsiteY30" fmla="*/ 138102 h 247650"/>
                <a:gd name="connsiteX31" fmla="*/ 196777 w 247650"/>
                <a:gd name="connsiteY31" fmla="*/ 67903 h 247650"/>
                <a:gd name="connsiteX32" fmla="*/ 196396 w 247650"/>
                <a:gd name="connsiteY32" fmla="*/ 57426 h 247650"/>
                <a:gd name="connsiteX33" fmla="*/ 218303 w 247650"/>
                <a:gd name="connsiteY33" fmla="*/ 89716 h 247650"/>
                <a:gd name="connsiteX34" fmla="*/ 127816 w 247650"/>
                <a:gd name="connsiteY34" fmla="*/ 29613 h 247650"/>
                <a:gd name="connsiteX35" fmla="*/ 120291 w 247650"/>
                <a:gd name="connsiteY35" fmla="*/ 36757 h 247650"/>
                <a:gd name="connsiteX36" fmla="*/ 81334 w 247650"/>
                <a:gd name="connsiteY36" fmla="*/ 96859 h 247650"/>
                <a:gd name="connsiteX37" fmla="*/ 41614 w 247650"/>
                <a:gd name="connsiteY37" fmla="*/ 80667 h 247650"/>
                <a:gd name="connsiteX38" fmla="*/ 127816 w 247650"/>
                <a:gd name="connsiteY38" fmla="*/ 29613 h 247650"/>
                <a:gd name="connsiteX39" fmla="*/ 33137 w 247650"/>
                <a:gd name="connsiteY39" fmla="*/ 101336 h 247650"/>
                <a:gd name="connsiteX40" fmla="*/ 72856 w 247650"/>
                <a:gd name="connsiteY40" fmla="*/ 117528 h 247650"/>
                <a:gd name="connsiteX41" fmla="*/ 58664 w 247650"/>
                <a:gd name="connsiteY41" fmla="*/ 187728 h 247650"/>
                <a:gd name="connsiteX42" fmla="*/ 59045 w 247650"/>
                <a:gd name="connsiteY42" fmla="*/ 198110 h 247650"/>
                <a:gd name="connsiteX43" fmla="*/ 33137 w 247650"/>
                <a:gd name="connsiteY43" fmla="*/ 101336 h 2476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247650" h="247650">
                  <a:moveTo>
                    <a:pt x="127720" y="248497"/>
                  </a:moveTo>
                  <a:cubicBezTo>
                    <a:pt x="143532" y="248497"/>
                    <a:pt x="159439" y="245354"/>
                    <a:pt x="174488" y="238972"/>
                  </a:cubicBezTo>
                  <a:cubicBezTo>
                    <a:pt x="204206" y="226494"/>
                    <a:pt x="227257" y="203158"/>
                    <a:pt x="239449" y="173345"/>
                  </a:cubicBezTo>
                  <a:cubicBezTo>
                    <a:pt x="251641" y="143532"/>
                    <a:pt x="251450" y="110766"/>
                    <a:pt x="238972" y="81048"/>
                  </a:cubicBezTo>
                  <a:cubicBezTo>
                    <a:pt x="226495" y="51330"/>
                    <a:pt x="203158" y="28279"/>
                    <a:pt x="173345" y="16087"/>
                  </a:cubicBezTo>
                  <a:cubicBezTo>
                    <a:pt x="111813" y="-9059"/>
                    <a:pt x="41233" y="20659"/>
                    <a:pt x="16087" y="82191"/>
                  </a:cubicBezTo>
                  <a:cubicBezTo>
                    <a:pt x="-9059" y="143722"/>
                    <a:pt x="20659" y="214302"/>
                    <a:pt x="82191" y="239449"/>
                  </a:cubicBezTo>
                  <a:cubicBezTo>
                    <a:pt x="96859" y="245449"/>
                    <a:pt x="112290" y="248497"/>
                    <a:pt x="127720" y="248497"/>
                  </a:cubicBezTo>
                  <a:close/>
                  <a:moveTo>
                    <a:pt x="93621" y="126006"/>
                  </a:moveTo>
                  <a:lnTo>
                    <a:pt x="153438" y="150390"/>
                  </a:lnTo>
                  <a:cubicBezTo>
                    <a:pt x="143627" y="171821"/>
                    <a:pt x="131626" y="190395"/>
                    <a:pt x="119148" y="203349"/>
                  </a:cubicBezTo>
                  <a:cubicBezTo>
                    <a:pt x="105337" y="217636"/>
                    <a:pt x="95240" y="220589"/>
                    <a:pt x="90668" y="218779"/>
                  </a:cubicBezTo>
                  <a:cubicBezTo>
                    <a:pt x="86191" y="216969"/>
                    <a:pt x="80953" y="207730"/>
                    <a:pt x="81143" y="187918"/>
                  </a:cubicBezTo>
                  <a:cubicBezTo>
                    <a:pt x="81238" y="169821"/>
                    <a:pt x="85620" y="148199"/>
                    <a:pt x="93621" y="126006"/>
                  </a:cubicBezTo>
                  <a:close/>
                  <a:moveTo>
                    <a:pt x="136388" y="52282"/>
                  </a:moveTo>
                  <a:cubicBezTo>
                    <a:pt x="150199" y="37995"/>
                    <a:pt x="160296" y="35042"/>
                    <a:pt x="164868" y="36852"/>
                  </a:cubicBezTo>
                  <a:cubicBezTo>
                    <a:pt x="164868" y="36852"/>
                    <a:pt x="164868" y="36852"/>
                    <a:pt x="164868" y="36852"/>
                  </a:cubicBezTo>
                  <a:cubicBezTo>
                    <a:pt x="164868" y="36852"/>
                    <a:pt x="164868" y="36852"/>
                    <a:pt x="164868" y="36852"/>
                  </a:cubicBezTo>
                  <a:cubicBezTo>
                    <a:pt x="169345" y="38661"/>
                    <a:pt x="174583" y="47901"/>
                    <a:pt x="174393" y="67713"/>
                  </a:cubicBezTo>
                  <a:cubicBezTo>
                    <a:pt x="174297" y="85715"/>
                    <a:pt x="169821" y="107432"/>
                    <a:pt x="161820" y="129625"/>
                  </a:cubicBezTo>
                  <a:lnTo>
                    <a:pt x="102003" y="105241"/>
                  </a:lnTo>
                  <a:cubicBezTo>
                    <a:pt x="111909" y="83810"/>
                    <a:pt x="123815" y="65236"/>
                    <a:pt x="136388" y="52282"/>
                  </a:cubicBezTo>
                  <a:close/>
                  <a:moveTo>
                    <a:pt x="165820" y="218398"/>
                  </a:moveTo>
                  <a:cubicBezTo>
                    <a:pt x="153533" y="223542"/>
                    <a:pt x="140579" y="226114"/>
                    <a:pt x="127625" y="226114"/>
                  </a:cubicBezTo>
                  <a:cubicBezTo>
                    <a:pt x="130102" y="223923"/>
                    <a:pt x="132673" y="221542"/>
                    <a:pt x="135245" y="218875"/>
                  </a:cubicBezTo>
                  <a:cubicBezTo>
                    <a:pt x="149628" y="203920"/>
                    <a:pt x="163249" y="182870"/>
                    <a:pt x="174202" y="158867"/>
                  </a:cubicBezTo>
                  <a:lnTo>
                    <a:pt x="213922" y="175060"/>
                  </a:lnTo>
                  <a:cubicBezTo>
                    <a:pt x="203254" y="194491"/>
                    <a:pt x="186489" y="209635"/>
                    <a:pt x="165820" y="218398"/>
                  </a:cubicBezTo>
                  <a:close/>
                  <a:moveTo>
                    <a:pt x="218303" y="89716"/>
                  </a:moveTo>
                  <a:cubicBezTo>
                    <a:pt x="226971" y="110480"/>
                    <a:pt x="228400" y="132959"/>
                    <a:pt x="222304" y="154295"/>
                  </a:cubicBezTo>
                  <a:lnTo>
                    <a:pt x="182584" y="138102"/>
                  </a:lnTo>
                  <a:cubicBezTo>
                    <a:pt x="191633" y="113242"/>
                    <a:pt x="196586" y="88668"/>
                    <a:pt x="196777" y="67903"/>
                  </a:cubicBezTo>
                  <a:cubicBezTo>
                    <a:pt x="196777" y="64284"/>
                    <a:pt x="196681" y="60760"/>
                    <a:pt x="196396" y="57426"/>
                  </a:cubicBezTo>
                  <a:cubicBezTo>
                    <a:pt x="205635" y="66570"/>
                    <a:pt x="213064" y="77428"/>
                    <a:pt x="218303" y="89716"/>
                  </a:cubicBezTo>
                  <a:close/>
                  <a:moveTo>
                    <a:pt x="127816" y="29613"/>
                  </a:moveTo>
                  <a:cubicBezTo>
                    <a:pt x="125339" y="31803"/>
                    <a:pt x="122767" y="34185"/>
                    <a:pt x="120291" y="36757"/>
                  </a:cubicBezTo>
                  <a:cubicBezTo>
                    <a:pt x="105908" y="51711"/>
                    <a:pt x="92287" y="72761"/>
                    <a:pt x="81334" y="96859"/>
                  </a:cubicBezTo>
                  <a:lnTo>
                    <a:pt x="41614" y="80667"/>
                  </a:lnTo>
                  <a:cubicBezTo>
                    <a:pt x="59045" y="48663"/>
                    <a:pt x="92668" y="29613"/>
                    <a:pt x="127816" y="29613"/>
                  </a:cubicBezTo>
                  <a:close/>
                  <a:moveTo>
                    <a:pt x="33137" y="101336"/>
                  </a:moveTo>
                  <a:lnTo>
                    <a:pt x="72856" y="117528"/>
                  </a:lnTo>
                  <a:cubicBezTo>
                    <a:pt x="63808" y="142389"/>
                    <a:pt x="58855" y="166963"/>
                    <a:pt x="58664" y="187728"/>
                  </a:cubicBezTo>
                  <a:cubicBezTo>
                    <a:pt x="58664" y="191347"/>
                    <a:pt x="58759" y="194776"/>
                    <a:pt x="59045" y="198110"/>
                  </a:cubicBezTo>
                  <a:cubicBezTo>
                    <a:pt x="33899" y="173440"/>
                    <a:pt x="23326" y="136388"/>
                    <a:pt x="33137" y="101336"/>
                  </a:cubicBezTo>
                  <a:close/>
                </a:path>
              </a:pathLst>
            </a:custGeom>
            <a:grpFill/>
            <a:ln w="9525" cap="flat">
              <a:noFill/>
              <a:prstDash val="solid"/>
              <a:miter/>
            </a:ln>
          </p:spPr>
          <p:txBody>
            <a:bodyPr rtlCol="0" anchor="ctr"/>
            <a:lstStyle/>
            <a:p>
              <a:endParaRPr lang="ko-KR" altLang="en-US"/>
            </a:p>
          </p:txBody>
        </p:sp>
        <p:sp>
          <p:nvSpPr>
            <p:cNvPr id="75" name="자유형: 도형 169"/>
            <p:cNvSpPr/>
            <p:nvPr/>
          </p:nvSpPr>
          <p:spPr>
            <a:xfrm>
              <a:off x="3559294" y="3561589"/>
              <a:ext cx="238125" cy="390525"/>
            </a:xfrm>
            <a:custGeom>
              <a:avLst/>
              <a:gdLst>
                <a:gd name="connsiteX0" fmla="*/ 223837 w 238125"/>
                <a:gd name="connsiteY0" fmla="*/ 94868 h 390525"/>
                <a:gd name="connsiteX1" fmla="*/ 136016 w 238125"/>
                <a:gd name="connsiteY1" fmla="*/ 8000 h 390525"/>
                <a:gd name="connsiteX2" fmla="*/ 121443 w 238125"/>
                <a:gd name="connsiteY2" fmla="*/ 14096 h 390525"/>
                <a:gd name="connsiteX3" fmla="*/ 127539 w 238125"/>
                <a:gd name="connsiteY3" fmla="*/ 28669 h 390525"/>
                <a:gd name="connsiteX4" fmla="*/ 203739 w 238125"/>
                <a:gd name="connsiteY4" fmla="*/ 209835 h 390525"/>
                <a:gd name="connsiteX5" fmla="*/ 22573 w 238125"/>
                <a:gd name="connsiteY5" fmla="*/ 286035 h 390525"/>
                <a:gd name="connsiteX6" fmla="*/ 8000 w 238125"/>
                <a:gd name="connsiteY6" fmla="*/ 292131 h 390525"/>
                <a:gd name="connsiteX7" fmla="*/ 14096 w 238125"/>
                <a:gd name="connsiteY7" fmla="*/ 306704 h 390525"/>
                <a:gd name="connsiteX8" fmla="*/ 63817 w 238125"/>
                <a:gd name="connsiteY8" fmla="*/ 318324 h 390525"/>
                <a:gd name="connsiteX9" fmla="*/ 63817 w 238125"/>
                <a:gd name="connsiteY9" fmla="*/ 363663 h 390525"/>
                <a:gd name="connsiteX10" fmla="*/ 24288 w 238125"/>
                <a:gd name="connsiteY10" fmla="*/ 363663 h 390525"/>
                <a:gd name="connsiteX11" fmla="*/ 13144 w 238125"/>
                <a:gd name="connsiteY11" fmla="*/ 374808 h 390525"/>
                <a:gd name="connsiteX12" fmla="*/ 24288 w 238125"/>
                <a:gd name="connsiteY12" fmla="*/ 385857 h 390525"/>
                <a:gd name="connsiteX13" fmla="*/ 125920 w 238125"/>
                <a:gd name="connsiteY13" fmla="*/ 385857 h 390525"/>
                <a:gd name="connsiteX14" fmla="*/ 137064 w 238125"/>
                <a:gd name="connsiteY14" fmla="*/ 374808 h 390525"/>
                <a:gd name="connsiteX15" fmla="*/ 125920 w 238125"/>
                <a:gd name="connsiteY15" fmla="*/ 363663 h 390525"/>
                <a:gd name="connsiteX16" fmla="*/ 86010 w 238125"/>
                <a:gd name="connsiteY16" fmla="*/ 363663 h 390525"/>
                <a:gd name="connsiteX17" fmla="*/ 86010 w 238125"/>
                <a:gd name="connsiteY17" fmla="*/ 318324 h 390525"/>
                <a:gd name="connsiteX18" fmla="*/ 137635 w 238125"/>
                <a:gd name="connsiteY18" fmla="*/ 306037 h 390525"/>
                <a:gd name="connsiteX19" fmla="*/ 224503 w 238125"/>
                <a:gd name="connsiteY19" fmla="*/ 218217 h 390525"/>
                <a:gd name="connsiteX20" fmla="*/ 223837 w 238125"/>
                <a:gd name="connsiteY20" fmla="*/ 94868 h 3905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238125" h="390525">
                  <a:moveTo>
                    <a:pt x="223837" y="94868"/>
                  </a:moveTo>
                  <a:cubicBezTo>
                    <a:pt x="207168" y="55149"/>
                    <a:pt x="175926" y="24288"/>
                    <a:pt x="136016" y="8000"/>
                  </a:cubicBezTo>
                  <a:cubicBezTo>
                    <a:pt x="130301" y="5619"/>
                    <a:pt x="123729" y="8381"/>
                    <a:pt x="121443" y="14096"/>
                  </a:cubicBezTo>
                  <a:cubicBezTo>
                    <a:pt x="119062" y="19811"/>
                    <a:pt x="121824" y="26383"/>
                    <a:pt x="127539" y="28669"/>
                  </a:cubicBezTo>
                  <a:cubicBezTo>
                    <a:pt x="198500" y="57625"/>
                    <a:pt x="232695" y="138873"/>
                    <a:pt x="203739" y="209835"/>
                  </a:cubicBezTo>
                  <a:cubicBezTo>
                    <a:pt x="174783" y="280796"/>
                    <a:pt x="93535" y="314991"/>
                    <a:pt x="22573" y="286035"/>
                  </a:cubicBezTo>
                  <a:cubicBezTo>
                    <a:pt x="16858" y="283654"/>
                    <a:pt x="10286" y="286416"/>
                    <a:pt x="8000" y="292131"/>
                  </a:cubicBezTo>
                  <a:cubicBezTo>
                    <a:pt x="5619" y="297846"/>
                    <a:pt x="8381" y="304418"/>
                    <a:pt x="14096" y="306704"/>
                  </a:cubicBezTo>
                  <a:cubicBezTo>
                    <a:pt x="30193" y="313276"/>
                    <a:pt x="46957" y="317181"/>
                    <a:pt x="63817" y="318324"/>
                  </a:cubicBezTo>
                  <a:lnTo>
                    <a:pt x="63817" y="363663"/>
                  </a:lnTo>
                  <a:lnTo>
                    <a:pt x="24288" y="363663"/>
                  </a:lnTo>
                  <a:cubicBezTo>
                    <a:pt x="18096" y="363568"/>
                    <a:pt x="13144" y="368616"/>
                    <a:pt x="13144" y="374808"/>
                  </a:cubicBezTo>
                  <a:cubicBezTo>
                    <a:pt x="13144" y="380999"/>
                    <a:pt x="18192" y="385952"/>
                    <a:pt x="24288" y="385857"/>
                  </a:cubicBezTo>
                  <a:lnTo>
                    <a:pt x="125920" y="385857"/>
                  </a:lnTo>
                  <a:cubicBezTo>
                    <a:pt x="132111" y="385952"/>
                    <a:pt x="137064" y="380999"/>
                    <a:pt x="137064" y="374808"/>
                  </a:cubicBezTo>
                  <a:cubicBezTo>
                    <a:pt x="137064" y="368616"/>
                    <a:pt x="132016" y="363663"/>
                    <a:pt x="125920" y="363663"/>
                  </a:cubicBezTo>
                  <a:lnTo>
                    <a:pt x="86010" y="363663"/>
                  </a:lnTo>
                  <a:lnTo>
                    <a:pt x="86010" y="318324"/>
                  </a:lnTo>
                  <a:cubicBezTo>
                    <a:pt x="103726" y="317086"/>
                    <a:pt x="121062" y="312990"/>
                    <a:pt x="137635" y="306037"/>
                  </a:cubicBezTo>
                  <a:cubicBezTo>
                    <a:pt x="177354" y="289368"/>
                    <a:pt x="208216" y="258126"/>
                    <a:pt x="224503" y="218217"/>
                  </a:cubicBezTo>
                  <a:cubicBezTo>
                    <a:pt x="240791" y="178402"/>
                    <a:pt x="240505" y="134587"/>
                    <a:pt x="223837" y="94868"/>
                  </a:cubicBezTo>
                  <a:close/>
                </a:path>
              </a:pathLst>
            </a:custGeom>
            <a:grpFill/>
            <a:ln w="9525" cap="flat">
              <a:noFill/>
              <a:prstDash val="solid"/>
              <a:miter/>
            </a:ln>
          </p:spPr>
          <p:txBody>
            <a:bodyPr rtlCol="0" anchor="ctr"/>
            <a:lstStyle/>
            <a:p>
              <a:endParaRPr lang="ko-KR" altLang="en-US"/>
            </a:p>
          </p:txBody>
        </p:sp>
      </p:grpSp>
      <p:sp>
        <p:nvSpPr>
          <p:cNvPr id="76" name="자유형: 도형 191"/>
          <p:cNvSpPr/>
          <p:nvPr/>
        </p:nvSpPr>
        <p:spPr>
          <a:xfrm>
            <a:off x="2510370" y="3195693"/>
            <a:ext cx="463138" cy="535503"/>
          </a:xfrm>
          <a:custGeom>
            <a:avLst/>
            <a:gdLst>
              <a:gd name="connsiteX0" fmla="*/ 294323 w 304800"/>
              <a:gd name="connsiteY0" fmla="*/ 73238 h 352425"/>
              <a:gd name="connsiteX1" fmla="*/ 224123 w 304800"/>
              <a:gd name="connsiteY1" fmla="*/ 73238 h 352425"/>
              <a:gd name="connsiteX2" fmla="*/ 206026 w 304800"/>
              <a:gd name="connsiteY2" fmla="*/ 29042 h 352425"/>
              <a:gd name="connsiteX3" fmla="*/ 162211 w 304800"/>
              <a:gd name="connsiteY3" fmla="*/ 7420 h 352425"/>
              <a:gd name="connsiteX4" fmla="*/ 101632 w 304800"/>
              <a:gd name="connsiteY4" fmla="*/ 33995 h 352425"/>
              <a:gd name="connsiteX5" fmla="*/ 87725 w 304800"/>
              <a:gd name="connsiteY5" fmla="*/ 73238 h 352425"/>
              <a:gd name="connsiteX6" fmla="*/ 17526 w 304800"/>
              <a:gd name="connsiteY6" fmla="*/ 73238 h 352425"/>
              <a:gd name="connsiteX7" fmla="*/ 7144 w 304800"/>
              <a:gd name="connsiteY7" fmla="*/ 83620 h 352425"/>
              <a:gd name="connsiteX8" fmla="*/ 7144 w 304800"/>
              <a:gd name="connsiteY8" fmla="*/ 339652 h 352425"/>
              <a:gd name="connsiteX9" fmla="*/ 17526 w 304800"/>
              <a:gd name="connsiteY9" fmla="*/ 350035 h 352425"/>
              <a:gd name="connsiteX10" fmla="*/ 294323 w 304800"/>
              <a:gd name="connsiteY10" fmla="*/ 350035 h 352425"/>
              <a:gd name="connsiteX11" fmla="*/ 304705 w 304800"/>
              <a:gd name="connsiteY11" fmla="*/ 339652 h 352425"/>
              <a:gd name="connsiteX12" fmla="*/ 304705 w 304800"/>
              <a:gd name="connsiteY12" fmla="*/ 83620 h 352425"/>
              <a:gd name="connsiteX13" fmla="*/ 294323 w 304800"/>
              <a:gd name="connsiteY13" fmla="*/ 73238 h 352425"/>
              <a:gd name="connsiteX14" fmla="*/ 294323 w 304800"/>
              <a:gd name="connsiteY14" fmla="*/ 73238 h 352425"/>
              <a:gd name="connsiteX15" fmla="*/ 156305 w 304800"/>
              <a:gd name="connsiteY15" fmla="*/ 27328 h 352425"/>
              <a:gd name="connsiteX16" fmla="*/ 193929 w 304800"/>
              <a:gd name="connsiteY16" fmla="*/ 45996 h 352425"/>
              <a:gd name="connsiteX17" fmla="*/ 202025 w 304800"/>
              <a:gd name="connsiteY17" fmla="*/ 86668 h 352425"/>
              <a:gd name="connsiteX18" fmla="*/ 156210 w 304800"/>
              <a:gd name="connsiteY18" fmla="*/ 194396 h 352425"/>
              <a:gd name="connsiteX19" fmla="*/ 110395 w 304800"/>
              <a:gd name="connsiteY19" fmla="*/ 86668 h 352425"/>
              <a:gd name="connsiteX20" fmla="*/ 118491 w 304800"/>
              <a:gd name="connsiteY20" fmla="*/ 45996 h 352425"/>
              <a:gd name="connsiteX21" fmla="*/ 156305 w 304800"/>
              <a:gd name="connsiteY21" fmla="*/ 27328 h 352425"/>
              <a:gd name="connsiteX22" fmla="*/ 147066 w 304800"/>
              <a:gd name="connsiteY22" fmla="*/ 224781 h 352425"/>
              <a:gd name="connsiteX23" fmla="*/ 156591 w 304800"/>
              <a:gd name="connsiteY23" fmla="*/ 231067 h 352425"/>
              <a:gd name="connsiteX24" fmla="*/ 166116 w 304800"/>
              <a:gd name="connsiteY24" fmla="*/ 224781 h 352425"/>
              <a:gd name="connsiteX25" fmla="*/ 207836 w 304800"/>
              <a:gd name="connsiteY25" fmla="*/ 126483 h 352425"/>
              <a:gd name="connsiteX26" fmla="*/ 248317 w 304800"/>
              <a:gd name="connsiteY26" fmla="*/ 126483 h 352425"/>
              <a:gd name="connsiteX27" fmla="*/ 248317 w 304800"/>
              <a:gd name="connsiteY27" fmla="*/ 295266 h 352425"/>
              <a:gd name="connsiteX28" fmla="*/ 64770 w 304800"/>
              <a:gd name="connsiteY28" fmla="*/ 295266 h 352425"/>
              <a:gd name="connsiteX29" fmla="*/ 64770 w 304800"/>
              <a:gd name="connsiteY29" fmla="*/ 126483 h 352425"/>
              <a:gd name="connsiteX30" fmla="*/ 105251 w 304800"/>
              <a:gd name="connsiteY30" fmla="*/ 126483 h 352425"/>
              <a:gd name="connsiteX31" fmla="*/ 147066 w 304800"/>
              <a:gd name="connsiteY31" fmla="*/ 224781 h 352425"/>
              <a:gd name="connsiteX32" fmla="*/ 283940 w 304800"/>
              <a:gd name="connsiteY32" fmla="*/ 329270 h 352425"/>
              <a:gd name="connsiteX33" fmla="*/ 27908 w 304800"/>
              <a:gd name="connsiteY33" fmla="*/ 329270 h 352425"/>
              <a:gd name="connsiteX34" fmla="*/ 27908 w 304800"/>
              <a:gd name="connsiteY34" fmla="*/ 92478 h 352425"/>
              <a:gd name="connsiteX35" fmla="*/ 93917 w 304800"/>
              <a:gd name="connsiteY35" fmla="*/ 92478 h 352425"/>
              <a:gd name="connsiteX36" fmla="*/ 94202 w 304800"/>
              <a:gd name="connsiteY36" fmla="*/ 93240 h 352425"/>
              <a:gd name="connsiteX37" fmla="*/ 99536 w 304800"/>
              <a:gd name="connsiteY37" fmla="*/ 105813 h 352425"/>
              <a:gd name="connsiteX38" fmla="*/ 54578 w 304800"/>
              <a:gd name="connsiteY38" fmla="*/ 105813 h 352425"/>
              <a:gd name="connsiteX39" fmla="*/ 44196 w 304800"/>
              <a:gd name="connsiteY39" fmla="*/ 116196 h 352425"/>
              <a:gd name="connsiteX40" fmla="*/ 44196 w 304800"/>
              <a:gd name="connsiteY40" fmla="*/ 305648 h 352425"/>
              <a:gd name="connsiteX41" fmla="*/ 54578 w 304800"/>
              <a:gd name="connsiteY41" fmla="*/ 316030 h 352425"/>
              <a:gd name="connsiteX42" fmla="*/ 258890 w 304800"/>
              <a:gd name="connsiteY42" fmla="*/ 316030 h 352425"/>
              <a:gd name="connsiteX43" fmla="*/ 269272 w 304800"/>
              <a:gd name="connsiteY43" fmla="*/ 305648 h 352425"/>
              <a:gd name="connsiteX44" fmla="*/ 269272 w 304800"/>
              <a:gd name="connsiteY44" fmla="*/ 116196 h 352425"/>
              <a:gd name="connsiteX45" fmla="*/ 258890 w 304800"/>
              <a:gd name="connsiteY45" fmla="*/ 105813 h 352425"/>
              <a:gd name="connsiteX46" fmla="*/ 213836 w 304800"/>
              <a:gd name="connsiteY46" fmla="*/ 105813 h 352425"/>
              <a:gd name="connsiteX47" fmla="*/ 219170 w 304800"/>
              <a:gd name="connsiteY47" fmla="*/ 93240 h 352425"/>
              <a:gd name="connsiteX48" fmla="*/ 219456 w 304800"/>
              <a:gd name="connsiteY48" fmla="*/ 92478 h 352425"/>
              <a:gd name="connsiteX49" fmla="*/ 284131 w 304800"/>
              <a:gd name="connsiteY49" fmla="*/ 92478 h 352425"/>
              <a:gd name="connsiteX50" fmla="*/ 283940 w 304800"/>
              <a:gd name="connsiteY50" fmla="*/ 329270 h 352425"/>
              <a:gd name="connsiteX51" fmla="*/ 283940 w 304800"/>
              <a:gd name="connsiteY51" fmla="*/ 329270 h 352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304800" h="352425">
                <a:moveTo>
                  <a:pt x="294323" y="73238"/>
                </a:moveTo>
                <a:lnTo>
                  <a:pt x="224123" y="73238"/>
                </a:lnTo>
                <a:cubicBezTo>
                  <a:pt x="223647" y="57141"/>
                  <a:pt x="217551" y="41520"/>
                  <a:pt x="206026" y="29042"/>
                </a:cubicBezTo>
                <a:cubicBezTo>
                  <a:pt x="194691" y="16660"/>
                  <a:pt x="178975" y="8944"/>
                  <a:pt x="162211" y="7420"/>
                </a:cubicBezTo>
                <a:cubicBezTo>
                  <a:pt x="138303" y="5325"/>
                  <a:pt x="115919" y="15231"/>
                  <a:pt x="101632" y="33995"/>
                </a:cubicBezTo>
                <a:cubicBezTo>
                  <a:pt x="92869" y="45520"/>
                  <a:pt x="88106" y="59236"/>
                  <a:pt x="87725" y="73238"/>
                </a:cubicBezTo>
                <a:lnTo>
                  <a:pt x="17526" y="73238"/>
                </a:lnTo>
                <a:cubicBezTo>
                  <a:pt x="11811" y="73238"/>
                  <a:pt x="7144" y="77905"/>
                  <a:pt x="7144" y="83620"/>
                </a:cubicBezTo>
                <a:lnTo>
                  <a:pt x="7144" y="339652"/>
                </a:lnTo>
                <a:cubicBezTo>
                  <a:pt x="7144" y="345367"/>
                  <a:pt x="11811" y="350035"/>
                  <a:pt x="17526" y="350035"/>
                </a:cubicBezTo>
                <a:lnTo>
                  <a:pt x="294323" y="350035"/>
                </a:lnTo>
                <a:cubicBezTo>
                  <a:pt x="300038" y="350035"/>
                  <a:pt x="304705" y="345367"/>
                  <a:pt x="304705" y="339652"/>
                </a:cubicBezTo>
                <a:lnTo>
                  <a:pt x="304705" y="83620"/>
                </a:lnTo>
                <a:cubicBezTo>
                  <a:pt x="304705" y="77810"/>
                  <a:pt x="300038" y="73238"/>
                  <a:pt x="294323" y="73238"/>
                </a:cubicBezTo>
                <a:lnTo>
                  <a:pt x="294323" y="73238"/>
                </a:lnTo>
                <a:close/>
                <a:moveTo>
                  <a:pt x="156305" y="27328"/>
                </a:moveTo>
                <a:cubicBezTo>
                  <a:pt x="171260" y="27328"/>
                  <a:pt x="184975" y="34090"/>
                  <a:pt x="193929" y="45996"/>
                </a:cubicBezTo>
                <a:cubicBezTo>
                  <a:pt x="202787" y="57712"/>
                  <a:pt x="205740" y="72476"/>
                  <a:pt x="202025" y="86668"/>
                </a:cubicBezTo>
                <a:lnTo>
                  <a:pt x="156210" y="194396"/>
                </a:lnTo>
                <a:lnTo>
                  <a:pt x="110395" y="86668"/>
                </a:lnTo>
                <a:cubicBezTo>
                  <a:pt x="106680" y="72476"/>
                  <a:pt x="109633" y="57712"/>
                  <a:pt x="118491" y="45996"/>
                </a:cubicBezTo>
                <a:cubicBezTo>
                  <a:pt x="127730" y="34090"/>
                  <a:pt x="141446" y="27328"/>
                  <a:pt x="156305" y="27328"/>
                </a:cubicBezTo>
                <a:close/>
                <a:moveTo>
                  <a:pt x="147066" y="224781"/>
                </a:moveTo>
                <a:cubicBezTo>
                  <a:pt x="148685" y="228591"/>
                  <a:pt x="152400" y="231067"/>
                  <a:pt x="156591" y="231067"/>
                </a:cubicBezTo>
                <a:cubicBezTo>
                  <a:pt x="160782" y="231067"/>
                  <a:pt x="164497" y="228591"/>
                  <a:pt x="166116" y="224781"/>
                </a:cubicBezTo>
                <a:lnTo>
                  <a:pt x="207836" y="126483"/>
                </a:lnTo>
                <a:lnTo>
                  <a:pt x="248317" y="126483"/>
                </a:lnTo>
                <a:lnTo>
                  <a:pt x="248317" y="295266"/>
                </a:lnTo>
                <a:lnTo>
                  <a:pt x="64770" y="295266"/>
                </a:lnTo>
                <a:lnTo>
                  <a:pt x="64770" y="126483"/>
                </a:lnTo>
                <a:lnTo>
                  <a:pt x="105251" y="126483"/>
                </a:lnTo>
                <a:cubicBezTo>
                  <a:pt x="105346" y="126483"/>
                  <a:pt x="147066" y="224781"/>
                  <a:pt x="147066" y="224781"/>
                </a:cubicBezTo>
                <a:close/>
                <a:moveTo>
                  <a:pt x="283940" y="329270"/>
                </a:moveTo>
                <a:lnTo>
                  <a:pt x="27908" y="329270"/>
                </a:lnTo>
                <a:lnTo>
                  <a:pt x="27908" y="92478"/>
                </a:lnTo>
                <a:lnTo>
                  <a:pt x="93917" y="92478"/>
                </a:lnTo>
                <a:cubicBezTo>
                  <a:pt x="94012" y="92764"/>
                  <a:pt x="94107" y="92955"/>
                  <a:pt x="94202" y="93240"/>
                </a:cubicBezTo>
                <a:lnTo>
                  <a:pt x="99536" y="105813"/>
                </a:lnTo>
                <a:lnTo>
                  <a:pt x="54578" y="105813"/>
                </a:lnTo>
                <a:cubicBezTo>
                  <a:pt x="48863" y="105813"/>
                  <a:pt x="44196" y="110481"/>
                  <a:pt x="44196" y="116196"/>
                </a:cubicBezTo>
                <a:lnTo>
                  <a:pt x="44196" y="305648"/>
                </a:lnTo>
                <a:cubicBezTo>
                  <a:pt x="44196" y="311363"/>
                  <a:pt x="48863" y="316030"/>
                  <a:pt x="54578" y="316030"/>
                </a:cubicBezTo>
                <a:lnTo>
                  <a:pt x="258890" y="316030"/>
                </a:lnTo>
                <a:cubicBezTo>
                  <a:pt x="264605" y="316030"/>
                  <a:pt x="269272" y="311363"/>
                  <a:pt x="269272" y="305648"/>
                </a:cubicBezTo>
                <a:lnTo>
                  <a:pt x="269272" y="116196"/>
                </a:lnTo>
                <a:cubicBezTo>
                  <a:pt x="269272" y="110481"/>
                  <a:pt x="264605" y="105813"/>
                  <a:pt x="258890" y="105813"/>
                </a:cubicBezTo>
                <a:lnTo>
                  <a:pt x="213836" y="105813"/>
                </a:lnTo>
                <a:lnTo>
                  <a:pt x="219170" y="93240"/>
                </a:lnTo>
                <a:cubicBezTo>
                  <a:pt x="219266" y="92955"/>
                  <a:pt x="219361" y="92764"/>
                  <a:pt x="219456" y="92478"/>
                </a:cubicBezTo>
                <a:lnTo>
                  <a:pt x="284131" y="92478"/>
                </a:lnTo>
                <a:lnTo>
                  <a:pt x="283940" y="329270"/>
                </a:lnTo>
                <a:lnTo>
                  <a:pt x="283940" y="329270"/>
                </a:lnTo>
                <a:close/>
              </a:path>
            </a:pathLst>
          </a:custGeom>
          <a:solidFill>
            <a:srgbClr val="F4F1E9"/>
          </a:solidFill>
          <a:ln w="9525" cap="flat">
            <a:noFill/>
            <a:prstDash val="solid"/>
            <a:miter/>
          </a:ln>
        </p:spPr>
        <p:txBody>
          <a:bodyPr rtlCol="0" anchor="ctr"/>
          <a:lstStyle/>
          <a:p>
            <a:endParaRPr lang="ko-KR" altLang="en-US"/>
          </a:p>
        </p:txBody>
      </p:sp>
      <p:grpSp>
        <p:nvGrpSpPr>
          <p:cNvPr id="77" name="그룹 394"/>
          <p:cNvGrpSpPr/>
          <p:nvPr/>
        </p:nvGrpSpPr>
        <p:grpSpPr>
          <a:xfrm>
            <a:off x="5752919" y="3165619"/>
            <a:ext cx="594119" cy="596579"/>
            <a:chOff x="4821927" y="2905696"/>
            <a:chExt cx="391001" cy="392620"/>
          </a:xfrm>
          <a:solidFill>
            <a:srgbClr val="F4F1E9"/>
          </a:solidFill>
        </p:grpSpPr>
        <p:sp>
          <p:nvSpPr>
            <p:cNvPr id="78" name="자유형: 도형 395"/>
            <p:cNvSpPr/>
            <p:nvPr/>
          </p:nvSpPr>
          <p:spPr>
            <a:xfrm>
              <a:off x="5022523" y="2905696"/>
              <a:ext cx="161925" cy="180975"/>
            </a:xfrm>
            <a:custGeom>
              <a:avLst/>
              <a:gdLst>
                <a:gd name="connsiteX0" fmla="*/ 162306 w 161925"/>
                <a:gd name="connsiteY0" fmla="*/ 102203 h 180975"/>
                <a:gd name="connsiteX1" fmla="*/ 152305 w 161925"/>
                <a:gd name="connsiteY1" fmla="*/ 95917 h 180975"/>
                <a:gd name="connsiteX2" fmla="*/ 140589 w 161925"/>
                <a:gd name="connsiteY2" fmla="*/ 95917 h 180975"/>
                <a:gd name="connsiteX3" fmla="*/ 41243 w 161925"/>
                <a:gd name="connsiteY3" fmla="*/ 7144 h 180975"/>
                <a:gd name="connsiteX4" fmla="*/ 18288 w 161925"/>
                <a:gd name="connsiteY4" fmla="*/ 7144 h 180975"/>
                <a:gd name="connsiteX5" fmla="*/ 7144 w 161925"/>
                <a:gd name="connsiteY5" fmla="*/ 18288 h 180975"/>
                <a:gd name="connsiteX6" fmla="*/ 18288 w 161925"/>
                <a:gd name="connsiteY6" fmla="*/ 29432 h 180975"/>
                <a:gd name="connsiteX7" fmla="*/ 74200 w 161925"/>
                <a:gd name="connsiteY7" fmla="*/ 96012 h 180975"/>
                <a:gd name="connsiteX8" fmla="*/ 63437 w 161925"/>
                <a:gd name="connsiteY8" fmla="*/ 96012 h 180975"/>
                <a:gd name="connsiteX9" fmla="*/ 53435 w 161925"/>
                <a:gd name="connsiteY9" fmla="*/ 102299 h 180975"/>
                <a:gd name="connsiteX10" fmla="*/ 54674 w 161925"/>
                <a:gd name="connsiteY10" fmla="*/ 114014 h 180975"/>
                <a:gd name="connsiteX11" fmla="*/ 99060 w 161925"/>
                <a:gd name="connsiteY11" fmla="*/ 170307 h 180975"/>
                <a:gd name="connsiteX12" fmla="*/ 107728 w 161925"/>
                <a:gd name="connsiteY12" fmla="*/ 174498 h 180975"/>
                <a:gd name="connsiteX13" fmla="*/ 116396 w 161925"/>
                <a:gd name="connsiteY13" fmla="*/ 170307 h 180975"/>
                <a:gd name="connsiteX14" fmla="*/ 160782 w 161925"/>
                <a:gd name="connsiteY14" fmla="*/ 114014 h 180975"/>
                <a:gd name="connsiteX15" fmla="*/ 162306 w 161925"/>
                <a:gd name="connsiteY15" fmla="*/ 102203 h 180975"/>
                <a:gd name="connsiteX16" fmla="*/ 107823 w 161925"/>
                <a:gd name="connsiteY16" fmla="*/ 145352 h 180975"/>
                <a:gd name="connsiteX17" fmla="*/ 86296 w 161925"/>
                <a:gd name="connsiteY17" fmla="*/ 118110 h 180975"/>
                <a:gd name="connsiteX18" fmla="*/ 96679 w 161925"/>
                <a:gd name="connsiteY18" fmla="*/ 107061 h 180975"/>
                <a:gd name="connsiteX19" fmla="*/ 80963 w 161925"/>
                <a:gd name="connsiteY19" fmla="*/ 40291 h 180975"/>
                <a:gd name="connsiteX20" fmla="*/ 118872 w 161925"/>
                <a:gd name="connsiteY20" fmla="*/ 107061 h 180975"/>
                <a:gd name="connsiteX21" fmla="*/ 129254 w 161925"/>
                <a:gd name="connsiteY21" fmla="*/ 118110 h 180975"/>
                <a:gd name="connsiteX22" fmla="*/ 107823 w 161925"/>
                <a:gd name="connsiteY22" fmla="*/ 145352 h 180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61925" h="180975">
                  <a:moveTo>
                    <a:pt x="162306" y="102203"/>
                  </a:moveTo>
                  <a:cubicBezTo>
                    <a:pt x="160496" y="98393"/>
                    <a:pt x="156591" y="95917"/>
                    <a:pt x="152305" y="95917"/>
                  </a:cubicBezTo>
                  <a:lnTo>
                    <a:pt x="140589" y="95917"/>
                  </a:lnTo>
                  <a:cubicBezTo>
                    <a:pt x="135064" y="46006"/>
                    <a:pt x="92583" y="7144"/>
                    <a:pt x="41243" y="7144"/>
                  </a:cubicBezTo>
                  <a:lnTo>
                    <a:pt x="18288" y="7144"/>
                  </a:lnTo>
                  <a:cubicBezTo>
                    <a:pt x="12192" y="7144"/>
                    <a:pt x="7144" y="12097"/>
                    <a:pt x="7144" y="18288"/>
                  </a:cubicBezTo>
                  <a:cubicBezTo>
                    <a:pt x="7144" y="24384"/>
                    <a:pt x="12097" y="29432"/>
                    <a:pt x="18288" y="29432"/>
                  </a:cubicBezTo>
                  <a:cubicBezTo>
                    <a:pt x="60008" y="29432"/>
                    <a:pt x="72104" y="63437"/>
                    <a:pt x="74200" y="96012"/>
                  </a:cubicBezTo>
                  <a:lnTo>
                    <a:pt x="63437" y="96012"/>
                  </a:lnTo>
                  <a:cubicBezTo>
                    <a:pt x="59150" y="96012"/>
                    <a:pt x="55340" y="98488"/>
                    <a:pt x="53435" y="102299"/>
                  </a:cubicBezTo>
                  <a:cubicBezTo>
                    <a:pt x="51626" y="106108"/>
                    <a:pt x="52102" y="110680"/>
                    <a:pt x="54674" y="114014"/>
                  </a:cubicBezTo>
                  <a:lnTo>
                    <a:pt x="99060" y="170307"/>
                  </a:lnTo>
                  <a:cubicBezTo>
                    <a:pt x="101155" y="172974"/>
                    <a:pt x="104394" y="174498"/>
                    <a:pt x="107728" y="174498"/>
                  </a:cubicBezTo>
                  <a:cubicBezTo>
                    <a:pt x="111062" y="174498"/>
                    <a:pt x="114300" y="172974"/>
                    <a:pt x="116396" y="170307"/>
                  </a:cubicBezTo>
                  <a:lnTo>
                    <a:pt x="160782" y="114014"/>
                  </a:lnTo>
                  <a:cubicBezTo>
                    <a:pt x="163639" y="110585"/>
                    <a:pt x="164116" y="106013"/>
                    <a:pt x="162306" y="102203"/>
                  </a:cubicBezTo>
                  <a:close/>
                  <a:moveTo>
                    <a:pt x="107823" y="145352"/>
                  </a:moveTo>
                  <a:lnTo>
                    <a:pt x="86296" y="118110"/>
                  </a:lnTo>
                  <a:cubicBezTo>
                    <a:pt x="92107" y="117729"/>
                    <a:pt x="96679" y="112967"/>
                    <a:pt x="96679" y="107061"/>
                  </a:cubicBezTo>
                  <a:cubicBezTo>
                    <a:pt x="96679" y="79629"/>
                    <a:pt x="91440" y="57150"/>
                    <a:pt x="80963" y="40291"/>
                  </a:cubicBezTo>
                  <a:cubicBezTo>
                    <a:pt x="103632" y="53912"/>
                    <a:pt x="118872" y="78677"/>
                    <a:pt x="118872" y="107061"/>
                  </a:cubicBezTo>
                  <a:cubicBezTo>
                    <a:pt x="118872" y="112967"/>
                    <a:pt x="123444" y="117824"/>
                    <a:pt x="129254" y="118110"/>
                  </a:cubicBezTo>
                  <a:lnTo>
                    <a:pt x="107823" y="145352"/>
                  </a:lnTo>
                  <a:close/>
                </a:path>
              </a:pathLst>
            </a:custGeom>
            <a:grpFill/>
            <a:ln w="9525" cap="flat">
              <a:noFill/>
              <a:prstDash val="solid"/>
              <a:miter/>
            </a:ln>
          </p:spPr>
          <p:txBody>
            <a:bodyPr rtlCol="0" anchor="ctr"/>
            <a:lstStyle/>
            <a:p>
              <a:endParaRPr lang="ko-KR" altLang="en-US"/>
            </a:p>
          </p:txBody>
        </p:sp>
        <p:sp>
          <p:nvSpPr>
            <p:cNvPr id="79" name="자유형: 도형 396"/>
            <p:cNvSpPr/>
            <p:nvPr/>
          </p:nvSpPr>
          <p:spPr>
            <a:xfrm>
              <a:off x="4844278" y="3117341"/>
              <a:ext cx="161925" cy="180975"/>
            </a:xfrm>
            <a:custGeom>
              <a:avLst/>
              <a:gdLst>
                <a:gd name="connsiteX0" fmla="*/ 152147 w 161925"/>
                <a:gd name="connsiteY0" fmla="*/ 152209 h 180975"/>
                <a:gd name="connsiteX1" fmla="*/ 96235 w 161925"/>
                <a:gd name="connsiteY1" fmla="*/ 84868 h 180975"/>
                <a:gd name="connsiteX2" fmla="*/ 106999 w 161925"/>
                <a:gd name="connsiteY2" fmla="*/ 84868 h 180975"/>
                <a:gd name="connsiteX3" fmla="*/ 117000 w 161925"/>
                <a:gd name="connsiteY3" fmla="*/ 78581 h 180975"/>
                <a:gd name="connsiteX4" fmla="*/ 115666 w 161925"/>
                <a:gd name="connsiteY4" fmla="*/ 66866 h 180975"/>
                <a:gd name="connsiteX5" fmla="*/ 71280 w 161925"/>
                <a:gd name="connsiteY5" fmla="*/ 11335 h 180975"/>
                <a:gd name="connsiteX6" fmla="*/ 62612 w 161925"/>
                <a:gd name="connsiteY6" fmla="*/ 7144 h 180975"/>
                <a:gd name="connsiteX7" fmla="*/ 53944 w 161925"/>
                <a:gd name="connsiteY7" fmla="*/ 11335 h 180975"/>
                <a:gd name="connsiteX8" fmla="*/ 9558 w 161925"/>
                <a:gd name="connsiteY8" fmla="*/ 66866 h 180975"/>
                <a:gd name="connsiteX9" fmla="*/ 8224 w 161925"/>
                <a:gd name="connsiteY9" fmla="*/ 78581 h 180975"/>
                <a:gd name="connsiteX10" fmla="*/ 18226 w 161925"/>
                <a:gd name="connsiteY10" fmla="*/ 84868 h 180975"/>
                <a:gd name="connsiteX11" fmla="*/ 29941 w 161925"/>
                <a:gd name="connsiteY11" fmla="*/ 84868 h 180975"/>
                <a:gd name="connsiteX12" fmla="*/ 129954 w 161925"/>
                <a:gd name="connsiteY12" fmla="*/ 174403 h 180975"/>
                <a:gd name="connsiteX13" fmla="*/ 152147 w 161925"/>
                <a:gd name="connsiteY13" fmla="*/ 174403 h 180975"/>
                <a:gd name="connsiteX14" fmla="*/ 163291 w 161925"/>
                <a:gd name="connsiteY14" fmla="*/ 163259 h 180975"/>
                <a:gd name="connsiteX15" fmla="*/ 152147 w 161925"/>
                <a:gd name="connsiteY15" fmla="*/ 152209 h 180975"/>
                <a:gd name="connsiteX16" fmla="*/ 51468 w 161925"/>
                <a:gd name="connsiteY16" fmla="*/ 73819 h 180975"/>
                <a:gd name="connsiteX17" fmla="*/ 41276 w 161925"/>
                <a:gd name="connsiteY17" fmla="*/ 62770 h 180975"/>
                <a:gd name="connsiteX18" fmla="*/ 62612 w 161925"/>
                <a:gd name="connsiteY18" fmla="*/ 36100 h 180975"/>
                <a:gd name="connsiteX19" fmla="*/ 83948 w 161925"/>
                <a:gd name="connsiteY19" fmla="*/ 62770 h 180975"/>
                <a:gd name="connsiteX20" fmla="*/ 73756 w 161925"/>
                <a:gd name="connsiteY20" fmla="*/ 73819 h 180975"/>
                <a:gd name="connsiteX21" fmla="*/ 89568 w 161925"/>
                <a:gd name="connsiteY21" fmla="*/ 140970 h 180975"/>
                <a:gd name="connsiteX22" fmla="*/ 51468 w 161925"/>
                <a:gd name="connsiteY22" fmla="*/ 73819 h 180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61925" h="180975">
                  <a:moveTo>
                    <a:pt x="152147" y="152209"/>
                  </a:moveTo>
                  <a:cubicBezTo>
                    <a:pt x="113857" y="152209"/>
                    <a:pt x="98712" y="123063"/>
                    <a:pt x="96235" y="84868"/>
                  </a:cubicBezTo>
                  <a:lnTo>
                    <a:pt x="106999" y="84868"/>
                  </a:lnTo>
                  <a:cubicBezTo>
                    <a:pt x="111285" y="84868"/>
                    <a:pt x="115190" y="82391"/>
                    <a:pt x="117000" y="78581"/>
                  </a:cubicBezTo>
                  <a:cubicBezTo>
                    <a:pt x="118810" y="74771"/>
                    <a:pt x="118333" y="70199"/>
                    <a:pt x="115666" y="66866"/>
                  </a:cubicBezTo>
                  <a:lnTo>
                    <a:pt x="71280" y="11335"/>
                  </a:lnTo>
                  <a:cubicBezTo>
                    <a:pt x="69184" y="8668"/>
                    <a:pt x="65946" y="7144"/>
                    <a:pt x="62612" y="7144"/>
                  </a:cubicBezTo>
                  <a:cubicBezTo>
                    <a:pt x="59278" y="7144"/>
                    <a:pt x="56040" y="8668"/>
                    <a:pt x="53944" y="11335"/>
                  </a:cubicBezTo>
                  <a:lnTo>
                    <a:pt x="9558" y="66866"/>
                  </a:lnTo>
                  <a:cubicBezTo>
                    <a:pt x="6891" y="70199"/>
                    <a:pt x="6415" y="74771"/>
                    <a:pt x="8224" y="78581"/>
                  </a:cubicBezTo>
                  <a:cubicBezTo>
                    <a:pt x="10034" y="82391"/>
                    <a:pt x="13939" y="84868"/>
                    <a:pt x="18226" y="84868"/>
                  </a:cubicBezTo>
                  <a:lnTo>
                    <a:pt x="29941" y="84868"/>
                  </a:lnTo>
                  <a:cubicBezTo>
                    <a:pt x="35466" y="134493"/>
                    <a:pt x="78138" y="174403"/>
                    <a:pt x="129954" y="174403"/>
                  </a:cubicBezTo>
                  <a:lnTo>
                    <a:pt x="152147" y="174403"/>
                  </a:lnTo>
                  <a:cubicBezTo>
                    <a:pt x="158243" y="174403"/>
                    <a:pt x="163291" y="169450"/>
                    <a:pt x="163291" y="163259"/>
                  </a:cubicBezTo>
                  <a:cubicBezTo>
                    <a:pt x="163291" y="157067"/>
                    <a:pt x="158243" y="152209"/>
                    <a:pt x="152147" y="152209"/>
                  </a:cubicBezTo>
                  <a:close/>
                  <a:moveTo>
                    <a:pt x="51468" y="73819"/>
                  </a:moveTo>
                  <a:cubicBezTo>
                    <a:pt x="51468" y="68008"/>
                    <a:pt x="46991" y="63151"/>
                    <a:pt x="41276" y="62770"/>
                  </a:cubicBezTo>
                  <a:lnTo>
                    <a:pt x="62612" y="36100"/>
                  </a:lnTo>
                  <a:lnTo>
                    <a:pt x="83948" y="62770"/>
                  </a:lnTo>
                  <a:cubicBezTo>
                    <a:pt x="78233" y="63246"/>
                    <a:pt x="73756" y="68008"/>
                    <a:pt x="73756" y="73819"/>
                  </a:cubicBezTo>
                  <a:cubicBezTo>
                    <a:pt x="73756" y="101441"/>
                    <a:pt x="79090" y="124016"/>
                    <a:pt x="89568" y="140970"/>
                  </a:cubicBezTo>
                  <a:cubicBezTo>
                    <a:pt x="66708" y="127254"/>
                    <a:pt x="51468" y="102203"/>
                    <a:pt x="51468" y="73819"/>
                  </a:cubicBezTo>
                  <a:close/>
                </a:path>
              </a:pathLst>
            </a:custGeom>
            <a:grpFill/>
            <a:ln w="9525" cap="flat">
              <a:noFill/>
              <a:prstDash val="solid"/>
              <a:miter/>
            </a:ln>
          </p:spPr>
          <p:txBody>
            <a:bodyPr rtlCol="0" anchor="ctr"/>
            <a:lstStyle/>
            <a:p>
              <a:endParaRPr lang="ko-KR" altLang="en-US"/>
            </a:p>
          </p:txBody>
        </p:sp>
        <p:sp>
          <p:nvSpPr>
            <p:cNvPr id="80" name="자유형: 도형 397"/>
            <p:cNvSpPr/>
            <p:nvPr/>
          </p:nvSpPr>
          <p:spPr>
            <a:xfrm>
              <a:off x="5022428" y="3084004"/>
              <a:ext cx="190500" cy="209550"/>
            </a:xfrm>
            <a:custGeom>
              <a:avLst/>
              <a:gdLst>
                <a:gd name="connsiteX0" fmla="*/ 182308 w 190500"/>
                <a:gd name="connsiteY0" fmla="*/ 77057 h 209550"/>
                <a:gd name="connsiteX1" fmla="*/ 182308 w 190500"/>
                <a:gd name="connsiteY1" fmla="*/ 77057 h 209550"/>
                <a:gd name="connsiteX2" fmla="*/ 115729 w 190500"/>
                <a:gd name="connsiteY2" fmla="*/ 10478 h 209550"/>
                <a:gd name="connsiteX3" fmla="*/ 115633 w 190500"/>
                <a:gd name="connsiteY3" fmla="*/ 10382 h 209550"/>
                <a:gd name="connsiteX4" fmla="*/ 107823 w 190500"/>
                <a:gd name="connsiteY4" fmla="*/ 7144 h 209550"/>
                <a:gd name="connsiteX5" fmla="*/ 18288 w 190500"/>
                <a:gd name="connsiteY5" fmla="*/ 7144 h 209550"/>
                <a:gd name="connsiteX6" fmla="*/ 7144 w 190500"/>
                <a:gd name="connsiteY6" fmla="*/ 18288 h 209550"/>
                <a:gd name="connsiteX7" fmla="*/ 7144 w 190500"/>
                <a:gd name="connsiteY7" fmla="*/ 196691 h 209550"/>
                <a:gd name="connsiteX8" fmla="*/ 18288 w 190500"/>
                <a:gd name="connsiteY8" fmla="*/ 207836 h 209550"/>
                <a:gd name="connsiteX9" fmla="*/ 174403 w 190500"/>
                <a:gd name="connsiteY9" fmla="*/ 207836 h 209550"/>
                <a:gd name="connsiteX10" fmla="*/ 185547 w 190500"/>
                <a:gd name="connsiteY10" fmla="*/ 196691 h 209550"/>
                <a:gd name="connsiteX11" fmla="*/ 185547 w 190500"/>
                <a:gd name="connsiteY11" fmla="*/ 84963 h 209550"/>
                <a:gd name="connsiteX12" fmla="*/ 182308 w 190500"/>
                <a:gd name="connsiteY12" fmla="*/ 77057 h 209550"/>
                <a:gd name="connsiteX13" fmla="*/ 118967 w 190500"/>
                <a:gd name="connsiteY13" fmla="*/ 45053 h 209550"/>
                <a:gd name="connsiteX14" fmla="*/ 147638 w 190500"/>
                <a:gd name="connsiteY14" fmla="*/ 73724 h 209550"/>
                <a:gd name="connsiteX15" fmla="*/ 118967 w 190500"/>
                <a:gd name="connsiteY15" fmla="*/ 73724 h 209550"/>
                <a:gd name="connsiteX16" fmla="*/ 118967 w 190500"/>
                <a:gd name="connsiteY16" fmla="*/ 45053 h 209550"/>
                <a:gd name="connsiteX17" fmla="*/ 163354 w 190500"/>
                <a:gd name="connsiteY17" fmla="*/ 185547 h 209550"/>
                <a:gd name="connsiteX18" fmla="*/ 29432 w 190500"/>
                <a:gd name="connsiteY18" fmla="*/ 185547 h 209550"/>
                <a:gd name="connsiteX19" fmla="*/ 29432 w 190500"/>
                <a:gd name="connsiteY19" fmla="*/ 29432 h 209550"/>
                <a:gd name="connsiteX20" fmla="*/ 96774 w 190500"/>
                <a:gd name="connsiteY20" fmla="*/ 29432 h 209550"/>
                <a:gd name="connsiteX21" fmla="*/ 96774 w 190500"/>
                <a:gd name="connsiteY21" fmla="*/ 84963 h 209550"/>
                <a:gd name="connsiteX22" fmla="*/ 107918 w 190500"/>
                <a:gd name="connsiteY22" fmla="*/ 96107 h 209550"/>
                <a:gd name="connsiteX23" fmla="*/ 163449 w 190500"/>
                <a:gd name="connsiteY23" fmla="*/ 96107 h 209550"/>
                <a:gd name="connsiteX24" fmla="*/ 163449 w 190500"/>
                <a:gd name="connsiteY24" fmla="*/ 185547 h 209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190500" h="209550">
                  <a:moveTo>
                    <a:pt x="182308" y="77057"/>
                  </a:moveTo>
                  <a:cubicBezTo>
                    <a:pt x="182308" y="77057"/>
                    <a:pt x="182308" y="77057"/>
                    <a:pt x="182308" y="77057"/>
                  </a:cubicBezTo>
                  <a:lnTo>
                    <a:pt x="115729" y="10478"/>
                  </a:lnTo>
                  <a:cubicBezTo>
                    <a:pt x="115729" y="10478"/>
                    <a:pt x="115729" y="10478"/>
                    <a:pt x="115633" y="10382"/>
                  </a:cubicBezTo>
                  <a:cubicBezTo>
                    <a:pt x="113538" y="8287"/>
                    <a:pt x="110680" y="7144"/>
                    <a:pt x="107823" y="7144"/>
                  </a:cubicBezTo>
                  <a:lnTo>
                    <a:pt x="18288" y="7144"/>
                  </a:lnTo>
                  <a:cubicBezTo>
                    <a:pt x="12192" y="7144"/>
                    <a:pt x="7144" y="12097"/>
                    <a:pt x="7144" y="18288"/>
                  </a:cubicBezTo>
                  <a:lnTo>
                    <a:pt x="7144" y="196691"/>
                  </a:lnTo>
                  <a:cubicBezTo>
                    <a:pt x="7144" y="202787"/>
                    <a:pt x="12097" y="207836"/>
                    <a:pt x="18288" y="207836"/>
                  </a:cubicBezTo>
                  <a:lnTo>
                    <a:pt x="174403" y="207836"/>
                  </a:lnTo>
                  <a:cubicBezTo>
                    <a:pt x="180499" y="207836"/>
                    <a:pt x="185547" y="202883"/>
                    <a:pt x="185547" y="196691"/>
                  </a:cubicBezTo>
                  <a:lnTo>
                    <a:pt x="185547" y="84963"/>
                  </a:lnTo>
                  <a:cubicBezTo>
                    <a:pt x="185547" y="82010"/>
                    <a:pt x="184499" y="79153"/>
                    <a:pt x="182308" y="77057"/>
                  </a:cubicBezTo>
                  <a:close/>
                  <a:moveTo>
                    <a:pt x="118967" y="45053"/>
                  </a:moveTo>
                  <a:lnTo>
                    <a:pt x="147638" y="73724"/>
                  </a:lnTo>
                  <a:lnTo>
                    <a:pt x="118967" y="73724"/>
                  </a:lnTo>
                  <a:lnTo>
                    <a:pt x="118967" y="45053"/>
                  </a:lnTo>
                  <a:close/>
                  <a:moveTo>
                    <a:pt x="163354" y="185547"/>
                  </a:moveTo>
                  <a:lnTo>
                    <a:pt x="29432" y="185547"/>
                  </a:lnTo>
                  <a:lnTo>
                    <a:pt x="29432" y="29432"/>
                  </a:lnTo>
                  <a:lnTo>
                    <a:pt x="96774" y="29432"/>
                  </a:lnTo>
                  <a:lnTo>
                    <a:pt x="96774" y="84963"/>
                  </a:lnTo>
                  <a:cubicBezTo>
                    <a:pt x="96774" y="91059"/>
                    <a:pt x="101727" y="96107"/>
                    <a:pt x="107918" y="96107"/>
                  </a:cubicBezTo>
                  <a:lnTo>
                    <a:pt x="163449" y="96107"/>
                  </a:lnTo>
                  <a:lnTo>
                    <a:pt x="163449" y="185547"/>
                  </a:lnTo>
                  <a:close/>
                </a:path>
              </a:pathLst>
            </a:custGeom>
            <a:grpFill/>
            <a:ln w="9525" cap="flat">
              <a:noFill/>
              <a:prstDash val="solid"/>
              <a:miter/>
            </a:ln>
          </p:spPr>
          <p:txBody>
            <a:bodyPr rtlCol="0" anchor="ctr"/>
            <a:lstStyle/>
            <a:p>
              <a:endParaRPr lang="ko-KR" altLang="en-US"/>
            </a:p>
          </p:txBody>
        </p:sp>
        <p:sp>
          <p:nvSpPr>
            <p:cNvPr id="81" name="자유형: 도형 398"/>
            <p:cNvSpPr/>
            <p:nvPr/>
          </p:nvSpPr>
          <p:spPr>
            <a:xfrm>
              <a:off x="4821927" y="2905696"/>
              <a:ext cx="190500" cy="209550"/>
            </a:xfrm>
            <a:custGeom>
              <a:avLst/>
              <a:gdLst>
                <a:gd name="connsiteX0" fmla="*/ 182213 w 190500"/>
                <a:gd name="connsiteY0" fmla="*/ 76962 h 209550"/>
                <a:gd name="connsiteX1" fmla="*/ 114871 w 190500"/>
                <a:gd name="connsiteY1" fmla="*/ 10382 h 209550"/>
                <a:gd name="connsiteX2" fmla="*/ 114871 w 190500"/>
                <a:gd name="connsiteY2" fmla="*/ 10382 h 209550"/>
                <a:gd name="connsiteX3" fmla="*/ 114871 w 190500"/>
                <a:gd name="connsiteY3" fmla="*/ 10382 h 209550"/>
                <a:gd name="connsiteX4" fmla="*/ 107061 w 190500"/>
                <a:gd name="connsiteY4" fmla="*/ 7144 h 209550"/>
                <a:gd name="connsiteX5" fmla="*/ 18288 w 190500"/>
                <a:gd name="connsiteY5" fmla="*/ 7144 h 209550"/>
                <a:gd name="connsiteX6" fmla="*/ 7144 w 190500"/>
                <a:gd name="connsiteY6" fmla="*/ 18288 h 209550"/>
                <a:gd name="connsiteX7" fmla="*/ 7144 w 190500"/>
                <a:gd name="connsiteY7" fmla="*/ 196691 h 209550"/>
                <a:gd name="connsiteX8" fmla="*/ 18288 w 190500"/>
                <a:gd name="connsiteY8" fmla="*/ 207836 h 209550"/>
                <a:gd name="connsiteX9" fmla="*/ 174403 w 190500"/>
                <a:gd name="connsiteY9" fmla="*/ 207836 h 209550"/>
                <a:gd name="connsiteX10" fmla="*/ 185547 w 190500"/>
                <a:gd name="connsiteY10" fmla="*/ 196691 h 209550"/>
                <a:gd name="connsiteX11" fmla="*/ 185547 w 190500"/>
                <a:gd name="connsiteY11" fmla="*/ 84963 h 209550"/>
                <a:gd name="connsiteX12" fmla="*/ 182213 w 190500"/>
                <a:gd name="connsiteY12" fmla="*/ 76962 h 209550"/>
                <a:gd name="connsiteX13" fmla="*/ 118205 w 190500"/>
                <a:gd name="connsiteY13" fmla="*/ 44863 h 209550"/>
                <a:gd name="connsiteX14" fmla="*/ 147447 w 190500"/>
                <a:gd name="connsiteY14" fmla="*/ 73819 h 209550"/>
                <a:gd name="connsiteX15" fmla="*/ 118205 w 190500"/>
                <a:gd name="connsiteY15" fmla="*/ 73819 h 209550"/>
                <a:gd name="connsiteX16" fmla="*/ 118205 w 190500"/>
                <a:gd name="connsiteY16" fmla="*/ 44863 h 209550"/>
                <a:gd name="connsiteX17" fmla="*/ 163354 w 190500"/>
                <a:gd name="connsiteY17" fmla="*/ 185547 h 209550"/>
                <a:gd name="connsiteX18" fmla="*/ 29337 w 190500"/>
                <a:gd name="connsiteY18" fmla="*/ 185547 h 209550"/>
                <a:gd name="connsiteX19" fmla="*/ 29337 w 190500"/>
                <a:gd name="connsiteY19" fmla="*/ 29432 h 209550"/>
                <a:gd name="connsiteX20" fmla="*/ 95917 w 190500"/>
                <a:gd name="connsiteY20" fmla="*/ 29432 h 209550"/>
                <a:gd name="connsiteX21" fmla="*/ 95917 w 190500"/>
                <a:gd name="connsiteY21" fmla="*/ 84963 h 209550"/>
                <a:gd name="connsiteX22" fmla="*/ 107061 w 190500"/>
                <a:gd name="connsiteY22" fmla="*/ 96107 h 209550"/>
                <a:gd name="connsiteX23" fmla="*/ 163354 w 190500"/>
                <a:gd name="connsiteY23" fmla="*/ 96107 h 209550"/>
                <a:gd name="connsiteX24" fmla="*/ 163354 w 190500"/>
                <a:gd name="connsiteY24" fmla="*/ 185547 h 209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190500" h="209550">
                  <a:moveTo>
                    <a:pt x="182213" y="76962"/>
                  </a:moveTo>
                  <a:lnTo>
                    <a:pt x="114871" y="10382"/>
                  </a:lnTo>
                  <a:cubicBezTo>
                    <a:pt x="114871" y="10382"/>
                    <a:pt x="114871" y="10382"/>
                    <a:pt x="114871" y="10382"/>
                  </a:cubicBezTo>
                  <a:lnTo>
                    <a:pt x="114871" y="10382"/>
                  </a:lnTo>
                  <a:cubicBezTo>
                    <a:pt x="112776" y="8287"/>
                    <a:pt x="109919" y="7144"/>
                    <a:pt x="107061" y="7144"/>
                  </a:cubicBezTo>
                  <a:lnTo>
                    <a:pt x="18288" y="7144"/>
                  </a:lnTo>
                  <a:cubicBezTo>
                    <a:pt x="12192" y="7144"/>
                    <a:pt x="7144" y="12097"/>
                    <a:pt x="7144" y="18288"/>
                  </a:cubicBezTo>
                  <a:lnTo>
                    <a:pt x="7144" y="196691"/>
                  </a:lnTo>
                  <a:cubicBezTo>
                    <a:pt x="7144" y="202787"/>
                    <a:pt x="12097" y="207836"/>
                    <a:pt x="18288" y="207836"/>
                  </a:cubicBezTo>
                  <a:lnTo>
                    <a:pt x="174403" y="207836"/>
                  </a:lnTo>
                  <a:cubicBezTo>
                    <a:pt x="180499" y="207836"/>
                    <a:pt x="185547" y="202883"/>
                    <a:pt x="185547" y="196691"/>
                  </a:cubicBezTo>
                  <a:lnTo>
                    <a:pt x="185547" y="84963"/>
                  </a:lnTo>
                  <a:cubicBezTo>
                    <a:pt x="185547" y="82010"/>
                    <a:pt x="184404" y="79058"/>
                    <a:pt x="182213" y="76962"/>
                  </a:cubicBezTo>
                  <a:close/>
                  <a:moveTo>
                    <a:pt x="118205" y="44863"/>
                  </a:moveTo>
                  <a:lnTo>
                    <a:pt x="147447" y="73819"/>
                  </a:lnTo>
                  <a:lnTo>
                    <a:pt x="118205" y="73819"/>
                  </a:lnTo>
                  <a:lnTo>
                    <a:pt x="118205" y="44863"/>
                  </a:lnTo>
                  <a:close/>
                  <a:moveTo>
                    <a:pt x="163354" y="185547"/>
                  </a:moveTo>
                  <a:lnTo>
                    <a:pt x="29337" y="185547"/>
                  </a:lnTo>
                  <a:lnTo>
                    <a:pt x="29337" y="29432"/>
                  </a:lnTo>
                  <a:lnTo>
                    <a:pt x="95917" y="29432"/>
                  </a:lnTo>
                  <a:lnTo>
                    <a:pt x="95917" y="84963"/>
                  </a:lnTo>
                  <a:cubicBezTo>
                    <a:pt x="95917" y="91059"/>
                    <a:pt x="100870" y="96107"/>
                    <a:pt x="107061" y="96107"/>
                  </a:cubicBezTo>
                  <a:lnTo>
                    <a:pt x="163354" y="96107"/>
                  </a:lnTo>
                  <a:lnTo>
                    <a:pt x="163354" y="185547"/>
                  </a:lnTo>
                  <a:close/>
                </a:path>
              </a:pathLst>
            </a:custGeom>
            <a:grpFill/>
            <a:ln w="9525" cap="flat">
              <a:noFill/>
              <a:prstDash val="solid"/>
              <a:miter/>
            </a:ln>
          </p:spPr>
          <p:txBody>
            <a:bodyPr rtlCol="0" anchor="ctr"/>
            <a:lstStyle/>
            <a:p>
              <a:endParaRPr lang="ko-KR" altLang="en-US"/>
            </a:p>
          </p:txBody>
        </p:sp>
      </p:gr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원형: 비어 있음 1"/>
          <p:cNvSpPr/>
          <p:nvPr/>
        </p:nvSpPr>
        <p:spPr>
          <a:xfrm>
            <a:off x="1369098" y="2269099"/>
            <a:ext cx="1958302" cy="1958302"/>
          </a:xfrm>
          <a:prstGeom prst="donut">
            <a:avLst>
              <a:gd name="adj" fmla="val 17214"/>
            </a:avLst>
          </a:prstGeom>
          <a:solidFill>
            <a:srgbClr val="EED3C6">
              <a:alpha val="3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noAutofit/>
          </a:bodyPr>
          <a:lstStyle/>
          <a:p>
            <a:pPr algn="ctr"/>
            <a:endParaRPr lang="ko-KR" altLang="en-US" sz="1400" b="1">
              <a:solidFill>
                <a:schemeClr val="tx1">
                  <a:lumMod val="75000"/>
                  <a:lumOff val="25000"/>
                </a:schemeClr>
              </a:solidFill>
            </a:endParaRPr>
          </a:p>
        </p:txBody>
      </p:sp>
      <p:sp>
        <p:nvSpPr>
          <p:cNvPr id="3" name="막힌 원호 2"/>
          <p:cNvSpPr/>
          <p:nvPr/>
        </p:nvSpPr>
        <p:spPr>
          <a:xfrm>
            <a:off x="1369098" y="2269099"/>
            <a:ext cx="1958302" cy="1958302"/>
          </a:xfrm>
          <a:prstGeom prst="blockArc">
            <a:avLst>
              <a:gd name="adj1" fmla="val 5401345"/>
              <a:gd name="adj2" fmla="val 12708"/>
              <a:gd name="adj3" fmla="val 17096"/>
            </a:avLst>
          </a:prstGeom>
          <a:solidFill>
            <a:srgbClr val="EED3C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ko-KR" altLang="en-US" sz="1400" b="1">
              <a:solidFill>
                <a:schemeClr val="tx1">
                  <a:lumMod val="75000"/>
                  <a:lumOff val="25000"/>
                </a:schemeClr>
              </a:solidFill>
            </a:endParaRPr>
          </a:p>
        </p:txBody>
      </p:sp>
      <p:pic>
        <p:nvPicPr>
          <p:cNvPr id="4" name="그래픽 3"/>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2216467" y="2938351"/>
            <a:ext cx="263821" cy="584775"/>
          </a:xfrm>
          <a:prstGeom prst="rect">
            <a:avLst/>
          </a:prstGeom>
        </p:spPr>
      </p:pic>
      <p:pic>
        <p:nvPicPr>
          <p:cNvPr id="5" name="그래픽 4"/>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4470151" y="2938351"/>
            <a:ext cx="226852" cy="584775"/>
          </a:xfrm>
          <a:prstGeom prst="rect">
            <a:avLst/>
          </a:prstGeom>
        </p:spPr>
      </p:pic>
      <p:sp>
        <p:nvSpPr>
          <p:cNvPr id="6" name="원형: 비어 있음 5"/>
          <p:cNvSpPr/>
          <p:nvPr/>
        </p:nvSpPr>
        <p:spPr>
          <a:xfrm>
            <a:off x="3604298" y="2269099"/>
            <a:ext cx="1958302" cy="1958302"/>
          </a:xfrm>
          <a:prstGeom prst="donut">
            <a:avLst>
              <a:gd name="adj" fmla="val 17214"/>
            </a:avLst>
          </a:prstGeom>
          <a:solidFill>
            <a:srgbClr val="B9B088">
              <a:alpha val="2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noAutofit/>
          </a:bodyPr>
          <a:lstStyle/>
          <a:p>
            <a:pPr algn="ctr"/>
            <a:endParaRPr lang="ko-KR" altLang="en-US" sz="1400" b="1">
              <a:solidFill>
                <a:schemeClr val="tx1">
                  <a:lumMod val="75000"/>
                  <a:lumOff val="25000"/>
                </a:schemeClr>
              </a:solidFill>
            </a:endParaRPr>
          </a:p>
        </p:txBody>
      </p:sp>
      <p:sp>
        <p:nvSpPr>
          <p:cNvPr id="7" name="막힌 원호 6"/>
          <p:cNvSpPr/>
          <p:nvPr/>
        </p:nvSpPr>
        <p:spPr>
          <a:xfrm rot="5400000">
            <a:off x="3604298" y="2269099"/>
            <a:ext cx="1958302" cy="1958302"/>
          </a:xfrm>
          <a:prstGeom prst="blockArc">
            <a:avLst>
              <a:gd name="adj1" fmla="val 16209380"/>
              <a:gd name="adj2" fmla="val 12708"/>
              <a:gd name="adj3" fmla="val 17096"/>
            </a:avLst>
          </a:prstGeom>
          <a:solidFill>
            <a:srgbClr val="B9B088"/>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ko-KR" altLang="en-US" sz="1400" b="1">
              <a:solidFill>
                <a:schemeClr val="tx1">
                  <a:lumMod val="75000"/>
                  <a:lumOff val="25000"/>
                </a:schemeClr>
              </a:solidFill>
            </a:endParaRPr>
          </a:p>
        </p:txBody>
      </p:sp>
      <p:sp>
        <p:nvSpPr>
          <p:cNvPr id="8" name="TextBox 7"/>
          <p:cNvSpPr txBox="1"/>
          <p:nvPr/>
        </p:nvSpPr>
        <p:spPr>
          <a:xfrm>
            <a:off x="1369098" y="4893237"/>
            <a:ext cx="1958302" cy="338554"/>
          </a:xfrm>
          <a:prstGeom prst="rect">
            <a:avLst/>
          </a:prstGeom>
          <a:noFill/>
        </p:spPr>
        <p:txBody>
          <a:bodyPr wrap="square" rtlCol="0" anchor="t" anchorCtr="0">
            <a:spAutoFit/>
          </a:bodyPr>
          <a:lstStyle/>
          <a:p>
            <a:pPr algn="ctr"/>
            <a:r>
              <a:rPr lang="en-US" altLang="ko-KR" sz="1600" dirty="0">
                <a:solidFill>
                  <a:schemeClr val="bg1"/>
                </a:solidFill>
              </a:rPr>
              <a:t>Female</a:t>
            </a:r>
          </a:p>
        </p:txBody>
      </p:sp>
      <p:sp>
        <p:nvSpPr>
          <p:cNvPr id="9" name="직사각형 8"/>
          <p:cNvSpPr/>
          <p:nvPr/>
        </p:nvSpPr>
        <p:spPr>
          <a:xfrm>
            <a:off x="1369098" y="4389999"/>
            <a:ext cx="1958302" cy="461665"/>
          </a:xfrm>
          <a:prstGeom prst="rect">
            <a:avLst/>
          </a:prstGeom>
        </p:spPr>
        <p:txBody>
          <a:bodyPr wrap="square" anchor="t" anchorCtr="0">
            <a:spAutoFit/>
          </a:bodyPr>
          <a:lstStyle/>
          <a:p>
            <a:pPr algn="ctr"/>
            <a:r>
              <a:rPr lang="en-US" altLang="ko-KR" sz="2400" b="1" dirty="0">
                <a:solidFill>
                  <a:schemeClr val="bg1"/>
                </a:solidFill>
                <a:latin typeface="+mj-lt"/>
              </a:rPr>
              <a:t>75%</a:t>
            </a:r>
            <a:endParaRPr lang="ko-KR" altLang="en-US" sz="2400" b="1" dirty="0">
              <a:solidFill>
                <a:schemeClr val="bg1"/>
              </a:solidFill>
              <a:latin typeface="+mj-lt"/>
            </a:endParaRPr>
          </a:p>
        </p:txBody>
      </p:sp>
      <p:sp>
        <p:nvSpPr>
          <p:cNvPr id="10" name="TextBox 9"/>
          <p:cNvSpPr txBox="1"/>
          <p:nvPr/>
        </p:nvSpPr>
        <p:spPr>
          <a:xfrm>
            <a:off x="3604298" y="4893237"/>
            <a:ext cx="1958302" cy="338554"/>
          </a:xfrm>
          <a:prstGeom prst="rect">
            <a:avLst/>
          </a:prstGeom>
          <a:noFill/>
        </p:spPr>
        <p:txBody>
          <a:bodyPr wrap="square" rtlCol="0" anchor="t" anchorCtr="0">
            <a:spAutoFit/>
          </a:bodyPr>
          <a:lstStyle/>
          <a:p>
            <a:pPr algn="ctr"/>
            <a:r>
              <a:rPr lang="en-US" altLang="ko-KR" sz="1600" dirty="0">
                <a:solidFill>
                  <a:schemeClr val="bg1"/>
                </a:solidFill>
              </a:rPr>
              <a:t>Male</a:t>
            </a:r>
          </a:p>
        </p:txBody>
      </p:sp>
      <p:sp>
        <p:nvSpPr>
          <p:cNvPr id="11" name="직사각형 10"/>
          <p:cNvSpPr/>
          <p:nvPr/>
        </p:nvSpPr>
        <p:spPr>
          <a:xfrm>
            <a:off x="3604298" y="4389999"/>
            <a:ext cx="1958302" cy="461665"/>
          </a:xfrm>
          <a:prstGeom prst="rect">
            <a:avLst/>
          </a:prstGeom>
        </p:spPr>
        <p:txBody>
          <a:bodyPr wrap="square" anchor="t" anchorCtr="0">
            <a:spAutoFit/>
          </a:bodyPr>
          <a:lstStyle/>
          <a:p>
            <a:pPr algn="ctr"/>
            <a:r>
              <a:rPr lang="en-US" altLang="ko-KR" sz="2400" b="1" dirty="0">
                <a:solidFill>
                  <a:schemeClr val="bg1"/>
                </a:solidFill>
                <a:latin typeface="+mj-lt"/>
              </a:rPr>
              <a:t>25%</a:t>
            </a:r>
            <a:endParaRPr lang="ko-KR" altLang="en-US" sz="2400" b="1" dirty="0">
              <a:solidFill>
                <a:schemeClr val="bg1"/>
              </a:solidFill>
              <a:latin typeface="+mj-lt"/>
            </a:endParaRPr>
          </a:p>
        </p:txBody>
      </p:sp>
      <p:sp>
        <p:nvSpPr>
          <p:cNvPr id="12" name="직사각형 11"/>
          <p:cNvSpPr/>
          <p:nvPr/>
        </p:nvSpPr>
        <p:spPr>
          <a:xfrm>
            <a:off x="2348248" y="1606700"/>
            <a:ext cx="2236451" cy="461665"/>
          </a:xfrm>
          <a:prstGeom prst="rect">
            <a:avLst/>
          </a:prstGeom>
        </p:spPr>
        <p:txBody>
          <a:bodyPr wrap="square" anchor="t" anchorCtr="0">
            <a:spAutoFit/>
          </a:bodyPr>
          <a:lstStyle/>
          <a:p>
            <a:pPr algn="ctr"/>
            <a:r>
              <a:rPr lang="en-US" altLang="ko-KR" sz="2400" b="1" dirty="0">
                <a:solidFill>
                  <a:schemeClr val="bg1"/>
                </a:solidFill>
                <a:latin typeface="+mj-lt"/>
              </a:rPr>
              <a:t>Gender</a:t>
            </a:r>
            <a:endParaRPr lang="ko-KR" altLang="en-US" sz="2400" b="1" dirty="0">
              <a:solidFill>
                <a:schemeClr val="bg1"/>
              </a:solidFill>
              <a:latin typeface="+mj-lt"/>
            </a:endParaRPr>
          </a:p>
        </p:txBody>
      </p:sp>
      <p:sp>
        <p:nvSpPr>
          <p:cNvPr id="13" name="사각형: 둥근 모서리 12"/>
          <p:cNvSpPr/>
          <p:nvPr/>
        </p:nvSpPr>
        <p:spPr>
          <a:xfrm>
            <a:off x="6629402" y="2269099"/>
            <a:ext cx="4193500" cy="311150"/>
          </a:xfrm>
          <a:prstGeom prst="roundRect">
            <a:avLst>
              <a:gd name="adj" fmla="val 50000"/>
            </a:avLst>
          </a:prstGeom>
          <a:solidFill>
            <a:srgbClr val="9F7873">
              <a:alpha val="3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noAutofit/>
          </a:bodyPr>
          <a:lstStyle/>
          <a:p>
            <a:pPr algn="ctr"/>
            <a:endParaRPr lang="ko-KR" altLang="en-US" sz="1400" b="1">
              <a:solidFill>
                <a:schemeClr val="tx1">
                  <a:lumMod val="75000"/>
                  <a:lumOff val="25000"/>
                </a:schemeClr>
              </a:solidFill>
            </a:endParaRPr>
          </a:p>
        </p:txBody>
      </p:sp>
      <p:sp>
        <p:nvSpPr>
          <p:cNvPr id="14" name="사각형: 둥근 모서리 13"/>
          <p:cNvSpPr/>
          <p:nvPr/>
        </p:nvSpPr>
        <p:spPr>
          <a:xfrm>
            <a:off x="6629402" y="2269099"/>
            <a:ext cx="2284831" cy="311150"/>
          </a:xfrm>
          <a:prstGeom prst="roundRect">
            <a:avLst>
              <a:gd name="adj" fmla="val 50000"/>
            </a:avLst>
          </a:prstGeom>
          <a:solidFill>
            <a:srgbClr val="9F787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36000" rIns="36000" bIns="36000" numCol="1" spcCol="0" rtlCol="0" fromWordArt="0" anchor="ctr" anchorCtr="0" forceAA="0" compatLnSpc="1">
            <a:noAutofit/>
          </a:bodyPr>
          <a:lstStyle/>
          <a:p>
            <a:r>
              <a:rPr lang="en-US" altLang="ko-KR" sz="1400" dirty="0">
                <a:solidFill>
                  <a:schemeClr val="bg1"/>
                </a:solidFill>
              </a:rPr>
              <a:t>15-25</a:t>
            </a:r>
            <a:endParaRPr lang="ko-KR" altLang="en-US" sz="1400" dirty="0">
              <a:solidFill>
                <a:schemeClr val="bg1"/>
              </a:solidFill>
            </a:endParaRPr>
          </a:p>
        </p:txBody>
      </p:sp>
      <p:sp>
        <p:nvSpPr>
          <p:cNvPr id="15" name="사각형: 둥근 모서리 14"/>
          <p:cNvSpPr/>
          <p:nvPr/>
        </p:nvSpPr>
        <p:spPr>
          <a:xfrm>
            <a:off x="6629402" y="2845491"/>
            <a:ext cx="4193500" cy="311150"/>
          </a:xfrm>
          <a:prstGeom prst="roundRect">
            <a:avLst>
              <a:gd name="adj" fmla="val 50000"/>
            </a:avLst>
          </a:prstGeom>
          <a:solidFill>
            <a:srgbClr val="9F7873">
              <a:alpha val="3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noAutofit/>
          </a:bodyPr>
          <a:lstStyle/>
          <a:p>
            <a:pPr algn="ctr"/>
            <a:endParaRPr lang="ko-KR" altLang="en-US" sz="1400" b="1">
              <a:solidFill>
                <a:schemeClr val="tx1">
                  <a:lumMod val="75000"/>
                  <a:lumOff val="25000"/>
                </a:schemeClr>
              </a:solidFill>
            </a:endParaRPr>
          </a:p>
        </p:txBody>
      </p:sp>
      <p:sp>
        <p:nvSpPr>
          <p:cNvPr id="16" name="사각형: 둥근 모서리 15"/>
          <p:cNvSpPr/>
          <p:nvPr/>
        </p:nvSpPr>
        <p:spPr>
          <a:xfrm>
            <a:off x="6629402" y="2845491"/>
            <a:ext cx="3346124" cy="311150"/>
          </a:xfrm>
          <a:prstGeom prst="roundRect">
            <a:avLst>
              <a:gd name="adj" fmla="val 50000"/>
            </a:avLst>
          </a:prstGeom>
          <a:solidFill>
            <a:srgbClr val="9F787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36000" rIns="36000" bIns="36000" numCol="1" spcCol="0" rtlCol="0" fromWordArt="0" anchor="ctr" anchorCtr="0" forceAA="0" compatLnSpc="1">
            <a:noAutofit/>
          </a:bodyPr>
          <a:lstStyle/>
          <a:p>
            <a:r>
              <a:rPr lang="en-US" altLang="ko-KR" sz="1400" dirty="0">
                <a:solidFill>
                  <a:schemeClr val="bg1"/>
                </a:solidFill>
              </a:rPr>
              <a:t>26-35</a:t>
            </a:r>
            <a:endParaRPr lang="ko-KR" altLang="en-US" sz="1400" dirty="0">
              <a:solidFill>
                <a:schemeClr val="bg1"/>
              </a:solidFill>
            </a:endParaRPr>
          </a:p>
        </p:txBody>
      </p:sp>
      <p:sp>
        <p:nvSpPr>
          <p:cNvPr id="17" name="사각형: 둥근 모서리 16"/>
          <p:cNvSpPr/>
          <p:nvPr/>
        </p:nvSpPr>
        <p:spPr>
          <a:xfrm>
            <a:off x="6629402" y="3421883"/>
            <a:ext cx="4193500" cy="311150"/>
          </a:xfrm>
          <a:prstGeom prst="roundRect">
            <a:avLst>
              <a:gd name="adj" fmla="val 50000"/>
            </a:avLst>
          </a:prstGeom>
          <a:solidFill>
            <a:srgbClr val="9F7873">
              <a:alpha val="3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noAutofit/>
          </a:bodyPr>
          <a:lstStyle/>
          <a:p>
            <a:pPr algn="ctr"/>
            <a:endParaRPr lang="ko-KR" altLang="en-US" sz="1400" b="1">
              <a:solidFill>
                <a:schemeClr val="tx1">
                  <a:lumMod val="75000"/>
                  <a:lumOff val="25000"/>
                </a:schemeClr>
              </a:solidFill>
            </a:endParaRPr>
          </a:p>
        </p:txBody>
      </p:sp>
      <p:sp>
        <p:nvSpPr>
          <p:cNvPr id="18" name="사각형: 둥근 모서리 17"/>
          <p:cNvSpPr/>
          <p:nvPr/>
        </p:nvSpPr>
        <p:spPr>
          <a:xfrm>
            <a:off x="6629402" y="3421883"/>
            <a:ext cx="2768598" cy="311150"/>
          </a:xfrm>
          <a:prstGeom prst="roundRect">
            <a:avLst>
              <a:gd name="adj" fmla="val 50000"/>
            </a:avLst>
          </a:prstGeom>
          <a:solidFill>
            <a:srgbClr val="9F787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36000" rIns="36000" bIns="36000" numCol="1" spcCol="0" rtlCol="0" fromWordArt="0" anchor="ctr" anchorCtr="0" forceAA="0" compatLnSpc="1">
            <a:noAutofit/>
          </a:bodyPr>
          <a:lstStyle/>
          <a:p>
            <a:r>
              <a:rPr lang="en-US" altLang="ko-KR" sz="1400" dirty="0">
                <a:solidFill>
                  <a:schemeClr val="bg1"/>
                </a:solidFill>
              </a:rPr>
              <a:t>36-45</a:t>
            </a:r>
            <a:endParaRPr lang="ko-KR" altLang="en-US" sz="1400" dirty="0">
              <a:solidFill>
                <a:schemeClr val="bg1"/>
              </a:solidFill>
            </a:endParaRPr>
          </a:p>
        </p:txBody>
      </p:sp>
      <p:sp>
        <p:nvSpPr>
          <p:cNvPr id="19" name="사각형: 둥근 모서리 18"/>
          <p:cNvSpPr/>
          <p:nvPr/>
        </p:nvSpPr>
        <p:spPr>
          <a:xfrm>
            <a:off x="6629402" y="3998275"/>
            <a:ext cx="4193500" cy="311150"/>
          </a:xfrm>
          <a:prstGeom prst="roundRect">
            <a:avLst>
              <a:gd name="adj" fmla="val 50000"/>
            </a:avLst>
          </a:prstGeom>
          <a:solidFill>
            <a:srgbClr val="9F7873">
              <a:alpha val="3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noAutofit/>
          </a:bodyPr>
          <a:lstStyle/>
          <a:p>
            <a:pPr algn="ctr"/>
            <a:endParaRPr lang="ko-KR" altLang="en-US" sz="1400" b="1">
              <a:solidFill>
                <a:schemeClr val="tx1">
                  <a:lumMod val="75000"/>
                  <a:lumOff val="25000"/>
                </a:schemeClr>
              </a:solidFill>
            </a:endParaRPr>
          </a:p>
        </p:txBody>
      </p:sp>
      <p:sp>
        <p:nvSpPr>
          <p:cNvPr id="20" name="사각형: 둥근 모서리 19"/>
          <p:cNvSpPr/>
          <p:nvPr/>
        </p:nvSpPr>
        <p:spPr>
          <a:xfrm>
            <a:off x="6629402" y="3998275"/>
            <a:ext cx="1311273" cy="311150"/>
          </a:xfrm>
          <a:prstGeom prst="roundRect">
            <a:avLst>
              <a:gd name="adj" fmla="val 50000"/>
            </a:avLst>
          </a:prstGeom>
          <a:solidFill>
            <a:srgbClr val="9F787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36000" rIns="36000" bIns="36000" numCol="1" spcCol="0" rtlCol="0" fromWordArt="0" anchor="ctr" anchorCtr="0" forceAA="0" compatLnSpc="1">
            <a:noAutofit/>
          </a:bodyPr>
          <a:lstStyle/>
          <a:p>
            <a:r>
              <a:rPr lang="en-US" altLang="ko-KR" sz="1400" dirty="0">
                <a:solidFill>
                  <a:schemeClr val="bg1"/>
                </a:solidFill>
              </a:rPr>
              <a:t>46-55</a:t>
            </a:r>
            <a:endParaRPr lang="ko-KR" altLang="en-US" sz="1400" dirty="0">
              <a:solidFill>
                <a:schemeClr val="bg1"/>
              </a:solidFill>
            </a:endParaRPr>
          </a:p>
        </p:txBody>
      </p:sp>
      <p:sp>
        <p:nvSpPr>
          <p:cNvPr id="21" name="사각형: 둥근 모서리 20"/>
          <p:cNvSpPr/>
          <p:nvPr/>
        </p:nvSpPr>
        <p:spPr>
          <a:xfrm>
            <a:off x="6629402" y="4574665"/>
            <a:ext cx="4193500" cy="311150"/>
          </a:xfrm>
          <a:prstGeom prst="roundRect">
            <a:avLst>
              <a:gd name="adj" fmla="val 50000"/>
            </a:avLst>
          </a:prstGeom>
          <a:solidFill>
            <a:srgbClr val="9F7873">
              <a:alpha val="3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noAutofit/>
          </a:bodyPr>
          <a:lstStyle/>
          <a:p>
            <a:pPr algn="ctr"/>
            <a:endParaRPr lang="ko-KR" altLang="en-US" sz="1400" b="1">
              <a:solidFill>
                <a:schemeClr val="tx1">
                  <a:lumMod val="75000"/>
                  <a:lumOff val="25000"/>
                </a:schemeClr>
              </a:solidFill>
            </a:endParaRPr>
          </a:p>
        </p:txBody>
      </p:sp>
      <p:sp>
        <p:nvSpPr>
          <p:cNvPr id="22" name="사각형: 둥근 모서리 21"/>
          <p:cNvSpPr/>
          <p:nvPr/>
        </p:nvSpPr>
        <p:spPr>
          <a:xfrm>
            <a:off x="6629403" y="4574665"/>
            <a:ext cx="1673222" cy="311150"/>
          </a:xfrm>
          <a:prstGeom prst="roundRect">
            <a:avLst>
              <a:gd name="adj" fmla="val 50000"/>
            </a:avLst>
          </a:prstGeom>
          <a:solidFill>
            <a:srgbClr val="9F787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36000" rIns="36000" bIns="36000" numCol="1" spcCol="0" rtlCol="0" fromWordArt="0" anchor="ctr" anchorCtr="0" forceAA="0" compatLnSpc="1">
            <a:noAutofit/>
          </a:bodyPr>
          <a:lstStyle/>
          <a:p>
            <a:r>
              <a:rPr lang="en-US" altLang="ko-KR" sz="1400" dirty="0">
                <a:solidFill>
                  <a:schemeClr val="bg1"/>
                </a:solidFill>
              </a:rPr>
              <a:t>56-65</a:t>
            </a:r>
            <a:endParaRPr lang="ko-KR" altLang="en-US" sz="1400" dirty="0">
              <a:solidFill>
                <a:schemeClr val="bg1"/>
              </a:solidFill>
            </a:endParaRPr>
          </a:p>
        </p:txBody>
      </p:sp>
      <p:sp>
        <p:nvSpPr>
          <p:cNvPr id="23" name="직사각형 22"/>
          <p:cNvSpPr/>
          <p:nvPr/>
        </p:nvSpPr>
        <p:spPr>
          <a:xfrm>
            <a:off x="7607301" y="1606700"/>
            <a:ext cx="2236451" cy="461665"/>
          </a:xfrm>
          <a:prstGeom prst="rect">
            <a:avLst/>
          </a:prstGeom>
        </p:spPr>
        <p:txBody>
          <a:bodyPr wrap="square" anchor="t" anchorCtr="0">
            <a:spAutoFit/>
          </a:bodyPr>
          <a:lstStyle/>
          <a:p>
            <a:pPr algn="ctr"/>
            <a:r>
              <a:rPr lang="en-US" altLang="ko-KR" sz="2400" b="1" dirty="0">
                <a:solidFill>
                  <a:schemeClr val="bg1"/>
                </a:solidFill>
                <a:latin typeface="+mj-lt"/>
              </a:rPr>
              <a:t>Age</a:t>
            </a:r>
            <a:endParaRPr lang="ko-KR" altLang="en-US" sz="2400" b="1" dirty="0">
              <a:solidFill>
                <a:schemeClr val="bg1"/>
              </a:solidFill>
              <a:latin typeface="+mj-lt"/>
            </a:endParaRPr>
          </a:p>
        </p:txBody>
      </p:sp>
      <p:grpSp>
        <p:nvGrpSpPr>
          <p:cNvPr id="24" name="组合 23"/>
          <p:cNvGrpSpPr/>
          <p:nvPr/>
        </p:nvGrpSpPr>
        <p:grpSpPr>
          <a:xfrm>
            <a:off x="0" y="0"/>
            <a:ext cx="12204704" cy="6858000"/>
            <a:chOff x="0" y="0"/>
            <a:chExt cx="12204704" cy="6858000"/>
          </a:xfrm>
        </p:grpSpPr>
        <p:grpSp>
          <p:nvGrpSpPr>
            <p:cNvPr id="25" name="组合 24"/>
            <p:cNvGrpSpPr/>
            <p:nvPr/>
          </p:nvGrpSpPr>
          <p:grpSpPr>
            <a:xfrm>
              <a:off x="0" y="0"/>
              <a:ext cx="12204704" cy="6858000"/>
              <a:chOff x="0" y="0"/>
              <a:chExt cx="12204704" cy="6858000"/>
            </a:xfrm>
          </p:grpSpPr>
          <p:pic>
            <p:nvPicPr>
              <p:cNvPr id="27" name="图片 26"/>
              <p:cNvPicPr>
                <a:picLocks noChangeAspect="1"/>
              </p:cNvPicPr>
              <p:nvPr/>
            </p:nvPicPr>
            <p:blipFill rotWithShape="1">
              <a:blip r:embed="rId6"/>
              <a:srcRect t="12317" r="12624"/>
              <a:stretch>
                <a:fillRect/>
              </a:stretch>
            </p:blipFill>
            <p:spPr>
              <a:xfrm>
                <a:off x="8585202" y="0"/>
                <a:ext cx="3619502" cy="2905760"/>
              </a:xfrm>
              <a:prstGeom prst="rect">
                <a:avLst/>
              </a:prstGeom>
            </p:spPr>
          </p:pic>
          <p:pic>
            <p:nvPicPr>
              <p:cNvPr id="28" name="图片 27"/>
              <p:cNvPicPr>
                <a:picLocks noChangeAspect="1"/>
              </p:cNvPicPr>
              <p:nvPr/>
            </p:nvPicPr>
            <p:blipFill rotWithShape="1">
              <a:blip r:embed="rId7"/>
              <a:srcRect l="14193" t="10431"/>
              <a:stretch>
                <a:fillRect/>
              </a:stretch>
            </p:blipFill>
            <p:spPr>
              <a:xfrm>
                <a:off x="1" y="0"/>
                <a:ext cx="1716215" cy="2905760"/>
              </a:xfrm>
              <a:prstGeom prst="rect">
                <a:avLst/>
              </a:prstGeom>
            </p:spPr>
          </p:pic>
          <p:pic>
            <p:nvPicPr>
              <p:cNvPr id="29" name="图片 28"/>
              <p:cNvPicPr>
                <a:picLocks noChangeAspect="1"/>
              </p:cNvPicPr>
              <p:nvPr/>
            </p:nvPicPr>
            <p:blipFill rotWithShape="1">
              <a:blip r:embed="rId8"/>
              <a:srcRect l="20070" b="13998"/>
              <a:stretch>
                <a:fillRect/>
              </a:stretch>
            </p:blipFill>
            <p:spPr>
              <a:xfrm>
                <a:off x="0" y="5452839"/>
                <a:ext cx="1101281" cy="1405161"/>
              </a:xfrm>
              <a:prstGeom prst="rect">
                <a:avLst/>
              </a:prstGeom>
            </p:spPr>
          </p:pic>
          <p:pic>
            <p:nvPicPr>
              <p:cNvPr id="30" name="图片 29"/>
              <p:cNvPicPr>
                <a:picLocks noChangeAspect="1"/>
              </p:cNvPicPr>
              <p:nvPr/>
            </p:nvPicPr>
            <p:blipFill rotWithShape="1">
              <a:blip r:embed="rId9"/>
              <a:srcRect r="17800" b="28845"/>
              <a:stretch>
                <a:fillRect/>
              </a:stretch>
            </p:blipFill>
            <p:spPr>
              <a:xfrm>
                <a:off x="10713642" y="5361398"/>
                <a:ext cx="1478358" cy="1496602"/>
              </a:xfrm>
              <a:prstGeom prst="rect">
                <a:avLst/>
              </a:prstGeom>
            </p:spPr>
          </p:pic>
        </p:grpSp>
        <p:pic>
          <p:nvPicPr>
            <p:cNvPr id="26" name="그래픽 7"/>
            <p:cNvPicPr>
              <a:picLocks noChangeAspect="1"/>
            </p:cNvPicPr>
            <p:nvPr/>
          </p:nvPicPr>
          <p:blipFill>
            <a:blip r:embed="rId10">
              <a:extLst>
                <a:ext uri="{96DAC541-7B7A-43D3-8B79-37D633B846F1}">
                  <asvg:svgBlip xmlns:asvg="http://schemas.microsoft.com/office/drawing/2016/SVG/main" r:embed="rId11"/>
                </a:ext>
              </a:extLst>
            </a:blip>
            <a:stretch>
              <a:fillRect/>
            </a:stretch>
          </p:blipFill>
          <p:spPr>
            <a:xfrm>
              <a:off x="246024" y="0"/>
              <a:ext cx="3643930" cy="1449211"/>
            </a:xfrm>
            <a:prstGeom prst="rect">
              <a:avLst/>
            </a:prstGeom>
          </p:spPr>
        </p:pic>
      </p:grpSp>
      <p:grpSp>
        <p:nvGrpSpPr>
          <p:cNvPr id="31" name="组合 30"/>
          <p:cNvGrpSpPr/>
          <p:nvPr/>
        </p:nvGrpSpPr>
        <p:grpSpPr>
          <a:xfrm>
            <a:off x="4372465" y="763587"/>
            <a:ext cx="3352201" cy="801237"/>
            <a:chOff x="4427687" y="556616"/>
            <a:chExt cx="3352201" cy="801237"/>
          </a:xfrm>
        </p:grpSpPr>
        <p:sp>
          <p:nvSpPr>
            <p:cNvPr id="32" name="文本框 31"/>
            <p:cNvSpPr txBox="1"/>
            <p:nvPr/>
          </p:nvSpPr>
          <p:spPr>
            <a:xfrm>
              <a:off x="4766257" y="556616"/>
              <a:ext cx="2737733" cy="523220"/>
            </a:xfrm>
            <a:prstGeom prst="rect">
              <a:avLst/>
            </a:prstGeom>
            <a:noFill/>
          </p:spPr>
          <p:txBody>
            <a:bodyPr wrap="square" rtlCol="0">
              <a:spAutoFit/>
            </a:bodyPr>
            <a:lstStyle/>
            <a:p>
              <a:pPr algn="ctr"/>
              <a:r>
                <a:rPr lang="zh-CN" altLang="en-US" sz="2800" dirty="0">
                  <a:solidFill>
                    <a:schemeClr val="tx1">
                      <a:lumMod val="75000"/>
                      <a:lumOff val="25000"/>
                    </a:schemeClr>
                  </a:solidFill>
                  <a:latin typeface="江西拙楷" panose="02010600040101010101" pitchFamily="2" charset="-122"/>
                  <a:ea typeface="江西拙楷" panose="02010600040101010101" pitchFamily="2" charset="-122"/>
                </a:rPr>
                <a:t>年度工作概述</a:t>
              </a:r>
            </a:p>
          </p:txBody>
        </p:sp>
        <p:sp>
          <p:nvSpPr>
            <p:cNvPr id="33" name="矩形 32"/>
            <p:cNvSpPr/>
            <p:nvPr/>
          </p:nvSpPr>
          <p:spPr>
            <a:xfrm>
              <a:off x="4427687" y="1019299"/>
              <a:ext cx="3352201" cy="338554"/>
            </a:xfrm>
            <a:prstGeom prst="rect">
              <a:avLst/>
            </a:prstGeom>
            <a:noFill/>
          </p:spPr>
          <p:txBody>
            <a:bodyPr wrap="square" rtlCol="0">
              <a:spAutoFit/>
            </a:bodyPr>
            <a:lstStyle/>
            <a:p>
              <a:pPr algn="ctr"/>
              <a:r>
                <a:rPr lang="zh-CN" altLang="en-US" sz="1600" dirty="0">
                  <a:solidFill>
                    <a:schemeClr val="bg1">
                      <a:lumMod val="65000"/>
                    </a:schemeClr>
                  </a:solidFill>
                  <a:latin typeface="汉仪中圆简" panose="02010609000101010101" pitchFamily="49" charset="-122"/>
                  <a:ea typeface="汉仪中圆简" panose="02010609000101010101" pitchFamily="49" charset="-122"/>
                </a:rPr>
                <a:t>Annual work overview</a:t>
              </a:r>
            </a:p>
          </p:txBody>
        </p:sp>
      </p:grpSp>
      <p:sp>
        <p:nvSpPr>
          <p:cNvPr id="34" name="文本框 33"/>
          <p:cNvSpPr txBox="1"/>
          <p:nvPr/>
        </p:nvSpPr>
        <p:spPr>
          <a:xfrm>
            <a:off x="1442445" y="4893237"/>
            <a:ext cx="4708143" cy="694036"/>
          </a:xfrm>
          <a:prstGeom prst="rect">
            <a:avLst/>
          </a:prstGeom>
          <a:noFill/>
        </p:spPr>
        <p:txBody>
          <a:bodyPr wrap="square">
            <a:spAutoFit/>
          </a:bodyPr>
          <a:lstStyle/>
          <a:p>
            <a:pPr rtl="0">
              <a:lnSpc>
                <a:spcPct val="150000"/>
              </a:lnSpc>
            </a:pPr>
            <a:r>
              <a:rPr lang="en-US" altLang="zh-CN" sz="900" b="0" i="0">
                <a:solidFill>
                  <a:schemeClr val="tx1">
                    <a:lumMod val="75000"/>
                    <a:lumOff val="25000"/>
                  </a:schemeClr>
                </a:solidFill>
                <a:effectLst/>
                <a:latin typeface="Noto Sans S Chinese Light" panose="020B0300000000000000" pitchFamily="34" charset="-122"/>
                <a:ea typeface="Noto Sans S Chinese Light" panose="020B0300000000000000" pitchFamily="34" charset="-122"/>
                <a:cs typeface="Poppins Light" panose="02000000000000000000" pitchFamily="2" charset="0"/>
              </a:rPr>
              <a:t>Click here to enter text description or data analysis related to this subtitle or graphic. click here to enter text description or data analysis related to this subtitle or graphic. click here to enter. </a:t>
            </a:r>
          </a:p>
        </p:txBody>
      </p:sp>
    </p:spTree>
  </p:cSld>
  <p:clrMapOvr>
    <a:masterClrMapping/>
  </p:clrMapOvr>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116</TotalTime>
  <Words>969</Words>
  <Application>Microsoft Macintosh PowerPoint</Application>
  <PresentationFormat>宽屏</PresentationFormat>
  <Paragraphs>95</Paragraphs>
  <Slides>12</Slides>
  <Notes>0</Notes>
  <HiddenSlides>0</HiddenSlides>
  <MMClips>0</MMClips>
  <ScaleCrop>false</ScaleCrop>
  <HeadingPairs>
    <vt:vector size="6" baseType="variant">
      <vt:variant>
        <vt:lpstr>已用的字体</vt:lpstr>
      </vt:variant>
      <vt:variant>
        <vt:i4>11</vt:i4>
      </vt:variant>
      <vt:variant>
        <vt:lpstr>主题</vt:lpstr>
      </vt:variant>
      <vt:variant>
        <vt:i4>1</vt:i4>
      </vt:variant>
      <vt:variant>
        <vt:lpstr>幻灯片标题</vt:lpstr>
      </vt:variant>
      <vt:variant>
        <vt:i4>12</vt:i4>
      </vt:variant>
    </vt:vector>
  </HeadingPairs>
  <TitlesOfParts>
    <vt:vector size="24" baseType="lpstr">
      <vt:lpstr>等线</vt:lpstr>
      <vt:lpstr>等线 Light</vt:lpstr>
      <vt:lpstr>汉仪中简黑简</vt:lpstr>
      <vt:lpstr>汉仪中圆简</vt:lpstr>
      <vt:lpstr>汉真广标</vt:lpstr>
      <vt:lpstr>江西拙楷</vt:lpstr>
      <vt:lpstr>思源黑体 CN Medium</vt:lpstr>
      <vt:lpstr>Noto Sans S Chinese Light</vt:lpstr>
      <vt:lpstr>Arial</vt:lpstr>
      <vt:lpstr>Calibri Light</vt:lpstr>
      <vt:lpstr>Wingdings</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Administrator</dc:creator>
  <cp:lastModifiedBy>office</cp:lastModifiedBy>
  <cp:revision>16</cp:revision>
  <dcterms:created xsi:type="dcterms:W3CDTF">2021-05-22T11:39:17Z</dcterms:created>
  <dcterms:modified xsi:type="dcterms:W3CDTF">2021-05-23T08:48:57Z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2052-2.3.2.3823</vt:lpwstr>
  </property>
  <property fmtid="{D5CDD505-2E9C-101B-9397-08002B2CF9AE}" pid="3" name="KSOTemplateUUID">
    <vt:lpwstr>v1.0_mb_wxjmvsNoLg6SRe9OQiDVEw==</vt:lpwstr>
  </property>
</Properties>
</file>