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dat" ContentType="text/plain"/>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Relationships xmlns="http://schemas.openxmlformats.org/package/2006/relationships"><Relationship Type="http://schemas.openxmlformats.org/officeDocument/2006/relationships/officeDocument" Target="ppt/presentation.xml" Id="rId1" /><Relationship Type="http://schemas.openxmlformats.org/package/2006/relationships/metadata/core-properties" Target="docProps/core.xml" Id="rId3" /><Relationship Type="http://schemas.openxmlformats.org/officeDocument/2006/relationships/extended-properties" Target="docProps/app.xml" Id="rId2" /><Relationship Type="http://schemas.openxmlformats.org/officeDocument/2006/relationships/custom-properties" Target="docProps/custom.xml" Id="rId4" /><Relationship Type="http://schemas.microsoft.com/office/2006/relationships/txt" Target="/udata/data.dat" Id="R7c2da113fd134f85" /></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20"/>
  </p:handoutMasterIdLst>
  <p:sldIdLst>
    <p:sldId id="256" r:id="rId4"/>
    <p:sldId id="257" r:id="rId6"/>
    <p:sldId id="259" r:id="rId7"/>
    <p:sldId id="264" r:id="rId8"/>
    <p:sldId id="265" r:id="rId9"/>
    <p:sldId id="260" r:id="rId10"/>
    <p:sldId id="270" r:id="rId11"/>
    <p:sldId id="271" r:id="rId12"/>
    <p:sldId id="261" r:id="rId13"/>
    <p:sldId id="272" r:id="rId14"/>
    <p:sldId id="273" r:id="rId15"/>
    <p:sldId id="262" r:id="rId16"/>
    <p:sldId id="274" r:id="rId17"/>
    <p:sldId id="275" r:id="rId18"/>
    <p:sldId id="25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A3B1"/>
    <a:srgbClr val="78AAC3"/>
    <a:srgbClr val="2D88B7"/>
    <a:srgbClr val="1B516D"/>
    <a:srgbClr val="EEAB74"/>
    <a:srgbClr val="FCFCFC"/>
    <a:srgbClr val="FFFFFF"/>
    <a:srgbClr val="97C8D6"/>
    <a:srgbClr val="FBBFBF"/>
    <a:srgbClr val="F680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034"/>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30" name="矩形 29"/>
          <p:cNvSpPr/>
          <p:nvPr userDrawn="1"/>
        </p:nvSpPr>
        <p:spPr>
          <a:xfrm>
            <a:off x="0" y="4524375"/>
            <a:ext cx="12192000" cy="2357120"/>
          </a:xfrm>
          <a:prstGeom prst="rect">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userDrawn="1"/>
        </p:nvSpPr>
        <p:spPr>
          <a:xfrm>
            <a:off x="0" y="2286000"/>
            <a:ext cx="12192000" cy="2357120"/>
          </a:xfrm>
          <a:prstGeom prst="rect">
            <a:avLst/>
          </a:prstGeom>
          <a:solidFill>
            <a:srgbClr val="6FA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23495"/>
            <a:ext cx="12192000" cy="2357120"/>
          </a:xfrm>
          <a:prstGeom prst="rect">
            <a:avLst/>
          </a:prstGeom>
          <a:solidFill>
            <a:srgbClr val="1B51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任意多边形 25"/>
          <p:cNvSpPr/>
          <p:nvPr userDrawn="1"/>
        </p:nvSpPr>
        <p:spPr>
          <a:xfrm>
            <a:off x="506095" y="546735"/>
            <a:ext cx="11179810" cy="5798820"/>
          </a:xfrm>
          <a:custGeom>
            <a:avLst/>
            <a:gdLst/>
            <a:ahLst/>
            <a:cxnLst>
              <a:cxn ang="3">
                <a:pos x="hc" y="t"/>
              </a:cxn>
              <a:cxn ang="cd2">
                <a:pos x="l" y="vc"/>
              </a:cxn>
              <a:cxn ang="cd4">
                <a:pos x="hc" y="b"/>
              </a:cxn>
              <a:cxn ang="0">
                <a:pos x="r" y="vc"/>
              </a:cxn>
            </a:cxnLst>
            <a:rect l="l" t="t" r="r" b="b"/>
            <a:pathLst>
              <a:path w="17606" h="9132">
                <a:moveTo>
                  <a:pt x="0" y="0"/>
                </a:moveTo>
                <a:lnTo>
                  <a:pt x="17606" y="0"/>
                </a:lnTo>
                <a:lnTo>
                  <a:pt x="17606" y="7876"/>
                </a:lnTo>
                <a:lnTo>
                  <a:pt x="16350" y="9132"/>
                </a:lnTo>
                <a:lnTo>
                  <a:pt x="0" y="9132"/>
                </a:lnTo>
                <a:lnTo>
                  <a:pt x="0" y="0"/>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8" name="直角三角形 27"/>
          <p:cNvSpPr/>
          <p:nvPr userDrawn="1"/>
        </p:nvSpPr>
        <p:spPr>
          <a:xfrm flipV="1">
            <a:off x="10876280" y="5535930"/>
            <a:ext cx="809625" cy="809625"/>
          </a:xfrm>
          <a:prstGeom prst="rtTriangle">
            <a:avLst/>
          </a:prstGeom>
          <a:solidFill>
            <a:schemeClr val="bg1"/>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49833"/>
            <a:ext cx="2700000" cy="316800"/>
          </a:xfr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49833"/>
            <a:ext cx="2700000" cy="316800"/>
          </a:xfrm>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30" name="矩形 29"/>
          <p:cNvSpPr/>
          <p:nvPr userDrawn="1"/>
        </p:nvSpPr>
        <p:spPr>
          <a:xfrm>
            <a:off x="0" y="4524375"/>
            <a:ext cx="12192000" cy="2357120"/>
          </a:xfrm>
          <a:prstGeom prst="rect">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userDrawn="1"/>
        </p:nvSpPr>
        <p:spPr>
          <a:xfrm>
            <a:off x="0" y="2286000"/>
            <a:ext cx="12192000" cy="2357120"/>
          </a:xfrm>
          <a:prstGeom prst="rect">
            <a:avLst/>
          </a:prstGeom>
          <a:solidFill>
            <a:srgbClr val="6FA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23495"/>
            <a:ext cx="12192000" cy="2357120"/>
          </a:xfrm>
          <a:prstGeom prst="rect">
            <a:avLst/>
          </a:prstGeom>
          <a:solidFill>
            <a:srgbClr val="1B51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任意多边形 25"/>
          <p:cNvSpPr/>
          <p:nvPr userDrawn="1"/>
        </p:nvSpPr>
        <p:spPr>
          <a:xfrm>
            <a:off x="506095" y="546735"/>
            <a:ext cx="11179810" cy="5798820"/>
          </a:xfrm>
          <a:custGeom>
            <a:avLst/>
            <a:gdLst/>
            <a:ahLst/>
            <a:cxnLst>
              <a:cxn ang="3">
                <a:pos x="hc" y="t"/>
              </a:cxn>
              <a:cxn ang="cd2">
                <a:pos x="l" y="vc"/>
              </a:cxn>
              <a:cxn ang="cd4">
                <a:pos x="hc" y="b"/>
              </a:cxn>
              <a:cxn ang="0">
                <a:pos x="r" y="vc"/>
              </a:cxn>
            </a:cxnLst>
            <a:rect l="l" t="t" r="r" b="b"/>
            <a:pathLst>
              <a:path w="17606" h="9132">
                <a:moveTo>
                  <a:pt x="0" y="0"/>
                </a:moveTo>
                <a:lnTo>
                  <a:pt x="17606" y="0"/>
                </a:lnTo>
                <a:lnTo>
                  <a:pt x="17606" y="7876"/>
                </a:lnTo>
                <a:lnTo>
                  <a:pt x="16350" y="9132"/>
                </a:lnTo>
                <a:lnTo>
                  <a:pt x="0" y="9132"/>
                </a:lnTo>
                <a:lnTo>
                  <a:pt x="0" y="0"/>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8" name="直角三角形 27"/>
          <p:cNvSpPr/>
          <p:nvPr userDrawn="1"/>
        </p:nvSpPr>
        <p:spPr>
          <a:xfrm flipV="1">
            <a:off x="10876280" y="5535930"/>
            <a:ext cx="809625" cy="809625"/>
          </a:xfrm>
          <a:prstGeom prst="rtTriangle">
            <a:avLst/>
          </a:prstGeom>
          <a:solidFill>
            <a:schemeClr val="bg1"/>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0" name="矩形 29"/>
          <p:cNvSpPr/>
          <p:nvPr userDrawn="1"/>
        </p:nvSpPr>
        <p:spPr>
          <a:xfrm>
            <a:off x="0" y="4524375"/>
            <a:ext cx="12192000" cy="2357120"/>
          </a:xfrm>
          <a:prstGeom prst="rect">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userDrawn="1"/>
        </p:nvSpPr>
        <p:spPr>
          <a:xfrm>
            <a:off x="0" y="2286000"/>
            <a:ext cx="12192000" cy="2357120"/>
          </a:xfrm>
          <a:prstGeom prst="rect">
            <a:avLst/>
          </a:prstGeom>
          <a:solidFill>
            <a:srgbClr val="6FA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23495"/>
            <a:ext cx="12192000" cy="2357120"/>
          </a:xfrm>
          <a:prstGeom prst="rect">
            <a:avLst/>
          </a:prstGeom>
          <a:solidFill>
            <a:srgbClr val="1B51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userDrawn="1"/>
        </p:nvGrpSpPr>
        <p:grpSpPr>
          <a:xfrm flipH="1" flipV="1">
            <a:off x="506095" y="529590"/>
            <a:ext cx="11179810" cy="5815330"/>
            <a:chOff x="797" y="834"/>
            <a:chExt cx="17606" cy="9158"/>
          </a:xfrm>
        </p:grpSpPr>
        <p:sp>
          <p:nvSpPr>
            <p:cNvPr id="26" name="任意多边形 25"/>
            <p:cNvSpPr/>
            <p:nvPr userDrawn="1"/>
          </p:nvSpPr>
          <p:spPr>
            <a:xfrm>
              <a:off x="797" y="834"/>
              <a:ext cx="17606" cy="9132"/>
            </a:xfrm>
            <a:custGeom>
              <a:avLst/>
              <a:gdLst/>
              <a:ahLst/>
              <a:cxnLst>
                <a:cxn ang="3">
                  <a:pos x="hc" y="t"/>
                </a:cxn>
                <a:cxn ang="cd2">
                  <a:pos x="l" y="vc"/>
                </a:cxn>
                <a:cxn ang="cd4">
                  <a:pos x="hc" y="b"/>
                </a:cxn>
                <a:cxn ang="0">
                  <a:pos x="r" y="vc"/>
                </a:cxn>
              </a:cxnLst>
              <a:rect l="l" t="t" r="r" b="b"/>
              <a:pathLst>
                <a:path w="17606" h="9132">
                  <a:moveTo>
                    <a:pt x="0" y="0"/>
                  </a:moveTo>
                  <a:lnTo>
                    <a:pt x="17606" y="0"/>
                  </a:lnTo>
                  <a:lnTo>
                    <a:pt x="17606" y="7876"/>
                  </a:lnTo>
                  <a:lnTo>
                    <a:pt x="16350" y="9132"/>
                  </a:lnTo>
                  <a:lnTo>
                    <a:pt x="0" y="9132"/>
                  </a:lnTo>
                  <a:lnTo>
                    <a:pt x="0" y="0"/>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8" name="直角三角形 27"/>
            <p:cNvSpPr/>
            <p:nvPr userDrawn="1"/>
          </p:nvSpPr>
          <p:spPr>
            <a:xfrm flipV="1">
              <a:off x="17128" y="8718"/>
              <a:ext cx="1275" cy="1275"/>
            </a:xfrm>
            <a:prstGeom prst="rtTriangl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0" name="矩形 29"/>
          <p:cNvSpPr/>
          <p:nvPr userDrawn="1"/>
        </p:nvSpPr>
        <p:spPr>
          <a:xfrm>
            <a:off x="0" y="4524375"/>
            <a:ext cx="12192000" cy="2357120"/>
          </a:xfrm>
          <a:prstGeom prst="rect">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userDrawn="1"/>
        </p:nvSpPr>
        <p:spPr>
          <a:xfrm>
            <a:off x="0" y="2286000"/>
            <a:ext cx="12192000" cy="2357120"/>
          </a:xfrm>
          <a:prstGeom prst="rect">
            <a:avLst/>
          </a:prstGeom>
          <a:solidFill>
            <a:srgbClr val="6FA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23495"/>
            <a:ext cx="12192000" cy="2357120"/>
          </a:xfrm>
          <a:prstGeom prst="rect">
            <a:avLst/>
          </a:prstGeom>
          <a:solidFill>
            <a:srgbClr val="1B51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userDrawn="1"/>
        </p:nvGrpSpPr>
        <p:grpSpPr>
          <a:xfrm flipH="1">
            <a:off x="506095" y="529590"/>
            <a:ext cx="11179810" cy="5798820"/>
            <a:chOff x="797" y="834"/>
            <a:chExt cx="17606" cy="9132"/>
          </a:xfrm>
        </p:grpSpPr>
        <p:sp>
          <p:nvSpPr>
            <p:cNvPr id="26" name="任意多边形 25"/>
            <p:cNvSpPr/>
            <p:nvPr userDrawn="1"/>
          </p:nvSpPr>
          <p:spPr>
            <a:xfrm>
              <a:off x="797" y="834"/>
              <a:ext cx="17606" cy="9132"/>
            </a:xfrm>
            <a:custGeom>
              <a:avLst/>
              <a:gdLst/>
              <a:ahLst/>
              <a:cxnLst>
                <a:cxn ang="3">
                  <a:pos x="hc" y="t"/>
                </a:cxn>
                <a:cxn ang="cd2">
                  <a:pos x="l" y="vc"/>
                </a:cxn>
                <a:cxn ang="cd4">
                  <a:pos x="hc" y="b"/>
                </a:cxn>
                <a:cxn ang="0">
                  <a:pos x="r" y="vc"/>
                </a:cxn>
              </a:cxnLst>
              <a:rect l="l" t="t" r="r" b="b"/>
              <a:pathLst>
                <a:path w="17606" h="9132">
                  <a:moveTo>
                    <a:pt x="0" y="0"/>
                  </a:moveTo>
                  <a:lnTo>
                    <a:pt x="17606" y="0"/>
                  </a:lnTo>
                  <a:lnTo>
                    <a:pt x="17606" y="7876"/>
                  </a:lnTo>
                  <a:lnTo>
                    <a:pt x="16350" y="9132"/>
                  </a:lnTo>
                  <a:lnTo>
                    <a:pt x="0" y="9132"/>
                  </a:lnTo>
                  <a:lnTo>
                    <a:pt x="0" y="0"/>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8" name="直角三角形 27"/>
            <p:cNvSpPr/>
            <p:nvPr userDrawn="1"/>
          </p:nvSpPr>
          <p:spPr>
            <a:xfrm flipV="1">
              <a:off x="17128" y="8691"/>
              <a:ext cx="1275" cy="1275"/>
            </a:xfrm>
            <a:prstGeom prst="rtTriangle">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0" name="矩形 29"/>
          <p:cNvSpPr/>
          <p:nvPr userDrawn="1"/>
        </p:nvSpPr>
        <p:spPr>
          <a:xfrm>
            <a:off x="0" y="4524375"/>
            <a:ext cx="12192000" cy="2357120"/>
          </a:xfrm>
          <a:prstGeom prst="rect">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userDrawn="1"/>
        </p:nvSpPr>
        <p:spPr>
          <a:xfrm>
            <a:off x="0" y="2286000"/>
            <a:ext cx="12192000" cy="2357120"/>
          </a:xfrm>
          <a:prstGeom prst="rect">
            <a:avLst/>
          </a:prstGeom>
          <a:solidFill>
            <a:srgbClr val="6FA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23495"/>
            <a:ext cx="12192000" cy="2357120"/>
          </a:xfrm>
          <a:prstGeom prst="rect">
            <a:avLst/>
          </a:prstGeom>
          <a:solidFill>
            <a:srgbClr val="1B51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任意多边形 25"/>
          <p:cNvSpPr/>
          <p:nvPr userDrawn="1"/>
        </p:nvSpPr>
        <p:spPr>
          <a:xfrm>
            <a:off x="506095" y="546735"/>
            <a:ext cx="11179810" cy="5798820"/>
          </a:xfrm>
          <a:custGeom>
            <a:avLst/>
            <a:gdLst/>
            <a:ahLst/>
            <a:cxnLst>
              <a:cxn ang="3">
                <a:pos x="hc" y="t"/>
              </a:cxn>
              <a:cxn ang="cd2">
                <a:pos x="l" y="vc"/>
              </a:cxn>
              <a:cxn ang="cd4">
                <a:pos x="hc" y="b"/>
              </a:cxn>
              <a:cxn ang="0">
                <a:pos x="r" y="vc"/>
              </a:cxn>
            </a:cxnLst>
            <a:rect l="l" t="t" r="r" b="b"/>
            <a:pathLst>
              <a:path w="17606" h="9132">
                <a:moveTo>
                  <a:pt x="0" y="0"/>
                </a:moveTo>
                <a:lnTo>
                  <a:pt x="17606" y="0"/>
                </a:lnTo>
                <a:lnTo>
                  <a:pt x="17606" y="7876"/>
                </a:lnTo>
                <a:lnTo>
                  <a:pt x="16350" y="9132"/>
                </a:lnTo>
                <a:lnTo>
                  <a:pt x="0" y="9132"/>
                </a:lnTo>
                <a:lnTo>
                  <a:pt x="0" y="0"/>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4116000" y="6349833"/>
            <a:ext cx="3960000" cy="316800"/>
          </a:xfrm>
        </p:spPr>
        <p:txBody>
          <a:bodyPr/>
          <a:lstStyle/>
          <a:p>
            <a:endParaRPr lang="zh-CN" altLang="en-US"/>
          </a:p>
        </p:txBody>
      </p:sp>
      <p:sp>
        <p:nvSpPr>
          <p:cNvPr id="9" name="灯片编号占位符 8"/>
          <p:cNvSpPr>
            <a:spLocks noGrp="1"/>
          </p:cNvSpPr>
          <p:nvPr>
            <p:ph type="sldNum" sz="quarter" idx="12"/>
            <p:custDataLst>
              <p:tags r:id="rId9"/>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116000" y="6349833"/>
            <a:ext cx="3960000" cy="316800"/>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a:xfrm>
            <a:off x="879742" y="6349833"/>
            <a:ext cx="2700000" cy="316800"/>
          </a:xfrm>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a:xfrm>
            <a:off x="4116000" y="6349833"/>
            <a:ext cx="3960000" cy="316800"/>
          </a:xfrm>
        </p:spPr>
        <p:txBody>
          <a:bodyPr/>
          <a:lstStyle/>
          <a:p>
            <a:endParaRPr lang="zh-CN" altLang="en-US" dirty="0"/>
          </a:p>
        </p:txBody>
      </p:sp>
      <p:sp>
        <p:nvSpPr>
          <p:cNvPr id="7" name="灯片编号占位符 6"/>
          <p:cNvSpPr>
            <a:spLocks noGrp="1"/>
          </p:cNvSpPr>
          <p:nvPr>
            <p:ph type="sldNum" sz="quarter" idx="12"/>
            <p:custDataLst>
              <p:tags r:id="rId6"/>
            </p:custDataLst>
          </p:nvPr>
        </p:nvSpPr>
        <p:spPr>
          <a:xfrm>
            <a:off x="8610600" y="6349833"/>
            <a:ext cx="2700000" cy="316800"/>
          </a:xfrm>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a:xfrm>
            <a:off x="669882" y="432000"/>
            <a:ext cx="10852237" cy="648000"/>
          </a:xfrm>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0" name="矩形 29"/>
          <p:cNvSpPr/>
          <p:nvPr userDrawn="1"/>
        </p:nvSpPr>
        <p:spPr>
          <a:xfrm>
            <a:off x="0" y="4524375"/>
            <a:ext cx="12192000" cy="2357120"/>
          </a:xfrm>
          <a:prstGeom prst="rect">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userDrawn="1"/>
        </p:nvSpPr>
        <p:spPr>
          <a:xfrm>
            <a:off x="0" y="2286000"/>
            <a:ext cx="12192000" cy="2357120"/>
          </a:xfrm>
          <a:prstGeom prst="rect">
            <a:avLst/>
          </a:prstGeom>
          <a:solidFill>
            <a:srgbClr val="6FA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23495"/>
            <a:ext cx="12192000" cy="2357120"/>
          </a:xfrm>
          <a:prstGeom prst="rect">
            <a:avLst/>
          </a:prstGeom>
          <a:solidFill>
            <a:srgbClr val="1B51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userDrawn="1"/>
        </p:nvGrpSpPr>
        <p:grpSpPr>
          <a:xfrm flipH="1" flipV="1">
            <a:off x="506095" y="529590"/>
            <a:ext cx="11179810" cy="5815330"/>
            <a:chOff x="797" y="834"/>
            <a:chExt cx="17606" cy="9158"/>
          </a:xfrm>
        </p:grpSpPr>
        <p:sp>
          <p:nvSpPr>
            <p:cNvPr id="26" name="任意多边形 25"/>
            <p:cNvSpPr/>
            <p:nvPr userDrawn="1"/>
          </p:nvSpPr>
          <p:spPr>
            <a:xfrm>
              <a:off x="797" y="834"/>
              <a:ext cx="17606" cy="9132"/>
            </a:xfrm>
            <a:custGeom>
              <a:avLst/>
              <a:gdLst/>
              <a:ahLst/>
              <a:cxnLst>
                <a:cxn ang="3">
                  <a:pos x="hc" y="t"/>
                </a:cxn>
                <a:cxn ang="cd2">
                  <a:pos x="l" y="vc"/>
                </a:cxn>
                <a:cxn ang="cd4">
                  <a:pos x="hc" y="b"/>
                </a:cxn>
                <a:cxn ang="0">
                  <a:pos x="r" y="vc"/>
                </a:cxn>
              </a:cxnLst>
              <a:rect l="l" t="t" r="r" b="b"/>
              <a:pathLst>
                <a:path w="17606" h="9132">
                  <a:moveTo>
                    <a:pt x="0" y="0"/>
                  </a:moveTo>
                  <a:lnTo>
                    <a:pt x="17606" y="0"/>
                  </a:lnTo>
                  <a:lnTo>
                    <a:pt x="17606" y="7876"/>
                  </a:lnTo>
                  <a:lnTo>
                    <a:pt x="16350" y="9132"/>
                  </a:lnTo>
                  <a:lnTo>
                    <a:pt x="0" y="9132"/>
                  </a:lnTo>
                  <a:lnTo>
                    <a:pt x="0" y="0"/>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8" name="直角三角形 27"/>
            <p:cNvSpPr/>
            <p:nvPr userDrawn="1"/>
          </p:nvSpPr>
          <p:spPr>
            <a:xfrm flipV="1">
              <a:off x="17128" y="8718"/>
              <a:ext cx="1275" cy="1275"/>
            </a:xfrm>
            <a:prstGeom prst="rtTriangl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49833"/>
            <a:ext cx="3960000" cy="316800"/>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49833"/>
            <a:ext cx="2700000" cy="316800"/>
          </a:xfr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49833"/>
            <a:ext cx="2700000" cy="316800"/>
          </a:xfrm>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0" name="矩形 29"/>
          <p:cNvSpPr/>
          <p:nvPr userDrawn="1"/>
        </p:nvSpPr>
        <p:spPr>
          <a:xfrm>
            <a:off x="0" y="4524375"/>
            <a:ext cx="12192000" cy="2357120"/>
          </a:xfrm>
          <a:prstGeom prst="rect">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userDrawn="1"/>
        </p:nvSpPr>
        <p:spPr>
          <a:xfrm>
            <a:off x="0" y="2286000"/>
            <a:ext cx="12192000" cy="2357120"/>
          </a:xfrm>
          <a:prstGeom prst="rect">
            <a:avLst/>
          </a:prstGeom>
          <a:solidFill>
            <a:srgbClr val="6FA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23495"/>
            <a:ext cx="12192000" cy="2357120"/>
          </a:xfrm>
          <a:prstGeom prst="rect">
            <a:avLst/>
          </a:prstGeom>
          <a:solidFill>
            <a:srgbClr val="1B51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userDrawn="1"/>
        </p:nvGrpSpPr>
        <p:grpSpPr>
          <a:xfrm flipH="1">
            <a:off x="506095" y="529590"/>
            <a:ext cx="11179810" cy="5798820"/>
            <a:chOff x="797" y="834"/>
            <a:chExt cx="17606" cy="9132"/>
          </a:xfrm>
        </p:grpSpPr>
        <p:sp>
          <p:nvSpPr>
            <p:cNvPr id="26" name="任意多边形 25"/>
            <p:cNvSpPr/>
            <p:nvPr userDrawn="1"/>
          </p:nvSpPr>
          <p:spPr>
            <a:xfrm>
              <a:off x="797" y="834"/>
              <a:ext cx="17606" cy="9132"/>
            </a:xfrm>
            <a:custGeom>
              <a:avLst/>
              <a:gdLst/>
              <a:ahLst/>
              <a:cxnLst>
                <a:cxn ang="3">
                  <a:pos x="hc" y="t"/>
                </a:cxn>
                <a:cxn ang="cd2">
                  <a:pos x="l" y="vc"/>
                </a:cxn>
                <a:cxn ang="cd4">
                  <a:pos x="hc" y="b"/>
                </a:cxn>
                <a:cxn ang="0">
                  <a:pos x="r" y="vc"/>
                </a:cxn>
              </a:cxnLst>
              <a:rect l="l" t="t" r="r" b="b"/>
              <a:pathLst>
                <a:path w="17606" h="9132">
                  <a:moveTo>
                    <a:pt x="0" y="0"/>
                  </a:moveTo>
                  <a:lnTo>
                    <a:pt x="17606" y="0"/>
                  </a:lnTo>
                  <a:lnTo>
                    <a:pt x="17606" y="7876"/>
                  </a:lnTo>
                  <a:lnTo>
                    <a:pt x="16350" y="9132"/>
                  </a:lnTo>
                  <a:lnTo>
                    <a:pt x="0" y="9132"/>
                  </a:lnTo>
                  <a:lnTo>
                    <a:pt x="0" y="0"/>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8" name="直角三角形 27"/>
            <p:cNvSpPr/>
            <p:nvPr userDrawn="1"/>
          </p:nvSpPr>
          <p:spPr>
            <a:xfrm flipV="1">
              <a:off x="17128" y="8691"/>
              <a:ext cx="1275" cy="1275"/>
            </a:xfrm>
            <a:prstGeom prst="rtTriangle">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0" name="矩形 29"/>
          <p:cNvSpPr/>
          <p:nvPr userDrawn="1"/>
        </p:nvSpPr>
        <p:spPr>
          <a:xfrm>
            <a:off x="0" y="4524375"/>
            <a:ext cx="12192000" cy="2357120"/>
          </a:xfrm>
          <a:prstGeom prst="rect">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userDrawn="1"/>
        </p:nvSpPr>
        <p:spPr>
          <a:xfrm>
            <a:off x="0" y="2286000"/>
            <a:ext cx="12192000" cy="2357120"/>
          </a:xfrm>
          <a:prstGeom prst="rect">
            <a:avLst/>
          </a:prstGeom>
          <a:solidFill>
            <a:srgbClr val="6FA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23495"/>
            <a:ext cx="12192000" cy="2357120"/>
          </a:xfrm>
          <a:prstGeom prst="rect">
            <a:avLst/>
          </a:prstGeom>
          <a:solidFill>
            <a:srgbClr val="1B51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任意多边形 25"/>
          <p:cNvSpPr/>
          <p:nvPr userDrawn="1"/>
        </p:nvSpPr>
        <p:spPr>
          <a:xfrm>
            <a:off x="403860" y="476250"/>
            <a:ext cx="11384280" cy="5905500"/>
          </a:xfrm>
          <a:custGeom>
            <a:avLst/>
            <a:gdLst/>
            <a:ahLst/>
            <a:cxnLst>
              <a:cxn ang="3">
                <a:pos x="hc" y="t"/>
              </a:cxn>
              <a:cxn ang="cd2">
                <a:pos x="l" y="vc"/>
              </a:cxn>
              <a:cxn ang="cd4">
                <a:pos x="hc" y="b"/>
              </a:cxn>
              <a:cxn ang="0">
                <a:pos x="r" y="vc"/>
              </a:cxn>
            </a:cxnLst>
            <a:rect l="l" t="t" r="r" b="b"/>
            <a:pathLst>
              <a:path w="17606" h="9132">
                <a:moveTo>
                  <a:pt x="0" y="0"/>
                </a:moveTo>
                <a:lnTo>
                  <a:pt x="17606" y="0"/>
                </a:lnTo>
                <a:lnTo>
                  <a:pt x="17606" y="7876"/>
                </a:lnTo>
                <a:lnTo>
                  <a:pt x="16350" y="9132"/>
                </a:lnTo>
                <a:lnTo>
                  <a:pt x="0" y="9132"/>
                </a:lnTo>
                <a:lnTo>
                  <a:pt x="0" y="0"/>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4116000" y="6349833"/>
            <a:ext cx="3960000" cy="316800"/>
          </a:xfrm>
        </p:spPr>
        <p:txBody>
          <a:bodyPr/>
          <a:lstStyle/>
          <a:p>
            <a:endParaRPr lang="zh-CN" altLang="en-US"/>
          </a:p>
        </p:txBody>
      </p:sp>
      <p:sp>
        <p:nvSpPr>
          <p:cNvPr id="9" name="灯片编号占位符 8"/>
          <p:cNvSpPr>
            <a:spLocks noGrp="1"/>
          </p:cNvSpPr>
          <p:nvPr>
            <p:ph type="sldNum" sz="quarter" idx="12"/>
            <p:custDataLst>
              <p:tags r:id="rId9"/>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116000" y="6349833"/>
            <a:ext cx="3960000" cy="316800"/>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a:xfrm>
            <a:off x="879742" y="6349833"/>
            <a:ext cx="2700000" cy="316800"/>
          </a:xfrm>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a:xfrm>
            <a:off x="4116000" y="6349833"/>
            <a:ext cx="3960000" cy="316800"/>
          </a:xfrm>
        </p:spPr>
        <p:txBody>
          <a:bodyPr/>
          <a:lstStyle/>
          <a:p>
            <a:endParaRPr lang="zh-CN" altLang="en-US" dirty="0"/>
          </a:p>
        </p:txBody>
      </p:sp>
      <p:sp>
        <p:nvSpPr>
          <p:cNvPr id="7" name="灯片编号占位符 6"/>
          <p:cNvSpPr>
            <a:spLocks noGrp="1"/>
          </p:cNvSpPr>
          <p:nvPr>
            <p:ph type="sldNum" sz="quarter" idx="12"/>
            <p:custDataLst>
              <p:tags r:id="rId6"/>
            </p:custDataLst>
          </p:nvPr>
        </p:nvSpPr>
        <p:spPr>
          <a:xfrm>
            <a:off x="8610600" y="6349833"/>
            <a:ext cx="2700000" cy="316800"/>
          </a:xfrm>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a:xfrm>
            <a:off x="669882" y="432000"/>
            <a:ext cx="10852237" cy="648000"/>
          </a:xfrm>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49833"/>
            <a:ext cx="3960000" cy="316800"/>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tags" Target="../tags/tag35.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tags" Target="../tags/tag70.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KSO_TEMPLATE" hidden="1"/>
          <p:cNvSpPr/>
          <p:nvPr>
            <p:custDataLst>
              <p:tags r:id="rId1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KSO_TEMPLATE" hidden="1"/>
          <p:cNvSpPr/>
          <p:nvPr>
            <p:custDataLst>
              <p:tags r:id="rId1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71.xml"/><Relationship Id="rId2" Type="http://schemas.openxmlformats.org/officeDocument/2006/relationships/image" Target="../media/image1.sv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2.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4.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86.xml"/><Relationship Id="rId2" Type="http://schemas.openxmlformats.org/officeDocument/2006/relationships/image" Target="../media/image9.jpeg"/><Relationship Id="rId1" Type="http://schemas.openxmlformats.org/officeDocument/2006/relationships/tags" Target="../tags/tag8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7.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tags" Target="../tags/tag88.xml"/><Relationship Id="rId2" Type="http://schemas.openxmlformats.org/officeDocument/2006/relationships/image" Target="../media/image1.sv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3.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6.xml"/><Relationship Id="rId4" Type="http://schemas.openxmlformats.org/officeDocument/2006/relationships/image" Target="../media/image3.jpeg"/><Relationship Id="rId3" Type="http://schemas.openxmlformats.org/officeDocument/2006/relationships/tags" Target="../tags/tag75.xml"/><Relationship Id="rId2" Type="http://schemas.openxmlformats.org/officeDocument/2006/relationships/image" Target="../media/image2.png"/><Relationship Id="rId1" Type="http://schemas.openxmlformats.org/officeDocument/2006/relationships/tags" Target="../tags/tag74.xml"/></Relationships>
</file>

<file path=ppt/slides/_rels/slide5.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image" Target="../media/image5.svg"/><Relationship Id="rId7" Type="http://schemas.openxmlformats.org/officeDocument/2006/relationships/image" Target="../media/image7.png"/><Relationship Id="rId6" Type="http://schemas.openxmlformats.org/officeDocument/2006/relationships/image" Target="../media/image4.svg"/><Relationship Id="rId5" Type="http://schemas.openxmlformats.org/officeDocument/2006/relationships/image" Target="../media/image6.png"/><Relationship Id="rId4" Type="http://schemas.openxmlformats.org/officeDocument/2006/relationships/image" Target="../media/image3.svg"/><Relationship Id="rId3" Type="http://schemas.openxmlformats.org/officeDocument/2006/relationships/image" Target="../media/image5.png"/><Relationship Id="rId2" Type="http://schemas.openxmlformats.org/officeDocument/2006/relationships/image" Target="../media/image2.svg"/><Relationship Id="rId10" Type="http://schemas.openxmlformats.org/officeDocument/2006/relationships/slideLayout" Target="../slideLayouts/slideLayout4.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47035" y="2637790"/>
            <a:ext cx="6297295" cy="1198880"/>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dist"/>
            <a:r>
              <a:rPr lang="zh-CN" altLang="en-US" sz="7200">
                <a:solidFill>
                  <a:srgbClr val="1B516D"/>
                </a:solidFill>
                <a:latin typeface="思源黑体旧字形 Normal" panose="020B0400000000000000" charset="-128"/>
                <a:ea typeface="思源黑体旧字形 Normal" panose="020B0400000000000000" charset="-128"/>
              </a:rPr>
              <a:t>毕业论文答辩</a:t>
            </a:r>
            <a:endParaRPr lang="zh-CN" altLang="en-US" sz="7200">
              <a:solidFill>
                <a:srgbClr val="1B516D"/>
              </a:solidFill>
              <a:latin typeface="思源黑体旧字形 Normal" panose="020B0400000000000000" charset="-128"/>
              <a:ea typeface="思源黑体旧字形 Normal" panose="020B0400000000000000" charset="-128"/>
            </a:endParaRPr>
          </a:p>
        </p:txBody>
      </p:sp>
      <p:sp>
        <p:nvSpPr>
          <p:cNvPr id="7" name="文本框 6"/>
          <p:cNvSpPr txBox="1"/>
          <p:nvPr/>
        </p:nvSpPr>
        <p:spPr>
          <a:xfrm>
            <a:off x="3073400" y="3705860"/>
            <a:ext cx="6045200" cy="410845"/>
          </a:xfrm>
          <a:prstGeom prst="rect">
            <a:avLst/>
          </a:prstGeom>
          <a:noFill/>
        </p:spPr>
        <p:txBody>
          <a:bodyPr wrap="square" rtlCol="0">
            <a:spAutoFit/>
          </a:bodyPr>
          <a:p>
            <a:pPr algn="dist">
              <a:lnSpc>
                <a:spcPct val="130000"/>
              </a:lnSpc>
            </a:pPr>
            <a:r>
              <a:rPr lang="en-US" altLang="zh-CN" sz="1600">
                <a:solidFill>
                  <a:schemeClr val="tx1">
                    <a:lumMod val="75000"/>
                    <a:lumOff val="25000"/>
                  </a:schemeClr>
                </a:solidFill>
                <a:latin typeface="思源黑体旧字形 Normal" panose="020B0400000000000000" charset="-128"/>
                <a:ea typeface="思源黑体旧字形 Normal" panose="020B0400000000000000" charset="-128"/>
              </a:rPr>
              <a:t>IPSUM DOLOR CONSECTE ADIPISCING MAECENAS PORTTITOR</a:t>
            </a:r>
            <a:endParaRPr lang="en-US" altLang="zh-CN" sz="1600">
              <a:solidFill>
                <a:schemeClr val="tx1">
                  <a:lumMod val="75000"/>
                  <a:lumOff val="25000"/>
                </a:schemeClr>
              </a:solidFill>
              <a:latin typeface="思源黑体旧字形 Normal" panose="020B0400000000000000" charset="-128"/>
              <a:ea typeface="思源黑体旧字形 Normal" panose="020B0400000000000000" charset="-128"/>
            </a:endParaRPr>
          </a:p>
        </p:txBody>
      </p:sp>
      <p:sp>
        <p:nvSpPr>
          <p:cNvPr id="16" name="圆角矩形 15"/>
          <p:cNvSpPr/>
          <p:nvPr/>
        </p:nvSpPr>
        <p:spPr>
          <a:xfrm>
            <a:off x="3643630" y="4375785"/>
            <a:ext cx="2174240" cy="404495"/>
          </a:xfrm>
          <a:prstGeom prst="roundRect">
            <a:avLst>
              <a:gd name="adj" fmla="val 50000"/>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4406900" y="5742305"/>
            <a:ext cx="3375660" cy="306705"/>
          </a:xfrm>
          <a:prstGeom prst="rect">
            <a:avLst/>
          </a:prstGeom>
          <a:noFill/>
        </p:spPr>
        <p:txBody>
          <a:bodyPr wrap="square" rtlCol="0">
            <a:spAutoFit/>
          </a:bodyPr>
          <a:p>
            <a:pPr algn="ctr"/>
            <a:r>
              <a:rPr lang="zh-CN" altLang="en-US" sz="1400">
                <a:solidFill>
                  <a:srgbClr val="1B516D"/>
                </a:solidFill>
                <a:latin typeface="思源黑体旧字形 Normal" panose="020B0400000000000000" charset="-128"/>
                <a:ea typeface="思源黑体旧字形 Normal" panose="020B0400000000000000" charset="-128"/>
              </a:rPr>
              <a:t>计算机工程学院    计算机技术</a:t>
            </a:r>
            <a:r>
              <a:rPr lang="en-US" altLang="zh-CN" sz="1400">
                <a:solidFill>
                  <a:srgbClr val="1B516D"/>
                </a:solidFill>
                <a:latin typeface="思源黑体旧字形 Normal" panose="020B0400000000000000" charset="-128"/>
                <a:ea typeface="思源黑体旧字形 Normal" panose="020B0400000000000000" charset="-128"/>
              </a:rPr>
              <a:t>2</a:t>
            </a:r>
            <a:r>
              <a:rPr lang="zh-CN" altLang="en-US" sz="1400">
                <a:solidFill>
                  <a:srgbClr val="1B516D"/>
                </a:solidFill>
                <a:latin typeface="思源黑体旧字形 Normal" panose="020B0400000000000000" charset="-128"/>
                <a:ea typeface="思源黑体旧字形 Normal" panose="020B0400000000000000" charset="-128"/>
              </a:rPr>
              <a:t>班</a:t>
            </a:r>
            <a:endParaRPr lang="zh-CN" altLang="en-US" sz="1400">
              <a:solidFill>
                <a:srgbClr val="1B516D"/>
              </a:solidFill>
              <a:latin typeface="思源黑体旧字形 Normal" panose="020B0400000000000000" charset="-128"/>
              <a:ea typeface="思源黑体旧字形 Normal" panose="020B0400000000000000" charset="-128"/>
            </a:endParaRPr>
          </a:p>
        </p:txBody>
      </p:sp>
      <p:sp>
        <p:nvSpPr>
          <p:cNvPr id="18" name="圆角矩形 17"/>
          <p:cNvSpPr/>
          <p:nvPr/>
        </p:nvSpPr>
        <p:spPr>
          <a:xfrm>
            <a:off x="6179820" y="4375785"/>
            <a:ext cx="2174240" cy="404495"/>
          </a:xfrm>
          <a:prstGeom prst="roundRect">
            <a:avLst>
              <a:gd name="adj" fmla="val 50000"/>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3613150" y="4387215"/>
            <a:ext cx="2237105" cy="368300"/>
          </a:xfrm>
          <a:prstGeom prst="rect">
            <a:avLst/>
          </a:prstGeom>
          <a:noFill/>
        </p:spPr>
        <p:txBody>
          <a:bodyPr wrap="square" rtlCol="0">
            <a:spAutoFit/>
          </a:bodyPr>
          <a:p>
            <a:pPr algn="ctr"/>
            <a:r>
              <a:rPr lang="zh-CN" altLang="en-US">
                <a:solidFill>
                  <a:schemeClr val="bg1"/>
                </a:solidFill>
                <a:latin typeface="思源黑体旧字形 Normal" panose="020B0400000000000000" charset="-128"/>
                <a:ea typeface="思源黑体旧字形 Normal" panose="020B0400000000000000" charset="-128"/>
              </a:rPr>
              <a:t>答辩人：香梨儿</a:t>
            </a:r>
            <a:endParaRPr lang="zh-CN" altLang="en-US">
              <a:solidFill>
                <a:schemeClr val="bg1"/>
              </a:solidFill>
              <a:latin typeface="思源黑体旧字形 Normal" panose="020B0400000000000000" charset="-128"/>
              <a:ea typeface="思源黑体旧字形 Normal" panose="020B0400000000000000" charset="-128"/>
            </a:endParaRPr>
          </a:p>
        </p:txBody>
      </p:sp>
      <p:sp>
        <p:nvSpPr>
          <p:cNvPr id="6" name="文本框 5"/>
          <p:cNvSpPr txBox="1"/>
          <p:nvPr/>
        </p:nvSpPr>
        <p:spPr>
          <a:xfrm>
            <a:off x="6156960" y="4387215"/>
            <a:ext cx="2237105" cy="368300"/>
          </a:xfrm>
          <a:prstGeom prst="rect">
            <a:avLst/>
          </a:prstGeom>
          <a:noFill/>
        </p:spPr>
        <p:txBody>
          <a:bodyPr wrap="square" rtlCol="0">
            <a:spAutoFit/>
          </a:bodyPr>
          <a:p>
            <a:pPr algn="ctr"/>
            <a:r>
              <a:rPr lang="zh-CN" altLang="en-US">
                <a:solidFill>
                  <a:schemeClr val="bg1"/>
                </a:solidFill>
                <a:latin typeface="思源黑体旧字形 Normal" panose="020B0400000000000000" charset="-128"/>
                <a:ea typeface="思源黑体旧字形 Normal" panose="020B0400000000000000" charset="-128"/>
              </a:rPr>
              <a:t>指导教师：稻壳儿</a:t>
            </a:r>
            <a:endParaRPr lang="zh-CN" altLang="en-US">
              <a:solidFill>
                <a:schemeClr val="bg1"/>
              </a:solidFill>
              <a:latin typeface="思源黑体旧字形 Normal" panose="020B0400000000000000" charset="-128"/>
              <a:ea typeface="思源黑体旧字形 Normal" panose="020B0400000000000000" charset="-128"/>
            </a:endParaRPr>
          </a:p>
        </p:txBody>
      </p:sp>
      <p:grpSp>
        <p:nvGrpSpPr>
          <p:cNvPr id="9" name="组合 8"/>
          <p:cNvGrpSpPr/>
          <p:nvPr/>
        </p:nvGrpSpPr>
        <p:grpSpPr>
          <a:xfrm>
            <a:off x="5574030" y="1332865"/>
            <a:ext cx="1043305" cy="1043305"/>
            <a:chOff x="8656" y="1407"/>
            <a:chExt cx="1890" cy="1890"/>
          </a:xfrm>
        </p:grpSpPr>
        <p:sp>
          <p:nvSpPr>
            <p:cNvPr id="14" name="椭圆 13"/>
            <p:cNvSpPr/>
            <p:nvPr/>
          </p:nvSpPr>
          <p:spPr>
            <a:xfrm>
              <a:off x="8710" y="1461"/>
              <a:ext cx="1782" cy="1782"/>
            </a:xfrm>
            <a:prstGeom prst="ellipse">
              <a:avLst/>
            </a:prstGeom>
            <a:solidFill>
              <a:srgbClr val="FBBFBF"/>
            </a:solidFill>
            <a:ln>
              <a:noFill/>
            </a:ln>
            <a:effectLst>
              <a:outerShdw blurRad="50800" dist="38100" dir="5400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descr="367954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994" y="1925"/>
              <a:ext cx="1211" cy="914"/>
            </a:xfrm>
            <a:prstGeom prst="rect">
              <a:avLst/>
            </a:prstGeom>
          </p:spPr>
        </p:pic>
        <p:sp>
          <p:nvSpPr>
            <p:cNvPr id="11" name="椭圆 10"/>
            <p:cNvSpPr/>
            <p:nvPr/>
          </p:nvSpPr>
          <p:spPr>
            <a:xfrm>
              <a:off x="8656" y="1407"/>
              <a:ext cx="1890" cy="1890"/>
            </a:xfrm>
            <a:prstGeom prst="ellipse">
              <a:avLst/>
            </a:prstGeom>
            <a:noFill/>
            <a:ln w="25400">
              <a:solidFill>
                <a:srgbClr val="FBBFBF"/>
              </a:solidFill>
            </a:ln>
            <a:effectLst>
              <a:outerShdw blurRad="50800" dist="38100" dir="5400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等腰三角形 11"/>
          <p:cNvSpPr/>
          <p:nvPr/>
        </p:nvSpPr>
        <p:spPr>
          <a:xfrm>
            <a:off x="5767705" y="6049010"/>
            <a:ext cx="655320" cy="297815"/>
          </a:xfrm>
          <a:prstGeom prst="triangle">
            <a:avLst/>
          </a:prstGeom>
          <a:solidFill>
            <a:srgbClr val="1B516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框 16"/>
          <p:cNvSpPr txBox="1"/>
          <p:nvPr/>
        </p:nvSpPr>
        <p:spPr>
          <a:xfrm>
            <a:off x="2154555" y="2900680"/>
            <a:ext cx="1565910" cy="346075"/>
          </a:xfrm>
          <a:prstGeom prst="rect">
            <a:avLst/>
          </a:prstGeom>
          <a:noFill/>
        </p:spPr>
        <p:txBody>
          <a:bodyPr wrap="square" rtlCol="0" anchor="t">
            <a:noAutofit/>
          </a:bodyPr>
          <a:p>
            <a:pPr indent="0" algn="l" fontAlgn="auto">
              <a:lnSpc>
                <a:spcPts val="3160"/>
              </a:lnSpc>
              <a:spcBef>
                <a:spcPts val="1200"/>
              </a:spcBef>
              <a:buNone/>
            </a:pPr>
            <a:r>
              <a:rPr lang="zh-CN" altLang="en-US">
                <a:solidFill>
                  <a:srgbClr val="1B516D"/>
                </a:solidFill>
                <a:latin typeface="思源黑体旧字形 Normal" panose="020B0400000000000000" charset="-128"/>
                <a:ea typeface="思源黑体旧字形 Normal" panose="020B0400000000000000" charset="-128"/>
              </a:rPr>
              <a:t>研究成果展示</a:t>
            </a:r>
            <a:endParaRPr lang="zh-CN" altLang="en-US">
              <a:solidFill>
                <a:srgbClr val="1B516D"/>
              </a:solidFill>
              <a:latin typeface="思源黑体旧字形 Normal" panose="020B0400000000000000" charset="-128"/>
              <a:ea typeface="思源黑体旧字形 Normal" panose="020B0400000000000000" charset="-128"/>
            </a:endParaRPr>
          </a:p>
        </p:txBody>
      </p:sp>
      <p:sp>
        <p:nvSpPr>
          <p:cNvPr id="18" name="文本框 17"/>
          <p:cNvSpPr txBox="1"/>
          <p:nvPr/>
        </p:nvSpPr>
        <p:spPr>
          <a:xfrm>
            <a:off x="1799590" y="3294380"/>
            <a:ext cx="2274570" cy="1306830"/>
          </a:xfrm>
          <a:prstGeom prst="rect">
            <a:avLst/>
          </a:prstGeom>
          <a:noFill/>
        </p:spPr>
        <p:txBody>
          <a:bodyPr wrap="square" rtlCol="0" anchor="t">
            <a:noAutofit/>
          </a:bodyPr>
          <a:p>
            <a:pPr algn="ctr"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pic>
        <p:nvPicPr>
          <p:cNvPr id="5" name="图片 4" descr="red-and-white-tower-under-a-starry-sky-3511571"/>
          <p:cNvPicPr>
            <a:picLocks noChangeAspect="1"/>
          </p:cNvPicPr>
          <p:nvPr/>
        </p:nvPicPr>
        <p:blipFill>
          <a:blip r:embed="rId1"/>
          <a:srcRect b="60662"/>
          <a:stretch>
            <a:fillRect/>
          </a:stretch>
        </p:blipFill>
        <p:spPr>
          <a:xfrm>
            <a:off x="1889760" y="1551305"/>
            <a:ext cx="2094865" cy="1238885"/>
          </a:xfrm>
          <a:custGeom>
            <a:avLst/>
            <a:gdLst/>
            <a:ahLst/>
            <a:cxnLst>
              <a:cxn ang="3">
                <a:pos x="hc" y="t"/>
              </a:cxn>
              <a:cxn ang="cd2">
                <a:pos x="l" y="vc"/>
              </a:cxn>
              <a:cxn ang="cd4">
                <a:pos x="hc" y="b"/>
              </a:cxn>
              <a:cxn ang="0">
                <a:pos x="r" y="vc"/>
              </a:cxn>
            </a:cxnLst>
            <a:rect l="l" t="t" r="r" b="b"/>
            <a:pathLst>
              <a:path w="3299" h="1951">
                <a:moveTo>
                  <a:pt x="0" y="0"/>
                </a:moveTo>
                <a:lnTo>
                  <a:pt x="3299" y="0"/>
                </a:lnTo>
                <a:lnTo>
                  <a:pt x="3299" y="1951"/>
                </a:lnTo>
                <a:lnTo>
                  <a:pt x="0" y="1951"/>
                </a:lnTo>
                <a:lnTo>
                  <a:pt x="0" y="1156"/>
                </a:lnTo>
                <a:lnTo>
                  <a:pt x="211" y="976"/>
                </a:lnTo>
                <a:lnTo>
                  <a:pt x="0" y="795"/>
                </a:lnTo>
                <a:lnTo>
                  <a:pt x="0" y="0"/>
                </a:lnTo>
                <a:close/>
              </a:path>
            </a:pathLst>
          </a:custGeom>
        </p:spPr>
      </p:pic>
      <p:sp>
        <p:nvSpPr>
          <p:cNvPr id="8" name="文本框 7"/>
          <p:cNvSpPr txBox="1"/>
          <p:nvPr/>
        </p:nvSpPr>
        <p:spPr>
          <a:xfrm>
            <a:off x="5403850" y="2900680"/>
            <a:ext cx="1565910" cy="346075"/>
          </a:xfrm>
          <a:prstGeom prst="rect">
            <a:avLst/>
          </a:prstGeom>
          <a:noFill/>
        </p:spPr>
        <p:txBody>
          <a:bodyPr wrap="square" rtlCol="0" anchor="t">
            <a:noAutofit/>
          </a:bodyPr>
          <a:p>
            <a:pPr indent="0" algn="l" fontAlgn="auto">
              <a:lnSpc>
                <a:spcPts val="3160"/>
              </a:lnSpc>
              <a:spcBef>
                <a:spcPts val="1200"/>
              </a:spcBef>
              <a:buNone/>
            </a:pPr>
            <a:r>
              <a:rPr lang="zh-CN" altLang="en-US">
                <a:solidFill>
                  <a:srgbClr val="1B516D"/>
                </a:solidFill>
                <a:latin typeface="思源黑体旧字形 Normal" panose="020B0400000000000000" charset="-128"/>
                <a:ea typeface="思源黑体旧字形 Normal" panose="020B0400000000000000" charset="-128"/>
              </a:rPr>
              <a:t>研究成果展示</a:t>
            </a:r>
            <a:endParaRPr lang="zh-CN" altLang="en-US">
              <a:solidFill>
                <a:srgbClr val="1B516D"/>
              </a:solidFill>
              <a:latin typeface="思源黑体旧字形 Normal" panose="020B0400000000000000" charset="-128"/>
              <a:ea typeface="思源黑体旧字形 Normal" panose="020B0400000000000000" charset="-128"/>
            </a:endParaRPr>
          </a:p>
        </p:txBody>
      </p:sp>
      <p:sp>
        <p:nvSpPr>
          <p:cNvPr id="9" name="文本框 8"/>
          <p:cNvSpPr txBox="1"/>
          <p:nvPr/>
        </p:nvSpPr>
        <p:spPr>
          <a:xfrm>
            <a:off x="5048885" y="3294380"/>
            <a:ext cx="2274570" cy="1306830"/>
          </a:xfrm>
          <a:prstGeom prst="rect">
            <a:avLst/>
          </a:prstGeom>
          <a:noFill/>
        </p:spPr>
        <p:txBody>
          <a:bodyPr wrap="square" rtlCol="0" anchor="t">
            <a:noAutofit/>
          </a:bodyPr>
          <a:p>
            <a:pPr algn="ctr"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pic>
        <p:nvPicPr>
          <p:cNvPr id="10" name="图片 9" descr="red-and-white-tower-under-a-starry-sky-3511571"/>
          <p:cNvPicPr>
            <a:picLocks noChangeAspect="1"/>
          </p:cNvPicPr>
          <p:nvPr/>
        </p:nvPicPr>
        <p:blipFill>
          <a:blip r:embed="rId1"/>
          <a:srcRect l="30" t="23732" r="-30" b="36930"/>
          <a:stretch>
            <a:fillRect/>
          </a:stretch>
        </p:blipFill>
        <p:spPr>
          <a:xfrm>
            <a:off x="5139055" y="1551305"/>
            <a:ext cx="2094865" cy="1238885"/>
          </a:xfrm>
          <a:custGeom>
            <a:avLst/>
            <a:gdLst/>
            <a:ahLst/>
            <a:cxnLst>
              <a:cxn ang="3">
                <a:pos x="hc" y="t"/>
              </a:cxn>
              <a:cxn ang="cd2">
                <a:pos x="l" y="vc"/>
              </a:cxn>
              <a:cxn ang="cd4">
                <a:pos x="hc" y="b"/>
              </a:cxn>
              <a:cxn ang="0">
                <a:pos x="r" y="vc"/>
              </a:cxn>
            </a:cxnLst>
            <a:rect l="l" t="t" r="r" b="b"/>
            <a:pathLst>
              <a:path w="3299" h="1951">
                <a:moveTo>
                  <a:pt x="0" y="0"/>
                </a:moveTo>
                <a:lnTo>
                  <a:pt x="1469" y="0"/>
                </a:lnTo>
                <a:lnTo>
                  <a:pt x="1650" y="211"/>
                </a:lnTo>
                <a:lnTo>
                  <a:pt x="1831" y="0"/>
                </a:lnTo>
                <a:lnTo>
                  <a:pt x="3299" y="0"/>
                </a:lnTo>
                <a:lnTo>
                  <a:pt x="3299" y="1951"/>
                </a:lnTo>
                <a:lnTo>
                  <a:pt x="0" y="1951"/>
                </a:lnTo>
                <a:lnTo>
                  <a:pt x="0" y="0"/>
                </a:lnTo>
                <a:close/>
              </a:path>
            </a:pathLst>
          </a:custGeom>
        </p:spPr>
      </p:pic>
      <p:sp>
        <p:nvSpPr>
          <p:cNvPr id="11" name="文本框 10"/>
          <p:cNvSpPr txBox="1"/>
          <p:nvPr/>
        </p:nvSpPr>
        <p:spPr>
          <a:xfrm>
            <a:off x="8509635" y="2900680"/>
            <a:ext cx="1565910" cy="346075"/>
          </a:xfrm>
          <a:prstGeom prst="rect">
            <a:avLst/>
          </a:prstGeom>
          <a:noFill/>
        </p:spPr>
        <p:txBody>
          <a:bodyPr wrap="square" rtlCol="0" anchor="t">
            <a:noAutofit/>
          </a:bodyPr>
          <a:p>
            <a:pPr indent="0" algn="l" fontAlgn="auto">
              <a:lnSpc>
                <a:spcPts val="3160"/>
              </a:lnSpc>
              <a:spcBef>
                <a:spcPts val="1200"/>
              </a:spcBef>
              <a:buNone/>
            </a:pPr>
            <a:r>
              <a:rPr lang="zh-CN" altLang="en-US">
                <a:solidFill>
                  <a:srgbClr val="1B516D"/>
                </a:solidFill>
                <a:latin typeface="思源黑体旧字形 Normal" panose="020B0400000000000000" charset="-128"/>
                <a:ea typeface="思源黑体旧字形 Normal" panose="020B0400000000000000" charset="-128"/>
              </a:rPr>
              <a:t>研究成果展示</a:t>
            </a:r>
            <a:endParaRPr lang="zh-CN" altLang="en-US">
              <a:solidFill>
                <a:srgbClr val="1B516D"/>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8154670" y="3294380"/>
            <a:ext cx="2274570" cy="1306830"/>
          </a:xfrm>
          <a:prstGeom prst="rect">
            <a:avLst/>
          </a:prstGeom>
          <a:noFill/>
        </p:spPr>
        <p:txBody>
          <a:bodyPr wrap="square" rtlCol="0" anchor="t">
            <a:noAutofit/>
          </a:bodyPr>
          <a:p>
            <a:pPr algn="ctr"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pic>
        <p:nvPicPr>
          <p:cNvPr id="13" name="图片 12" descr="red-and-white-tower-under-a-starry-sky-3511571"/>
          <p:cNvPicPr>
            <a:picLocks noChangeAspect="1"/>
          </p:cNvPicPr>
          <p:nvPr/>
        </p:nvPicPr>
        <p:blipFill>
          <a:blip r:embed="rId1"/>
          <a:srcRect t="60570" b="92"/>
          <a:stretch>
            <a:fillRect/>
          </a:stretch>
        </p:blipFill>
        <p:spPr>
          <a:xfrm>
            <a:off x="8244840" y="1551305"/>
            <a:ext cx="2094865" cy="1238885"/>
          </a:xfrm>
          <a:custGeom>
            <a:avLst/>
            <a:gdLst/>
            <a:ahLst/>
            <a:cxnLst>
              <a:cxn ang="3">
                <a:pos x="hc" y="t"/>
              </a:cxn>
              <a:cxn ang="cd2">
                <a:pos x="l" y="vc"/>
              </a:cxn>
              <a:cxn ang="cd4">
                <a:pos x="hc" y="b"/>
              </a:cxn>
              <a:cxn ang="0">
                <a:pos x="r" y="vc"/>
              </a:cxn>
            </a:cxnLst>
            <a:rect l="l" t="t" r="r" b="b"/>
            <a:pathLst>
              <a:path w="3299" h="1951">
                <a:moveTo>
                  <a:pt x="3299" y="795"/>
                </a:moveTo>
                <a:lnTo>
                  <a:pt x="3088" y="976"/>
                </a:lnTo>
                <a:lnTo>
                  <a:pt x="3299" y="1157"/>
                </a:lnTo>
                <a:lnTo>
                  <a:pt x="3299" y="795"/>
                </a:lnTo>
                <a:close/>
                <a:moveTo>
                  <a:pt x="0" y="0"/>
                </a:moveTo>
                <a:lnTo>
                  <a:pt x="3299" y="0"/>
                </a:lnTo>
                <a:lnTo>
                  <a:pt x="3299" y="1951"/>
                </a:lnTo>
                <a:lnTo>
                  <a:pt x="0" y="1951"/>
                </a:lnTo>
                <a:lnTo>
                  <a:pt x="0" y="0"/>
                </a:lnTo>
                <a:close/>
              </a:path>
            </a:pathLst>
          </a:custGeom>
        </p:spPr>
      </p:pic>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741805" y="1714500"/>
            <a:ext cx="814705" cy="814705"/>
          </a:xfrm>
          <a:prstGeom prst="rect">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t>1</a:t>
            </a:r>
            <a:endParaRPr lang="en-US" altLang="zh-CN" sz="2400"/>
          </a:p>
        </p:txBody>
      </p:sp>
      <p:sp>
        <p:nvSpPr>
          <p:cNvPr id="17" name="文本框 16"/>
          <p:cNvSpPr txBox="1"/>
          <p:nvPr/>
        </p:nvSpPr>
        <p:spPr>
          <a:xfrm>
            <a:off x="2668905" y="1220470"/>
            <a:ext cx="1565910" cy="346075"/>
          </a:xfrm>
          <a:prstGeom prst="rect">
            <a:avLst/>
          </a:prstGeom>
          <a:noFill/>
        </p:spPr>
        <p:txBody>
          <a:bodyPr wrap="square" rtlCol="0" anchor="t">
            <a:noAutofit/>
          </a:bodyPr>
          <a:p>
            <a:pPr indent="0" algn="l" fontAlgn="auto">
              <a:lnSpc>
                <a:spcPts val="3160"/>
              </a:lnSpc>
              <a:spcBef>
                <a:spcPts val="1200"/>
              </a:spcBef>
              <a:buNone/>
            </a:pPr>
            <a:r>
              <a:rPr lang="zh-CN" altLang="en-US">
                <a:solidFill>
                  <a:srgbClr val="1B516D"/>
                </a:solidFill>
                <a:latin typeface="思源黑体旧字形 Normal" panose="020B0400000000000000" charset="-128"/>
                <a:ea typeface="思源黑体旧字形 Normal" panose="020B0400000000000000" charset="-128"/>
              </a:rPr>
              <a:t>研究成果应用</a:t>
            </a:r>
            <a:endParaRPr lang="zh-CN" altLang="en-US">
              <a:solidFill>
                <a:srgbClr val="1B516D"/>
              </a:solidFill>
              <a:latin typeface="思源黑体旧字形 Normal" panose="020B0400000000000000" charset="-128"/>
              <a:ea typeface="思源黑体旧字形 Normal" panose="020B0400000000000000" charset="-128"/>
            </a:endParaRPr>
          </a:p>
        </p:txBody>
      </p:sp>
      <p:sp>
        <p:nvSpPr>
          <p:cNvPr id="18" name="文本框 17"/>
          <p:cNvSpPr txBox="1"/>
          <p:nvPr/>
        </p:nvSpPr>
        <p:spPr>
          <a:xfrm>
            <a:off x="2668905" y="1633220"/>
            <a:ext cx="3121025" cy="1306830"/>
          </a:xfrm>
          <a:prstGeom prst="rect">
            <a:avLst/>
          </a:prstGeom>
          <a:noFill/>
        </p:spPr>
        <p:txBody>
          <a:bodyPr wrap="square" rtlCol="0" anchor="t">
            <a:noAutofit/>
          </a:bodyPr>
          <a:p>
            <a:pPr algn="l"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sp>
        <p:nvSpPr>
          <p:cNvPr id="4" name="矩形 3"/>
          <p:cNvSpPr/>
          <p:nvPr/>
        </p:nvSpPr>
        <p:spPr>
          <a:xfrm>
            <a:off x="6663055" y="1714500"/>
            <a:ext cx="814705" cy="814705"/>
          </a:xfrm>
          <a:prstGeom prst="rect">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t>2</a:t>
            </a:r>
            <a:endParaRPr lang="en-US" altLang="zh-CN" sz="2400"/>
          </a:p>
        </p:txBody>
      </p:sp>
      <p:sp>
        <p:nvSpPr>
          <p:cNvPr id="5" name="文本框 4"/>
          <p:cNvSpPr txBox="1"/>
          <p:nvPr/>
        </p:nvSpPr>
        <p:spPr>
          <a:xfrm>
            <a:off x="7590155" y="1220470"/>
            <a:ext cx="1565910" cy="346075"/>
          </a:xfrm>
          <a:prstGeom prst="rect">
            <a:avLst/>
          </a:prstGeom>
          <a:noFill/>
        </p:spPr>
        <p:txBody>
          <a:bodyPr wrap="square" rtlCol="0" anchor="t">
            <a:noAutofit/>
          </a:bodyPr>
          <a:p>
            <a:pPr indent="0" algn="l" fontAlgn="auto">
              <a:lnSpc>
                <a:spcPts val="3160"/>
              </a:lnSpc>
              <a:spcBef>
                <a:spcPts val="1200"/>
              </a:spcBef>
              <a:buNone/>
            </a:pPr>
            <a:r>
              <a:rPr lang="zh-CN" altLang="en-US">
                <a:solidFill>
                  <a:srgbClr val="1B516D"/>
                </a:solidFill>
                <a:latin typeface="思源黑体旧字形 Normal" panose="020B0400000000000000" charset="-128"/>
                <a:ea typeface="思源黑体旧字形 Normal" panose="020B0400000000000000" charset="-128"/>
              </a:rPr>
              <a:t>研究成果应用</a:t>
            </a:r>
            <a:endParaRPr lang="zh-CN" altLang="en-US">
              <a:solidFill>
                <a:srgbClr val="1B516D"/>
              </a:solidFill>
              <a:latin typeface="思源黑体旧字形 Normal" panose="020B0400000000000000" charset="-128"/>
              <a:ea typeface="思源黑体旧字形 Normal" panose="020B0400000000000000" charset="-128"/>
            </a:endParaRPr>
          </a:p>
        </p:txBody>
      </p:sp>
      <p:sp>
        <p:nvSpPr>
          <p:cNvPr id="6" name="文本框 5"/>
          <p:cNvSpPr txBox="1"/>
          <p:nvPr/>
        </p:nvSpPr>
        <p:spPr>
          <a:xfrm>
            <a:off x="7590155" y="1633220"/>
            <a:ext cx="3121025" cy="1306830"/>
          </a:xfrm>
          <a:prstGeom prst="rect">
            <a:avLst/>
          </a:prstGeom>
          <a:noFill/>
        </p:spPr>
        <p:txBody>
          <a:bodyPr wrap="square" rtlCol="0" anchor="t">
            <a:noAutofit/>
          </a:bodyPr>
          <a:p>
            <a:pPr algn="l"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sp>
        <p:nvSpPr>
          <p:cNvPr id="7" name="矩形 6"/>
          <p:cNvSpPr/>
          <p:nvPr/>
        </p:nvSpPr>
        <p:spPr>
          <a:xfrm>
            <a:off x="1741805" y="4074160"/>
            <a:ext cx="814705" cy="814705"/>
          </a:xfrm>
          <a:prstGeom prst="rect">
            <a:avLst/>
          </a:prstGeom>
          <a:solidFill>
            <a:srgbClr val="6FA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t>3</a:t>
            </a:r>
            <a:endParaRPr lang="en-US" altLang="zh-CN" sz="2400"/>
          </a:p>
        </p:txBody>
      </p:sp>
      <p:sp>
        <p:nvSpPr>
          <p:cNvPr id="8" name="文本框 7"/>
          <p:cNvSpPr txBox="1"/>
          <p:nvPr/>
        </p:nvSpPr>
        <p:spPr>
          <a:xfrm>
            <a:off x="2668905" y="3580130"/>
            <a:ext cx="1565910" cy="346075"/>
          </a:xfrm>
          <a:prstGeom prst="rect">
            <a:avLst/>
          </a:prstGeom>
          <a:noFill/>
        </p:spPr>
        <p:txBody>
          <a:bodyPr wrap="square" rtlCol="0" anchor="t">
            <a:noAutofit/>
          </a:bodyPr>
          <a:p>
            <a:pPr indent="0" algn="l" fontAlgn="auto">
              <a:lnSpc>
                <a:spcPts val="3160"/>
              </a:lnSpc>
              <a:spcBef>
                <a:spcPts val="1200"/>
              </a:spcBef>
              <a:buNone/>
            </a:pPr>
            <a:r>
              <a:rPr lang="zh-CN" altLang="en-US">
                <a:solidFill>
                  <a:srgbClr val="1B516D"/>
                </a:solidFill>
                <a:latin typeface="思源黑体旧字形 Normal" panose="020B0400000000000000" charset="-128"/>
                <a:ea typeface="思源黑体旧字形 Normal" panose="020B0400000000000000" charset="-128"/>
              </a:rPr>
              <a:t>研究成果应用</a:t>
            </a:r>
            <a:endParaRPr lang="zh-CN" altLang="en-US">
              <a:solidFill>
                <a:srgbClr val="1B516D"/>
              </a:solidFill>
              <a:latin typeface="思源黑体旧字形 Normal" panose="020B0400000000000000" charset="-128"/>
              <a:ea typeface="思源黑体旧字形 Normal" panose="020B0400000000000000" charset="-128"/>
            </a:endParaRPr>
          </a:p>
        </p:txBody>
      </p:sp>
      <p:sp>
        <p:nvSpPr>
          <p:cNvPr id="9" name="文本框 8"/>
          <p:cNvSpPr txBox="1"/>
          <p:nvPr/>
        </p:nvSpPr>
        <p:spPr>
          <a:xfrm>
            <a:off x="2668905" y="3992880"/>
            <a:ext cx="3121025" cy="1306830"/>
          </a:xfrm>
          <a:prstGeom prst="rect">
            <a:avLst/>
          </a:prstGeom>
          <a:noFill/>
        </p:spPr>
        <p:txBody>
          <a:bodyPr wrap="square" rtlCol="0" anchor="t">
            <a:noAutofit/>
          </a:bodyPr>
          <a:p>
            <a:pPr algn="l"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sp>
        <p:nvSpPr>
          <p:cNvPr id="10" name="矩形 9"/>
          <p:cNvSpPr/>
          <p:nvPr/>
        </p:nvSpPr>
        <p:spPr>
          <a:xfrm>
            <a:off x="6663055" y="4074160"/>
            <a:ext cx="814705" cy="814705"/>
          </a:xfrm>
          <a:prstGeom prst="rect">
            <a:avLst/>
          </a:prstGeom>
          <a:solidFill>
            <a:srgbClr val="6FA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t>4</a:t>
            </a:r>
            <a:endParaRPr lang="en-US" altLang="zh-CN" sz="2400"/>
          </a:p>
        </p:txBody>
      </p:sp>
      <p:sp>
        <p:nvSpPr>
          <p:cNvPr id="11" name="文本框 10"/>
          <p:cNvSpPr txBox="1"/>
          <p:nvPr/>
        </p:nvSpPr>
        <p:spPr>
          <a:xfrm>
            <a:off x="7590155" y="3580130"/>
            <a:ext cx="1565910" cy="346075"/>
          </a:xfrm>
          <a:prstGeom prst="rect">
            <a:avLst/>
          </a:prstGeom>
          <a:noFill/>
        </p:spPr>
        <p:txBody>
          <a:bodyPr wrap="square" rtlCol="0" anchor="t">
            <a:noAutofit/>
          </a:bodyPr>
          <a:p>
            <a:pPr indent="0" algn="l" fontAlgn="auto">
              <a:lnSpc>
                <a:spcPts val="3160"/>
              </a:lnSpc>
              <a:spcBef>
                <a:spcPts val="1200"/>
              </a:spcBef>
              <a:buNone/>
            </a:pPr>
            <a:r>
              <a:rPr lang="zh-CN" altLang="en-US">
                <a:solidFill>
                  <a:srgbClr val="1B516D"/>
                </a:solidFill>
                <a:latin typeface="思源黑体旧字形 Normal" panose="020B0400000000000000" charset="-128"/>
                <a:ea typeface="思源黑体旧字形 Normal" panose="020B0400000000000000" charset="-128"/>
              </a:rPr>
              <a:t>研究成果应用</a:t>
            </a:r>
            <a:endParaRPr lang="zh-CN" altLang="en-US">
              <a:solidFill>
                <a:srgbClr val="1B516D"/>
              </a:solidFill>
              <a:latin typeface="思源黑体旧字形 Normal" panose="020B0400000000000000" charset="-128"/>
              <a:ea typeface="思源黑体旧字形 Normal" panose="020B0400000000000000" charset="-128"/>
            </a:endParaRPr>
          </a:p>
        </p:txBody>
      </p:sp>
      <p:sp>
        <p:nvSpPr>
          <p:cNvPr id="12" name="文本框 11"/>
          <p:cNvSpPr txBox="1"/>
          <p:nvPr/>
        </p:nvSpPr>
        <p:spPr>
          <a:xfrm>
            <a:off x="7590155" y="3992880"/>
            <a:ext cx="3121025" cy="1306830"/>
          </a:xfrm>
          <a:prstGeom prst="rect">
            <a:avLst/>
          </a:prstGeom>
          <a:noFill/>
        </p:spPr>
        <p:txBody>
          <a:bodyPr wrap="square" rtlCol="0" anchor="t">
            <a:noAutofit/>
          </a:bodyPr>
          <a:p>
            <a:pPr algn="l"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228465" y="2855595"/>
            <a:ext cx="3997325" cy="829945"/>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dist"/>
            <a:r>
              <a:rPr lang="zh-CN" altLang="en-US" sz="4800">
                <a:solidFill>
                  <a:srgbClr val="1B516D"/>
                </a:solidFill>
                <a:latin typeface="思源黑体旧字形 Normal" panose="020B0400000000000000" charset="-128"/>
                <a:ea typeface="思源黑体旧字形 Normal" panose="020B0400000000000000" charset="-128"/>
              </a:rPr>
              <a:t>总结和致谢</a:t>
            </a:r>
            <a:endParaRPr lang="zh-CN" altLang="en-US" sz="4800">
              <a:solidFill>
                <a:srgbClr val="1B516D"/>
              </a:solidFill>
              <a:latin typeface="思源黑体旧字形 Normal" panose="020B0400000000000000" charset="-128"/>
              <a:ea typeface="思源黑体旧字形 Normal" panose="020B0400000000000000" charset="-128"/>
            </a:endParaRPr>
          </a:p>
        </p:txBody>
      </p:sp>
      <p:grpSp>
        <p:nvGrpSpPr>
          <p:cNvPr id="4" name="组合 3"/>
          <p:cNvGrpSpPr/>
          <p:nvPr/>
        </p:nvGrpSpPr>
        <p:grpSpPr>
          <a:xfrm>
            <a:off x="5578475" y="1247775"/>
            <a:ext cx="1297305" cy="1297305"/>
            <a:chOff x="8971" y="868"/>
            <a:chExt cx="2043" cy="2043"/>
          </a:xfrm>
        </p:grpSpPr>
        <p:sp>
          <p:nvSpPr>
            <p:cNvPr id="12" name="菱形 11"/>
            <p:cNvSpPr/>
            <p:nvPr/>
          </p:nvSpPr>
          <p:spPr>
            <a:xfrm>
              <a:off x="8971" y="868"/>
              <a:ext cx="2043" cy="2043"/>
            </a:xfrm>
            <a:prstGeom prst="diamond">
              <a:avLst/>
            </a:prstGeom>
            <a:solidFill>
              <a:srgbClr val="6FA3B1"/>
            </a:solidFill>
            <a:ln>
              <a:solidFill>
                <a:srgbClr val="FB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4000"/>
            </a:p>
          </p:txBody>
        </p:sp>
        <p:sp>
          <p:nvSpPr>
            <p:cNvPr id="13" name="文本框 12"/>
            <p:cNvSpPr txBox="1"/>
            <p:nvPr/>
          </p:nvSpPr>
          <p:spPr>
            <a:xfrm>
              <a:off x="9328" y="1220"/>
              <a:ext cx="1517" cy="1307"/>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l"/>
              <a:r>
                <a:rPr lang="en-US" altLang="zh-CN" sz="4800">
                  <a:solidFill>
                    <a:schemeClr val="bg1"/>
                  </a:solidFill>
                  <a:latin typeface="思源黑体旧字形 Normal" panose="020B0400000000000000" charset="-128"/>
                  <a:ea typeface="思源黑体旧字形 Normal" panose="020B0400000000000000" charset="-128"/>
                </a:rPr>
                <a:t>04</a:t>
              </a:r>
              <a:endParaRPr lang="en-US" altLang="zh-CN" sz="4800">
                <a:solidFill>
                  <a:schemeClr val="bg1"/>
                </a:solidFill>
                <a:latin typeface="思源黑体旧字形 Normal" panose="020B0400000000000000" charset="-128"/>
                <a:ea typeface="思源黑体旧字形 Normal" panose="020B0400000000000000" charset="-128"/>
              </a:endParaRPr>
            </a:p>
          </p:txBody>
        </p:sp>
      </p:grpSp>
      <p:sp>
        <p:nvSpPr>
          <p:cNvPr id="2" name="等腰三角形 1"/>
          <p:cNvSpPr/>
          <p:nvPr/>
        </p:nvSpPr>
        <p:spPr>
          <a:xfrm>
            <a:off x="5767705" y="6049010"/>
            <a:ext cx="655320" cy="297815"/>
          </a:xfrm>
          <a:prstGeom prst="triangle">
            <a:avLst/>
          </a:prstGeom>
          <a:solidFill>
            <a:srgbClr val="1B516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123180" y="5588635"/>
            <a:ext cx="1944370" cy="460375"/>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dist"/>
            <a:r>
              <a:rPr lang="en-US" altLang="zh-CN" sz="2400">
                <a:solidFill>
                  <a:srgbClr val="1B516D"/>
                </a:solidFill>
                <a:latin typeface="思源黑体旧字形 Normal" panose="020B0400000000000000" charset="-128"/>
                <a:ea typeface="思源黑体旧字形 Normal" panose="020B0400000000000000" charset="-128"/>
              </a:rPr>
              <a:t>PART FOUR</a:t>
            </a:r>
            <a:endParaRPr lang="en-US" altLang="zh-CN" sz="2400">
              <a:solidFill>
                <a:srgbClr val="1B516D"/>
              </a:solidFill>
              <a:latin typeface="思源黑体旧字形 Normal" panose="020B0400000000000000" charset="-128"/>
              <a:ea typeface="思源黑体旧字形 Normal" panose="020B0400000000000000" charset="-128"/>
            </a:endParaRPr>
          </a:p>
        </p:txBody>
      </p:sp>
      <p:sp>
        <p:nvSpPr>
          <p:cNvPr id="55" name="矩形 54"/>
          <p:cNvSpPr/>
          <p:nvPr/>
        </p:nvSpPr>
        <p:spPr>
          <a:xfrm>
            <a:off x="3489325" y="3685540"/>
            <a:ext cx="5475605" cy="829945"/>
          </a:xfrm>
          <a:prstGeom prst="rect">
            <a:avLst/>
          </a:prstGeom>
        </p:spPr>
        <p:txBody>
          <a:bodyPr wrap="square">
            <a:spAutoFit/>
          </a:bodyPr>
          <a:p>
            <a:pPr lvl="0" algn="ctr" fontAlgn="base">
              <a:lnSpc>
                <a:spcPct val="200000"/>
              </a:lnSpc>
              <a:buClrTx/>
              <a:buSzTx/>
              <a:buFontTx/>
              <a:defRPr/>
            </a:pPr>
            <a:r>
              <a:rPr lang="en-US" altLang="zh-CN" sz="1200">
                <a:latin typeface="思源黑体旧字形 Light" panose="020B0300000000000000" charset="-128"/>
                <a:ea typeface="思源黑体旧字形 Light" panose="020B0300000000000000" charset="-128"/>
                <a:sym typeface="+mn-ea"/>
              </a:rPr>
              <a:t>Lorem ipsum dolor sit amet, consectetur adipiscing elit. Donec luctus nibh sit amet sem vulputate venenatis bibendum orci pulvinar. </a:t>
            </a:r>
            <a:endParaRPr lang="en-US" altLang="zh-CN" sz="1200">
              <a:latin typeface="思源黑体旧字形 Light" panose="020B0300000000000000" charset="-128"/>
              <a:ea typeface="思源黑体旧字形 Light" panose="020B0300000000000000" charset="-128"/>
              <a:sym typeface="+mn-ea"/>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279525" y="3813810"/>
            <a:ext cx="9632950" cy="1018540"/>
          </a:xfrm>
          <a:prstGeom prst="rect">
            <a:avLst/>
          </a:prstGeom>
          <a:noFill/>
        </p:spPr>
        <p:txBody>
          <a:bodyPr wrap="square" rtlCol="0" anchor="t">
            <a:noAutofit/>
          </a:bodyPr>
          <a:p>
            <a:pPr algn="ctr"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a:p>
            <a:pPr algn="ctr" fontAlgn="auto">
              <a:lnSpc>
                <a:spcPct val="200000"/>
              </a:lnSpc>
              <a:spcBef>
                <a:spcPts val="1200"/>
              </a:spcBef>
            </a:pPr>
            <a:endParaRPr lang="zh-CN" altLang="en-US" sz="1000">
              <a:solidFill>
                <a:srgbClr val="302527"/>
              </a:solidFill>
              <a:latin typeface="思源黑体旧字形 Light" panose="020B0300000000000000" charset="-128"/>
              <a:ea typeface="思源黑体旧字形 Light" panose="020B0300000000000000" charset="-128"/>
              <a:sym typeface="+mn-ea"/>
            </a:endParaRPr>
          </a:p>
          <a:p>
            <a:pPr algn="ctr" fontAlgn="auto">
              <a:lnSpc>
                <a:spcPct val="200000"/>
              </a:lnSpc>
              <a:spcBef>
                <a:spcPts val="1200"/>
              </a:spcBef>
            </a:pP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pic>
        <p:nvPicPr>
          <p:cNvPr id="11" name="图片 10" descr="macbook-air-flower-bouquet-and-magazines-on-white-table-839443 (1)"/>
          <p:cNvPicPr>
            <a:picLocks noChangeAspect="1"/>
          </p:cNvPicPr>
          <p:nvPr>
            <p:custDataLst>
              <p:tags r:id="rId1"/>
            </p:custDataLst>
          </p:nvPr>
        </p:nvPicPr>
        <p:blipFill>
          <a:blip r:embed="rId2"/>
          <a:srcRect t="9804" b="70208"/>
          <a:stretch>
            <a:fillRect/>
          </a:stretch>
        </p:blipFill>
        <p:spPr>
          <a:xfrm>
            <a:off x="509905" y="507365"/>
            <a:ext cx="11172190" cy="2977515"/>
          </a:xfrm>
          <a:prstGeom prst="rect">
            <a:avLst/>
          </a:prstGeom>
        </p:spPr>
      </p:pic>
      <p:sp>
        <p:nvSpPr>
          <p:cNvPr id="2" name="文本框 1"/>
          <p:cNvSpPr txBox="1"/>
          <p:nvPr/>
        </p:nvSpPr>
        <p:spPr>
          <a:xfrm>
            <a:off x="5191760" y="3230245"/>
            <a:ext cx="1808480" cy="583565"/>
          </a:xfrm>
          <a:prstGeom prst="rect">
            <a:avLst/>
          </a:prstGeom>
          <a:solidFill>
            <a:srgbClr val="FBBFBF"/>
          </a:solidFill>
        </p:spPr>
        <p:txBody>
          <a:bodyPr wrap="none" rtlCol="0" anchor="t">
            <a:spAutoFit/>
          </a:bodyPr>
          <a:p>
            <a:r>
              <a:rPr lang="zh-CN" altLang="en-US" sz="3200">
                <a:solidFill>
                  <a:schemeClr val="bg1"/>
                </a:solidFill>
                <a:latin typeface="思源黑体旧字形 Normal" panose="020B0400000000000000" charset="-128"/>
                <a:ea typeface="思源黑体旧字形 Normal" panose="020B0400000000000000" charset="-128"/>
                <a:sym typeface="+mn-ea"/>
              </a:rPr>
              <a:t>论文总结</a:t>
            </a:r>
            <a:endParaRPr lang="zh-CN" altLang="en-US" sz="3200">
              <a:solidFill>
                <a:schemeClr val="bg1"/>
              </a:solidFill>
              <a:latin typeface="思源黑体旧字形 Normal" panose="020B0400000000000000" charset="-128"/>
              <a:ea typeface="思源黑体旧字形 Normal" panose="020B0400000000000000" charset="-128"/>
              <a:sym typeface="+mn-ea"/>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7365" y="847090"/>
            <a:ext cx="2529840" cy="603250"/>
          </a:xfrm>
          <a:prstGeom prst="rect">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2093595" y="1846580"/>
            <a:ext cx="8005445" cy="3332480"/>
          </a:xfrm>
          <a:prstGeom prst="rect">
            <a:avLst/>
          </a:prstGeom>
          <a:noFill/>
        </p:spPr>
        <p:txBody>
          <a:bodyPr wrap="square" rtlCol="0" anchor="t">
            <a:noAutofit/>
          </a:bodyPr>
          <a:p>
            <a:pPr lvl="0" algn="l" fontAlgn="auto">
              <a:lnSpc>
                <a:spcPct val="150000"/>
              </a:lnSpc>
              <a:spcBef>
                <a:spcPts val="1200"/>
              </a:spcBef>
              <a:buClrTx/>
              <a:buSzTx/>
              <a:buFontTx/>
            </a:pPr>
            <a:r>
              <a:rPr lang="en-US" altLang="zh-CN" sz="1400">
                <a:solidFill>
                  <a:schemeClr val="tx1"/>
                </a:solidFill>
                <a:latin typeface="思源黑体旧字形 Light" panose="020B0300000000000000" charset="-128"/>
                <a:ea typeface="思源黑体旧字形 Light" panose="020B0300000000000000" charset="-128"/>
                <a:sym typeface="+mn-ea"/>
              </a:rPr>
              <a:t>    </a:t>
            </a:r>
            <a:r>
              <a:rPr lang="zh-CN" altLang="en-US" sz="1400">
                <a:solidFill>
                  <a:schemeClr val="tx1"/>
                </a:solidFill>
                <a:latin typeface="思源黑体旧字形 Light" panose="020B0300000000000000" charset="-128"/>
                <a:ea typeface="思源黑体旧字形 Light" panose="020B0300000000000000" charset="-128"/>
                <a:sym typeface="+mn-ea"/>
              </a:rPr>
              <a:t>本论文是在老师悉心指导下完成的。老师严谨的治学态度、敏锐的洞察力、务实的敬业精神，使我受益匪浅，值得我终生学习，感谢老师对我的谆谆教导。值此，向老师表示诚挚谢意！</a:t>
            </a:r>
            <a:endParaRPr lang="zh-CN" altLang="en-US" sz="1400">
              <a:solidFill>
                <a:schemeClr val="tx1"/>
              </a:solidFill>
              <a:latin typeface="思源黑体旧字形 Light" panose="020B0300000000000000" charset="-128"/>
              <a:ea typeface="思源黑体旧字形 Light" panose="020B0300000000000000" charset="-128"/>
              <a:sym typeface="+mn-ea"/>
            </a:endParaRPr>
          </a:p>
          <a:p>
            <a:pPr lvl="0" algn="l" fontAlgn="auto">
              <a:lnSpc>
                <a:spcPct val="150000"/>
              </a:lnSpc>
              <a:spcBef>
                <a:spcPts val="1200"/>
              </a:spcBef>
              <a:buClrTx/>
              <a:buSzTx/>
              <a:buFontTx/>
            </a:pPr>
            <a:r>
              <a:rPr lang="zh-CN" altLang="en-US" sz="1400">
                <a:solidFill>
                  <a:schemeClr val="tx1"/>
                </a:solidFill>
                <a:latin typeface="思源黑体旧字形 Light" panose="020B0300000000000000" charset="-128"/>
                <a:ea typeface="思源黑体旧字形 Light" panose="020B0300000000000000" charset="-128"/>
                <a:sym typeface="+mn-ea"/>
              </a:rPr>
              <a:t>    感谢开题过程中，老师对试验设计提出了宝贵意见！</a:t>
            </a:r>
            <a:endParaRPr lang="zh-CN" altLang="en-US" sz="1400">
              <a:solidFill>
                <a:schemeClr val="tx1"/>
              </a:solidFill>
              <a:latin typeface="思源黑体旧字形 Light" panose="020B0300000000000000" charset="-128"/>
              <a:ea typeface="思源黑体旧字形 Light" panose="020B0300000000000000" charset="-128"/>
              <a:sym typeface="+mn-ea"/>
            </a:endParaRPr>
          </a:p>
          <a:p>
            <a:pPr lvl="0" algn="l" fontAlgn="auto">
              <a:lnSpc>
                <a:spcPct val="150000"/>
              </a:lnSpc>
              <a:spcBef>
                <a:spcPts val="1200"/>
              </a:spcBef>
              <a:buClrTx/>
              <a:buSzTx/>
              <a:buFontTx/>
            </a:pPr>
            <a:r>
              <a:rPr lang="zh-CN" altLang="en-US" sz="1400">
                <a:solidFill>
                  <a:schemeClr val="tx1"/>
                </a:solidFill>
                <a:latin typeface="思源黑体旧字形 Light" panose="020B0300000000000000" charset="-128"/>
                <a:ea typeface="思源黑体旧字形 Light" panose="020B0300000000000000" charset="-128"/>
                <a:sym typeface="+mn-ea"/>
              </a:rPr>
              <a:t>    感谢试验过程中，老师给以我热情无私的帮助!</a:t>
            </a:r>
            <a:endParaRPr lang="zh-CN" altLang="en-US" sz="1400">
              <a:solidFill>
                <a:schemeClr val="tx1"/>
              </a:solidFill>
              <a:latin typeface="思源黑体旧字形 Light" panose="020B0300000000000000" charset="-128"/>
              <a:ea typeface="思源黑体旧字形 Light" panose="020B0300000000000000" charset="-128"/>
              <a:sym typeface="+mn-ea"/>
            </a:endParaRPr>
          </a:p>
          <a:p>
            <a:pPr lvl="0" algn="l" fontAlgn="auto">
              <a:lnSpc>
                <a:spcPct val="150000"/>
              </a:lnSpc>
              <a:spcBef>
                <a:spcPts val="1200"/>
              </a:spcBef>
              <a:buClrTx/>
              <a:buSzTx/>
              <a:buFontTx/>
            </a:pPr>
            <a:r>
              <a:rPr lang="zh-CN" altLang="en-US" sz="1400">
                <a:solidFill>
                  <a:schemeClr val="tx1"/>
                </a:solidFill>
                <a:latin typeface="思源黑体旧字形 Light" panose="020B0300000000000000" charset="-128"/>
                <a:ea typeface="思源黑体旧字形 Light" panose="020B0300000000000000" charset="-128"/>
                <a:sym typeface="+mn-ea"/>
              </a:rPr>
              <a:t>    感谢本研究室的同学们在试验和论文撰写过程中给予的大力帮助和支持!</a:t>
            </a:r>
            <a:endParaRPr lang="zh-CN" altLang="en-US" sz="1400">
              <a:solidFill>
                <a:schemeClr val="tx1"/>
              </a:solidFill>
              <a:latin typeface="思源黑体旧字形 Light" panose="020B0300000000000000" charset="-128"/>
              <a:ea typeface="思源黑体旧字形 Light" panose="020B0300000000000000" charset="-128"/>
              <a:sym typeface="+mn-ea"/>
            </a:endParaRPr>
          </a:p>
          <a:p>
            <a:pPr lvl="0" algn="l" fontAlgn="auto">
              <a:lnSpc>
                <a:spcPct val="150000"/>
              </a:lnSpc>
              <a:spcBef>
                <a:spcPts val="1200"/>
              </a:spcBef>
              <a:buClrTx/>
              <a:buSzTx/>
              <a:buFontTx/>
            </a:pPr>
            <a:r>
              <a:rPr lang="zh-CN" altLang="en-US" sz="1400">
                <a:solidFill>
                  <a:schemeClr val="tx1"/>
                </a:solidFill>
                <a:latin typeface="思源黑体旧字形 Light" panose="020B0300000000000000" charset="-128"/>
                <a:ea typeface="思源黑体旧字形 Light" panose="020B0300000000000000" charset="-128"/>
                <a:sym typeface="+mn-ea"/>
              </a:rPr>
              <a:t>    感谢答辩委员会的各位老师和专家提出的宝贵意见！</a:t>
            </a:r>
            <a:endParaRPr lang="zh-CN" altLang="en-US" sz="1400">
              <a:solidFill>
                <a:schemeClr val="tx1"/>
              </a:solidFill>
              <a:latin typeface="思源黑体旧字形 Light" panose="020B0300000000000000" charset="-128"/>
              <a:ea typeface="思源黑体旧字形 Light" panose="020B0300000000000000" charset="-128"/>
              <a:sym typeface="+mn-ea"/>
            </a:endParaRPr>
          </a:p>
          <a:p>
            <a:pPr lvl="0" algn="l" fontAlgn="auto">
              <a:lnSpc>
                <a:spcPct val="150000"/>
              </a:lnSpc>
              <a:spcBef>
                <a:spcPts val="1200"/>
              </a:spcBef>
              <a:buClrTx/>
              <a:buSzTx/>
              <a:buFontTx/>
            </a:pPr>
            <a:r>
              <a:rPr lang="zh-CN" altLang="en-US" sz="1400">
                <a:solidFill>
                  <a:schemeClr val="tx1"/>
                </a:solidFill>
                <a:latin typeface="思源黑体旧字形 Light" panose="020B0300000000000000" charset="-128"/>
                <a:ea typeface="思源黑体旧字形 Light" panose="020B0300000000000000" charset="-128"/>
                <a:sym typeface="+mn-ea"/>
              </a:rPr>
              <a:t>    感谢我的家人在精神和物质上给予的巨大支持和鼓励！</a:t>
            </a:r>
            <a:endParaRPr lang="zh-CN" altLang="en-US" sz="1400">
              <a:solidFill>
                <a:schemeClr val="tx1"/>
              </a:solidFill>
              <a:latin typeface="思源黑体旧字形 Light" panose="020B0300000000000000" charset="-128"/>
              <a:ea typeface="思源黑体旧字形 Light" panose="020B0300000000000000" charset="-128"/>
              <a:sym typeface="+mn-ea"/>
            </a:endParaRPr>
          </a:p>
        </p:txBody>
      </p:sp>
      <p:sp>
        <p:nvSpPr>
          <p:cNvPr id="7" name="文本框 6"/>
          <p:cNvSpPr txBox="1"/>
          <p:nvPr/>
        </p:nvSpPr>
        <p:spPr>
          <a:xfrm>
            <a:off x="1259840" y="857250"/>
            <a:ext cx="1162685" cy="583565"/>
          </a:xfrm>
          <a:prstGeom prst="rect">
            <a:avLst/>
          </a:prstGeom>
          <a:noFill/>
        </p:spPr>
        <p:txBody>
          <a:bodyPr wrap="square" rtlCol="0" anchor="t">
            <a:spAutoFit/>
          </a:bodyPr>
          <a:p>
            <a:pPr algn="dist"/>
            <a:r>
              <a:rPr lang="zh-CN" altLang="en-US" sz="3200">
                <a:solidFill>
                  <a:schemeClr val="bg1"/>
                </a:solidFill>
                <a:latin typeface="思源黑体旧字形 Normal" panose="020B0400000000000000" charset="-128"/>
                <a:ea typeface="思源黑体旧字形 Normal" panose="020B0400000000000000" charset="-128"/>
                <a:sym typeface="+mn-ea"/>
              </a:rPr>
              <a:t>致谢</a:t>
            </a:r>
            <a:endParaRPr lang="zh-CN" altLang="en-US" sz="3200">
              <a:solidFill>
                <a:schemeClr val="bg1"/>
              </a:solidFill>
              <a:latin typeface="思源黑体旧字形 Normal" panose="020B0400000000000000" charset="-128"/>
              <a:ea typeface="思源黑体旧字形 Normal" panose="020B0400000000000000" charset="-128"/>
              <a:sym typeface="+mn-ea"/>
            </a:endParaRPr>
          </a:p>
        </p:txBody>
      </p:sp>
      <p:cxnSp>
        <p:nvCxnSpPr>
          <p:cNvPr id="3" name="直接连接符 2"/>
          <p:cNvCxnSpPr/>
          <p:nvPr/>
        </p:nvCxnSpPr>
        <p:spPr>
          <a:xfrm>
            <a:off x="4359910" y="5344160"/>
            <a:ext cx="7323455" cy="0"/>
          </a:xfrm>
          <a:prstGeom prst="line">
            <a:avLst/>
          </a:prstGeom>
          <a:ln w="22225">
            <a:solidFill>
              <a:srgbClr val="6FA3B1"/>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47035" y="2637790"/>
            <a:ext cx="6297295" cy="1198880"/>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dist"/>
            <a:r>
              <a:rPr lang="zh-CN" altLang="en-US" sz="7200">
                <a:solidFill>
                  <a:srgbClr val="1B516D"/>
                </a:solidFill>
                <a:latin typeface="思源黑体旧字形 Normal" panose="020B0400000000000000" charset="-128"/>
                <a:ea typeface="思源黑体旧字形 Normal" panose="020B0400000000000000" charset="-128"/>
              </a:rPr>
              <a:t>期待您的指导</a:t>
            </a:r>
            <a:endParaRPr lang="zh-CN" altLang="en-US" sz="7200">
              <a:solidFill>
                <a:srgbClr val="1B516D"/>
              </a:solidFill>
              <a:latin typeface="思源黑体旧字形 Normal" panose="020B0400000000000000" charset="-128"/>
              <a:ea typeface="思源黑体旧字形 Normal" panose="020B0400000000000000" charset="-128"/>
            </a:endParaRPr>
          </a:p>
        </p:txBody>
      </p:sp>
      <p:sp>
        <p:nvSpPr>
          <p:cNvPr id="7" name="文本框 6"/>
          <p:cNvSpPr txBox="1"/>
          <p:nvPr/>
        </p:nvSpPr>
        <p:spPr>
          <a:xfrm>
            <a:off x="3073400" y="3705860"/>
            <a:ext cx="6045200" cy="410845"/>
          </a:xfrm>
          <a:prstGeom prst="rect">
            <a:avLst/>
          </a:prstGeom>
          <a:noFill/>
        </p:spPr>
        <p:txBody>
          <a:bodyPr wrap="square" rtlCol="0">
            <a:spAutoFit/>
          </a:bodyPr>
          <a:p>
            <a:pPr algn="dist">
              <a:lnSpc>
                <a:spcPct val="130000"/>
              </a:lnSpc>
            </a:pPr>
            <a:r>
              <a:rPr lang="en-US" altLang="zh-CN" sz="1600">
                <a:solidFill>
                  <a:schemeClr val="tx1">
                    <a:lumMod val="75000"/>
                    <a:lumOff val="25000"/>
                  </a:schemeClr>
                </a:solidFill>
                <a:latin typeface="思源黑体旧字形 Normal" panose="020B0400000000000000" charset="-128"/>
                <a:ea typeface="思源黑体旧字形 Normal" panose="020B0400000000000000" charset="-128"/>
              </a:rPr>
              <a:t>IPSUM DOLOR CONSECTE ADIPISCING MAECENAS PORTTITOR</a:t>
            </a:r>
            <a:endParaRPr lang="en-US" altLang="zh-CN" sz="1600">
              <a:solidFill>
                <a:schemeClr val="tx1">
                  <a:lumMod val="75000"/>
                  <a:lumOff val="25000"/>
                </a:schemeClr>
              </a:solidFill>
              <a:latin typeface="思源黑体旧字形 Normal" panose="020B0400000000000000" charset="-128"/>
              <a:ea typeface="思源黑体旧字形 Normal" panose="020B0400000000000000" charset="-128"/>
            </a:endParaRPr>
          </a:p>
        </p:txBody>
      </p:sp>
      <p:sp>
        <p:nvSpPr>
          <p:cNvPr id="16" name="圆角矩形 15"/>
          <p:cNvSpPr/>
          <p:nvPr/>
        </p:nvSpPr>
        <p:spPr>
          <a:xfrm>
            <a:off x="3643630" y="4375785"/>
            <a:ext cx="2174240" cy="404495"/>
          </a:xfrm>
          <a:prstGeom prst="roundRect">
            <a:avLst>
              <a:gd name="adj" fmla="val 50000"/>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4406900" y="5742305"/>
            <a:ext cx="3375660" cy="306705"/>
          </a:xfrm>
          <a:prstGeom prst="rect">
            <a:avLst/>
          </a:prstGeom>
          <a:noFill/>
        </p:spPr>
        <p:txBody>
          <a:bodyPr wrap="square" rtlCol="0">
            <a:spAutoFit/>
          </a:bodyPr>
          <a:p>
            <a:pPr algn="ctr"/>
            <a:r>
              <a:rPr lang="zh-CN" altLang="en-US" sz="1400">
                <a:solidFill>
                  <a:srgbClr val="1B516D"/>
                </a:solidFill>
                <a:latin typeface="思源黑体旧字形 Normal" panose="020B0400000000000000" charset="-128"/>
                <a:ea typeface="思源黑体旧字形 Normal" panose="020B0400000000000000" charset="-128"/>
              </a:rPr>
              <a:t>计算机工程学院    计算机技术</a:t>
            </a:r>
            <a:r>
              <a:rPr lang="en-US" altLang="zh-CN" sz="1400">
                <a:solidFill>
                  <a:srgbClr val="1B516D"/>
                </a:solidFill>
                <a:latin typeface="思源黑体旧字形 Normal" panose="020B0400000000000000" charset="-128"/>
                <a:ea typeface="思源黑体旧字形 Normal" panose="020B0400000000000000" charset="-128"/>
              </a:rPr>
              <a:t>2</a:t>
            </a:r>
            <a:r>
              <a:rPr lang="zh-CN" altLang="en-US" sz="1400">
                <a:solidFill>
                  <a:srgbClr val="1B516D"/>
                </a:solidFill>
                <a:latin typeface="思源黑体旧字形 Normal" panose="020B0400000000000000" charset="-128"/>
                <a:ea typeface="思源黑体旧字形 Normal" panose="020B0400000000000000" charset="-128"/>
              </a:rPr>
              <a:t>班</a:t>
            </a:r>
            <a:endParaRPr lang="zh-CN" altLang="en-US" sz="1400">
              <a:solidFill>
                <a:srgbClr val="1B516D"/>
              </a:solidFill>
              <a:latin typeface="思源黑体旧字形 Normal" panose="020B0400000000000000" charset="-128"/>
              <a:ea typeface="思源黑体旧字形 Normal" panose="020B0400000000000000" charset="-128"/>
            </a:endParaRPr>
          </a:p>
        </p:txBody>
      </p:sp>
      <p:sp>
        <p:nvSpPr>
          <p:cNvPr id="18" name="圆角矩形 17"/>
          <p:cNvSpPr/>
          <p:nvPr/>
        </p:nvSpPr>
        <p:spPr>
          <a:xfrm>
            <a:off x="6179820" y="4375785"/>
            <a:ext cx="2174240" cy="404495"/>
          </a:xfrm>
          <a:prstGeom prst="roundRect">
            <a:avLst>
              <a:gd name="adj" fmla="val 50000"/>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3613150" y="4387215"/>
            <a:ext cx="2237105" cy="368300"/>
          </a:xfrm>
          <a:prstGeom prst="rect">
            <a:avLst/>
          </a:prstGeom>
          <a:noFill/>
        </p:spPr>
        <p:txBody>
          <a:bodyPr wrap="square" rtlCol="0">
            <a:spAutoFit/>
          </a:bodyPr>
          <a:p>
            <a:pPr algn="ctr"/>
            <a:r>
              <a:rPr lang="zh-CN" altLang="en-US">
                <a:solidFill>
                  <a:schemeClr val="bg1"/>
                </a:solidFill>
                <a:latin typeface="思源黑体旧字形 Normal" panose="020B0400000000000000" charset="-128"/>
                <a:ea typeface="思源黑体旧字形 Normal" panose="020B0400000000000000" charset="-128"/>
              </a:rPr>
              <a:t>答辩人：香梨儿</a:t>
            </a:r>
            <a:endParaRPr lang="zh-CN" altLang="en-US">
              <a:solidFill>
                <a:schemeClr val="bg1"/>
              </a:solidFill>
              <a:latin typeface="思源黑体旧字形 Normal" panose="020B0400000000000000" charset="-128"/>
              <a:ea typeface="思源黑体旧字形 Normal" panose="020B0400000000000000" charset="-128"/>
            </a:endParaRPr>
          </a:p>
        </p:txBody>
      </p:sp>
      <p:sp>
        <p:nvSpPr>
          <p:cNvPr id="6" name="文本框 5"/>
          <p:cNvSpPr txBox="1"/>
          <p:nvPr/>
        </p:nvSpPr>
        <p:spPr>
          <a:xfrm>
            <a:off x="6156960" y="4387215"/>
            <a:ext cx="2237105" cy="368300"/>
          </a:xfrm>
          <a:prstGeom prst="rect">
            <a:avLst/>
          </a:prstGeom>
          <a:noFill/>
        </p:spPr>
        <p:txBody>
          <a:bodyPr wrap="square" rtlCol="0">
            <a:spAutoFit/>
          </a:bodyPr>
          <a:p>
            <a:pPr algn="ctr"/>
            <a:r>
              <a:rPr lang="zh-CN" altLang="en-US">
                <a:solidFill>
                  <a:schemeClr val="bg1"/>
                </a:solidFill>
                <a:latin typeface="思源黑体旧字形 Normal" panose="020B0400000000000000" charset="-128"/>
                <a:ea typeface="思源黑体旧字形 Normal" panose="020B0400000000000000" charset="-128"/>
              </a:rPr>
              <a:t>指导教师：稻壳儿</a:t>
            </a:r>
            <a:endParaRPr lang="zh-CN" altLang="en-US">
              <a:solidFill>
                <a:schemeClr val="bg1"/>
              </a:solidFill>
              <a:latin typeface="思源黑体旧字形 Normal" panose="020B0400000000000000" charset="-128"/>
              <a:ea typeface="思源黑体旧字形 Normal" panose="020B0400000000000000" charset="-128"/>
            </a:endParaRPr>
          </a:p>
        </p:txBody>
      </p:sp>
      <p:grpSp>
        <p:nvGrpSpPr>
          <p:cNvPr id="9" name="组合 8"/>
          <p:cNvGrpSpPr/>
          <p:nvPr/>
        </p:nvGrpSpPr>
        <p:grpSpPr>
          <a:xfrm>
            <a:off x="5574030" y="1332865"/>
            <a:ext cx="1043305" cy="1043305"/>
            <a:chOff x="8656" y="1407"/>
            <a:chExt cx="1890" cy="1890"/>
          </a:xfrm>
        </p:grpSpPr>
        <p:sp>
          <p:nvSpPr>
            <p:cNvPr id="14" name="椭圆 13"/>
            <p:cNvSpPr/>
            <p:nvPr/>
          </p:nvSpPr>
          <p:spPr>
            <a:xfrm>
              <a:off x="8710" y="1461"/>
              <a:ext cx="1782" cy="1782"/>
            </a:xfrm>
            <a:prstGeom prst="ellipse">
              <a:avLst/>
            </a:prstGeom>
            <a:solidFill>
              <a:srgbClr val="FBBFBF"/>
            </a:solidFill>
            <a:ln>
              <a:noFill/>
            </a:ln>
            <a:effectLst>
              <a:outerShdw blurRad="50800" dist="38100" dir="5400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descr="367954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994" y="1925"/>
              <a:ext cx="1211" cy="914"/>
            </a:xfrm>
            <a:prstGeom prst="rect">
              <a:avLst/>
            </a:prstGeom>
          </p:spPr>
        </p:pic>
        <p:sp>
          <p:nvSpPr>
            <p:cNvPr id="11" name="椭圆 10"/>
            <p:cNvSpPr/>
            <p:nvPr/>
          </p:nvSpPr>
          <p:spPr>
            <a:xfrm>
              <a:off x="8656" y="1407"/>
              <a:ext cx="1890" cy="1890"/>
            </a:xfrm>
            <a:prstGeom prst="ellipse">
              <a:avLst/>
            </a:prstGeom>
            <a:noFill/>
            <a:ln w="25400">
              <a:solidFill>
                <a:srgbClr val="FBBFBF"/>
              </a:solidFill>
            </a:ln>
            <a:effectLst>
              <a:outerShdw blurRad="50800" dist="38100" dir="5400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等腰三角形 11"/>
          <p:cNvSpPr/>
          <p:nvPr/>
        </p:nvSpPr>
        <p:spPr>
          <a:xfrm>
            <a:off x="5767705" y="6049010"/>
            <a:ext cx="655320" cy="297815"/>
          </a:xfrm>
          <a:prstGeom prst="triangle">
            <a:avLst/>
          </a:prstGeom>
          <a:solidFill>
            <a:srgbClr val="1B516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41780" y="824230"/>
            <a:ext cx="2035175" cy="1014730"/>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dist"/>
            <a:r>
              <a:rPr lang="zh-CN" altLang="en-US" sz="6000">
                <a:solidFill>
                  <a:srgbClr val="FBBFBF"/>
                </a:solidFill>
                <a:latin typeface="思源黑体旧字形 Normal" panose="020B0400000000000000" charset="-128"/>
                <a:ea typeface="思源黑体旧字形 Normal" panose="020B0400000000000000" charset="-128"/>
              </a:rPr>
              <a:t>目录</a:t>
            </a:r>
            <a:endParaRPr lang="zh-CN" altLang="en-US" sz="6000">
              <a:solidFill>
                <a:srgbClr val="FBBFBF"/>
              </a:solidFill>
              <a:latin typeface="思源黑体旧字形 Normal" panose="020B0400000000000000" charset="-128"/>
              <a:ea typeface="思源黑体旧字形 Normal" panose="020B0400000000000000" charset="-128"/>
            </a:endParaRPr>
          </a:p>
        </p:txBody>
      </p:sp>
      <p:sp>
        <p:nvSpPr>
          <p:cNvPr id="2" name="文本框 1"/>
          <p:cNvSpPr txBox="1"/>
          <p:nvPr/>
        </p:nvSpPr>
        <p:spPr>
          <a:xfrm>
            <a:off x="1210310" y="531495"/>
            <a:ext cx="551815" cy="1830070"/>
          </a:xfrm>
          <a:prstGeom prst="rect">
            <a:avLst/>
          </a:prstGeom>
          <a:noFill/>
          <a:effectLst>
            <a:outerShdw blurRad="50800" dist="38100" dir="5400000" algn="t" rotWithShape="0">
              <a:schemeClr val="bg1">
                <a:lumMod val="65000"/>
                <a:alpha val="40000"/>
              </a:schemeClr>
            </a:outerShdw>
          </a:effectLst>
        </p:spPr>
        <p:txBody>
          <a:bodyPr vert="eaVert" wrap="square" rtlCol="0">
            <a:spAutoFit/>
          </a:bodyPr>
          <a:p>
            <a:pPr algn="dist"/>
            <a:r>
              <a:rPr lang="en-US" altLang="zh-CN" sz="2400">
                <a:solidFill>
                  <a:srgbClr val="1B516D"/>
                </a:solidFill>
                <a:latin typeface="思源黑体旧字形 Normal" panose="020B0400000000000000" charset="-128"/>
                <a:ea typeface="思源黑体旧字形 Normal" panose="020B0400000000000000" charset="-128"/>
              </a:rPr>
              <a:t>CONTENTS</a:t>
            </a:r>
            <a:endParaRPr lang="en-US" altLang="zh-CN" sz="2400">
              <a:solidFill>
                <a:srgbClr val="1B516D"/>
              </a:solidFill>
              <a:latin typeface="思源黑体旧字形 Normal" panose="020B0400000000000000" charset="-128"/>
              <a:ea typeface="思源黑体旧字形 Normal" panose="020B0400000000000000" charset="-128"/>
            </a:endParaRPr>
          </a:p>
        </p:txBody>
      </p:sp>
      <p:sp>
        <p:nvSpPr>
          <p:cNvPr id="5" name="文本框 4"/>
          <p:cNvSpPr txBox="1"/>
          <p:nvPr/>
        </p:nvSpPr>
        <p:spPr>
          <a:xfrm>
            <a:off x="2807970" y="2809240"/>
            <a:ext cx="2759710" cy="460375"/>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l"/>
            <a:r>
              <a:rPr lang="zh-CN" altLang="en-US" sz="2400">
                <a:solidFill>
                  <a:srgbClr val="1B516D"/>
                </a:solidFill>
                <a:latin typeface="思源黑体旧字形 Normal" panose="020B0400000000000000" charset="-128"/>
                <a:ea typeface="思源黑体旧字形 Normal" panose="020B0400000000000000" charset="-128"/>
              </a:rPr>
              <a:t>选题</a:t>
            </a:r>
            <a:r>
              <a:rPr lang="zh-CN" altLang="en-US" sz="2400">
                <a:solidFill>
                  <a:srgbClr val="1B516D"/>
                </a:solidFill>
                <a:latin typeface="思源黑体旧字形 Normal" panose="020B0400000000000000" charset="-128"/>
                <a:ea typeface="思源黑体旧字形 Normal" panose="020B0400000000000000" charset="-128"/>
              </a:rPr>
              <a:t>的背景及</a:t>
            </a:r>
            <a:r>
              <a:rPr lang="zh-CN" altLang="en-US" sz="2400">
                <a:solidFill>
                  <a:srgbClr val="1B516D"/>
                </a:solidFill>
                <a:latin typeface="思源黑体旧字形 Normal" panose="020B0400000000000000" charset="-128"/>
                <a:ea typeface="思源黑体旧字形 Normal" panose="020B0400000000000000" charset="-128"/>
              </a:rPr>
              <a:t>意义</a:t>
            </a:r>
            <a:endParaRPr lang="zh-CN" altLang="en-US" sz="2400">
              <a:solidFill>
                <a:srgbClr val="1B516D"/>
              </a:solidFill>
              <a:latin typeface="思源黑体旧字形 Normal" panose="020B0400000000000000" charset="-128"/>
              <a:ea typeface="思源黑体旧字形 Normal" panose="020B0400000000000000" charset="-128"/>
            </a:endParaRPr>
          </a:p>
        </p:txBody>
      </p:sp>
      <p:sp>
        <p:nvSpPr>
          <p:cNvPr id="7" name="文本框 6"/>
          <p:cNvSpPr txBox="1"/>
          <p:nvPr/>
        </p:nvSpPr>
        <p:spPr>
          <a:xfrm>
            <a:off x="7611745" y="2809240"/>
            <a:ext cx="2759710" cy="460375"/>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l"/>
            <a:r>
              <a:rPr lang="zh-CN" altLang="en-US" sz="2400">
                <a:solidFill>
                  <a:srgbClr val="1B516D"/>
                </a:solidFill>
                <a:latin typeface="思源黑体旧字形 Normal" panose="020B0400000000000000" charset="-128"/>
                <a:ea typeface="思源黑体旧字形 Normal" panose="020B0400000000000000" charset="-128"/>
              </a:rPr>
              <a:t>研究的方法及</a:t>
            </a:r>
            <a:r>
              <a:rPr lang="zh-CN" altLang="en-US" sz="2400">
                <a:solidFill>
                  <a:srgbClr val="1B516D"/>
                </a:solidFill>
                <a:latin typeface="思源黑体旧字形 Normal" panose="020B0400000000000000" charset="-128"/>
                <a:ea typeface="思源黑体旧字形 Normal" panose="020B0400000000000000" charset="-128"/>
              </a:rPr>
              <a:t>过程</a:t>
            </a:r>
            <a:endParaRPr lang="zh-CN" altLang="en-US" sz="2400">
              <a:solidFill>
                <a:srgbClr val="1B516D"/>
              </a:solidFill>
              <a:latin typeface="思源黑体旧字形 Normal" panose="020B0400000000000000" charset="-128"/>
              <a:ea typeface="思源黑体旧字形 Normal" panose="020B0400000000000000" charset="-128"/>
            </a:endParaRPr>
          </a:p>
        </p:txBody>
      </p:sp>
      <p:sp>
        <p:nvSpPr>
          <p:cNvPr id="9" name="文本框 8"/>
          <p:cNvSpPr txBox="1"/>
          <p:nvPr/>
        </p:nvSpPr>
        <p:spPr>
          <a:xfrm>
            <a:off x="2807970" y="4488180"/>
            <a:ext cx="2940685" cy="460375"/>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l"/>
            <a:r>
              <a:rPr lang="zh-CN" altLang="en-US" sz="2400">
                <a:solidFill>
                  <a:srgbClr val="1B516D"/>
                </a:solidFill>
                <a:latin typeface="思源黑体旧字形 Normal" panose="020B0400000000000000" charset="-128"/>
                <a:ea typeface="思源黑体旧字形 Normal" panose="020B0400000000000000" charset="-128"/>
              </a:rPr>
              <a:t>研究成果展示及应用</a:t>
            </a:r>
            <a:endParaRPr lang="zh-CN" altLang="en-US" sz="2400">
              <a:solidFill>
                <a:srgbClr val="1B516D"/>
              </a:solidFill>
              <a:latin typeface="思源黑体旧字形 Normal" panose="020B0400000000000000" charset="-128"/>
              <a:ea typeface="思源黑体旧字形 Normal" panose="020B0400000000000000" charset="-128"/>
            </a:endParaRPr>
          </a:p>
        </p:txBody>
      </p:sp>
      <p:sp>
        <p:nvSpPr>
          <p:cNvPr id="11" name="文本框 10"/>
          <p:cNvSpPr txBox="1"/>
          <p:nvPr/>
        </p:nvSpPr>
        <p:spPr>
          <a:xfrm>
            <a:off x="7611745" y="4488180"/>
            <a:ext cx="2759710" cy="460375"/>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l"/>
            <a:r>
              <a:rPr lang="zh-CN" altLang="en-US" sz="2400">
                <a:solidFill>
                  <a:srgbClr val="1B516D"/>
                </a:solidFill>
                <a:latin typeface="思源黑体旧字形 Normal" panose="020B0400000000000000" charset="-128"/>
                <a:ea typeface="思源黑体旧字形 Normal" panose="020B0400000000000000" charset="-128"/>
              </a:rPr>
              <a:t>总结和致谢</a:t>
            </a:r>
            <a:endParaRPr lang="zh-CN" altLang="en-US" sz="2400">
              <a:solidFill>
                <a:srgbClr val="1B516D"/>
              </a:solidFill>
              <a:latin typeface="思源黑体旧字形 Normal" panose="020B0400000000000000" charset="-128"/>
              <a:ea typeface="思源黑体旧字形 Normal" panose="020B0400000000000000" charset="-128"/>
            </a:endParaRPr>
          </a:p>
        </p:txBody>
      </p:sp>
      <p:sp>
        <p:nvSpPr>
          <p:cNvPr id="24" name="矩形 23"/>
          <p:cNvSpPr/>
          <p:nvPr/>
        </p:nvSpPr>
        <p:spPr>
          <a:xfrm>
            <a:off x="2808061" y="3254346"/>
            <a:ext cx="3137535" cy="245110"/>
          </a:xfrm>
          <a:prstGeom prst="rect">
            <a:avLst/>
          </a:prstGeom>
        </p:spPr>
        <p:txBody>
          <a:bodyPr wrap="none">
            <a:spAutoFit/>
          </a:bodyPr>
          <a:p>
            <a:pPr lvl="0" fontAlgn="base">
              <a:spcBef>
                <a:spcPct val="0"/>
              </a:spcBef>
              <a:spcAft>
                <a:spcPct val="0"/>
              </a:spcAft>
              <a:defRPr/>
            </a:pPr>
            <a:r>
              <a:rPr lang="en-US" altLang="zh-CN" sz="1000">
                <a:solidFill>
                  <a:schemeClr val="tx1"/>
                </a:solidFill>
                <a:latin typeface="思源黑体旧字形 Light" panose="020B0300000000000000" charset="-128"/>
                <a:ea typeface="思源黑体旧字形 Light" panose="020B0300000000000000" charset="-128"/>
              </a:rPr>
              <a:t>Background And Significance Of The Selected Topic</a:t>
            </a:r>
            <a:endParaRPr lang="en-US" altLang="zh-CN" sz="1000">
              <a:solidFill>
                <a:schemeClr val="tx1"/>
              </a:solidFill>
              <a:latin typeface="思源黑体旧字形 Light" panose="020B0300000000000000" charset="-128"/>
              <a:ea typeface="思源黑体旧字形 Light" panose="020B0300000000000000" charset="-128"/>
            </a:endParaRPr>
          </a:p>
        </p:txBody>
      </p:sp>
      <p:sp>
        <p:nvSpPr>
          <p:cNvPr id="45" name="矩形 44"/>
          <p:cNvSpPr/>
          <p:nvPr/>
        </p:nvSpPr>
        <p:spPr>
          <a:xfrm>
            <a:off x="7630780" y="3254132"/>
            <a:ext cx="2086610" cy="245110"/>
          </a:xfrm>
          <a:prstGeom prst="rect">
            <a:avLst/>
          </a:prstGeom>
        </p:spPr>
        <p:txBody>
          <a:bodyPr wrap="none">
            <a:spAutoFit/>
          </a:bodyPr>
          <a:p>
            <a:pPr lvl="0" algn="l" fontAlgn="base">
              <a:buClrTx/>
              <a:buSzTx/>
              <a:buFontTx/>
              <a:defRPr/>
            </a:pPr>
            <a:r>
              <a:rPr lang="en-US" altLang="zh-CN" sz="1000">
                <a:latin typeface="思源黑体旧字形 Light" panose="020B0300000000000000" charset="-128"/>
                <a:ea typeface="思源黑体旧字形 Light" panose="020B0300000000000000" charset="-128"/>
                <a:sym typeface="+mn-ea"/>
              </a:rPr>
              <a:t>Research Methods And Processes</a:t>
            </a:r>
            <a:endParaRPr lang="en-US" altLang="zh-CN" sz="1000">
              <a:latin typeface="思源黑体旧字形 Light" panose="020B0300000000000000" charset="-128"/>
              <a:ea typeface="思源黑体旧字形 Light" panose="020B0300000000000000" charset="-128"/>
              <a:sym typeface="+mn-ea"/>
            </a:endParaRPr>
          </a:p>
        </p:txBody>
      </p:sp>
      <p:sp>
        <p:nvSpPr>
          <p:cNvPr id="48" name="矩形 47"/>
          <p:cNvSpPr/>
          <p:nvPr/>
        </p:nvSpPr>
        <p:spPr>
          <a:xfrm>
            <a:off x="2812826" y="4929721"/>
            <a:ext cx="3046730" cy="245110"/>
          </a:xfrm>
          <a:prstGeom prst="rect">
            <a:avLst/>
          </a:prstGeom>
        </p:spPr>
        <p:txBody>
          <a:bodyPr wrap="none">
            <a:spAutoFit/>
          </a:bodyPr>
          <a:p>
            <a:pPr lvl="0" algn="l" fontAlgn="base">
              <a:buClrTx/>
              <a:buSzTx/>
              <a:buFontTx/>
              <a:defRPr/>
            </a:pPr>
            <a:r>
              <a:rPr lang="en-US" altLang="zh-CN" sz="1000">
                <a:latin typeface="思源黑体旧字形 Light" panose="020B0300000000000000" charset="-128"/>
                <a:ea typeface="思源黑体旧字形 Light" panose="020B0300000000000000" charset="-128"/>
                <a:sym typeface="+mn-ea"/>
              </a:rPr>
              <a:t>Demonstration and application of research results</a:t>
            </a:r>
            <a:endParaRPr lang="en-US" altLang="zh-CN" sz="1000">
              <a:latin typeface="思源黑体旧字形 Light" panose="020B0300000000000000" charset="-128"/>
              <a:ea typeface="思源黑体旧字形 Light" panose="020B0300000000000000" charset="-128"/>
              <a:sym typeface="+mn-ea"/>
            </a:endParaRPr>
          </a:p>
        </p:txBody>
      </p:sp>
      <p:sp>
        <p:nvSpPr>
          <p:cNvPr id="51" name="矩形 50"/>
          <p:cNvSpPr/>
          <p:nvPr/>
        </p:nvSpPr>
        <p:spPr>
          <a:xfrm>
            <a:off x="7630780" y="4929282"/>
            <a:ext cx="1804035" cy="245110"/>
          </a:xfrm>
          <a:prstGeom prst="rect">
            <a:avLst/>
          </a:prstGeom>
        </p:spPr>
        <p:txBody>
          <a:bodyPr wrap="none">
            <a:spAutoFit/>
          </a:bodyPr>
          <a:p>
            <a:pPr lvl="0" algn="l" fontAlgn="base">
              <a:buClrTx/>
              <a:buSzTx/>
              <a:buFontTx/>
              <a:defRPr/>
            </a:pPr>
            <a:r>
              <a:rPr lang="en-US" altLang="zh-CN" sz="1000">
                <a:latin typeface="思源黑体旧字形 Light" panose="020B0300000000000000" charset="-128"/>
                <a:ea typeface="思源黑体旧字形 Light" panose="020B0300000000000000" charset="-128"/>
                <a:sym typeface="+mn-ea"/>
              </a:rPr>
              <a:t>Paper Summary And Thanks</a:t>
            </a:r>
            <a:endParaRPr lang="en-US" altLang="zh-CN" sz="1000">
              <a:latin typeface="思源黑体旧字形 Light" panose="020B0300000000000000" charset="-128"/>
              <a:ea typeface="思源黑体旧字形 Light" panose="020B0300000000000000" charset="-128"/>
              <a:sym typeface="+mn-ea"/>
            </a:endParaRPr>
          </a:p>
        </p:txBody>
      </p:sp>
      <p:sp>
        <p:nvSpPr>
          <p:cNvPr id="12" name="菱形 11"/>
          <p:cNvSpPr/>
          <p:nvPr/>
        </p:nvSpPr>
        <p:spPr>
          <a:xfrm>
            <a:off x="2073275" y="2813685"/>
            <a:ext cx="690245" cy="690245"/>
          </a:xfrm>
          <a:prstGeom prst="diamond">
            <a:avLst/>
          </a:prstGeom>
          <a:solidFill>
            <a:srgbClr val="6FA3B1"/>
          </a:solidFill>
          <a:ln>
            <a:solidFill>
              <a:srgbClr val="FB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13" name="文本框 12"/>
          <p:cNvSpPr txBox="1"/>
          <p:nvPr/>
        </p:nvSpPr>
        <p:spPr>
          <a:xfrm>
            <a:off x="2157730" y="2928620"/>
            <a:ext cx="520700" cy="460375"/>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l"/>
            <a:r>
              <a:rPr lang="en-US" altLang="zh-CN" sz="2400">
                <a:solidFill>
                  <a:schemeClr val="bg1"/>
                </a:solidFill>
                <a:latin typeface="思源黑体旧字形 Normal" panose="020B0400000000000000" charset="-128"/>
                <a:ea typeface="思源黑体旧字形 Normal" panose="020B0400000000000000" charset="-128"/>
              </a:rPr>
              <a:t>01</a:t>
            </a:r>
            <a:endParaRPr lang="en-US" altLang="zh-CN" sz="2400">
              <a:solidFill>
                <a:schemeClr val="bg1"/>
              </a:solidFill>
              <a:latin typeface="思源黑体旧字形 Normal" panose="020B0400000000000000" charset="-128"/>
              <a:ea typeface="思源黑体旧字形 Normal" panose="020B0400000000000000" charset="-128"/>
            </a:endParaRPr>
          </a:p>
        </p:txBody>
      </p:sp>
      <p:sp>
        <p:nvSpPr>
          <p:cNvPr id="14" name="菱形 13"/>
          <p:cNvSpPr/>
          <p:nvPr/>
        </p:nvSpPr>
        <p:spPr>
          <a:xfrm>
            <a:off x="6883400" y="2813685"/>
            <a:ext cx="690245" cy="690245"/>
          </a:xfrm>
          <a:prstGeom prst="diamond">
            <a:avLst/>
          </a:prstGeom>
          <a:solidFill>
            <a:srgbClr val="6FA3B1"/>
          </a:solidFill>
          <a:ln>
            <a:solidFill>
              <a:srgbClr val="FB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15" name="文本框 14"/>
          <p:cNvSpPr txBox="1"/>
          <p:nvPr/>
        </p:nvSpPr>
        <p:spPr>
          <a:xfrm>
            <a:off x="6967855" y="2928620"/>
            <a:ext cx="520700" cy="460375"/>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l"/>
            <a:r>
              <a:rPr lang="en-US" altLang="zh-CN" sz="2400">
                <a:solidFill>
                  <a:schemeClr val="bg1"/>
                </a:solidFill>
                <a:latin typeface="思源黑体旧字形 Normal" panose="020B0400000000000000" charset="-128"/>
                <a:ea typeface="思源黑体旧字形 Normal" panose="020B0400000000000000" charset="-128"/>
              </a:rPr>
              <a:t>02</a:t>
            </a:r>
            <a:endParaRPr lang="en-US" altLang="zh-CN" sz="2400">
              <a:solidFill>
                <a:schemeClr val="bg1"/>
              </a:solidFill>
              <a:latin typeface="思源黑体旧字形 Normal" panose="020B0400000000000000" charset="-128"/>
              <a:ea typeface="思源黑体旧字形 Normal" panose="020B0400000000000000" charset="-128"/>
            </a:endParaRPr>
          </a:p>
        </p:txBody>
      </p:sp>
      <p:sp>
        <p:nvSpPr>
          <p:cNvPr id="16" name="菱形 15"/>
          <p:cNvSpPr/>
          <p:nvPr/>
        </p:nvSpPr>
        <p:spPr>
          <a:xfrm>
            <a:off x="2073275" y="4516120"/>
            <a:ext cx="690245" cy="690245"/>
          </a:xfrm>
          <a:prstGeom prst="diamond">
            <a:avLst/>
          </a:prstGeom>
          <a:solidFill>
            <a:srgbClr val="FBBFBF"/>
          </a:solidFill>
          <a:ln>
            <a:solidFill>
              <a:srgbClr val="6FA3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17" name="文本框 16"/>
          <p:cNvSpPr txBox="1"/>
          <p:nvPr/>
        </p:nvSpPr>
        <p:spPr>
          <a:xfrm>
            <a:off x="2157730" y="4631055"/>
            <a:ext cx="520700" cy="460375"/>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l"/>
            <a:r>
              <a:rPr lang="en-US" altLang="zh-CN" sz="2400">
                <a:solidFill>
                  <a:schemeClr val="bg1"/>
                </a:solidFill>
                <a:latin typeface="思源黑体旧字形 Normal" panose="020B0400000000000000" charset="-128"/>
                <a:ea typeface="思源黑体旧字形 Normal" panose="020B0400000000000000" charset="-128"/>
              </a:rPr>
              <a:t>03</a:t>
            </a:r>
            <a:endParaRPr lang="en-US" altLang="zh-CN" sz="2400">
              <a:solidFill>
                <a:schemeClr val="bg1"/>
              </a:solidFill>
              <a:latin typeface="思源黑体旧字形 Normal" panose="020B0400000000000000" charset="-128"/>
              <a:ea typeface="思源黑体旧字形 Normal" panose="020B0400000000000000" charset="-128"/>
            </a:endParaRPr>
          </a:p>
        </p:txBody>
      </p:sp>
      <p:sp>
        <p:nvSpPr>
          <p:cNvPr id="18" name="菱形 17"/>
          <p:cNvSpPr/>
          <p:nvPr/>
        </p:nvSpPr>
        <p:spPr>
          <a:xfrm>
            <a:off x="6883400" y="4516120"/>
            <a:ext cx="690245" cy="690245"/>
          </a:xfrm>
          <a:prstGeom prst="diamond">
            <a:avLst/>
          </a:prstGeom>
          <a:solidFill>
            <a:srgbClr val="FBBFBF"/>
          </a:solidFill>
          <a:ln>
            <a:solidFill>
              <a:srgbClr val="6FA3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19" name="文本框 18"/>
          <p:cNvSpPr txBox="1"/>
          <p:nvPr/>
        </p:nvSpPr>
        <p:spPr>
          <a:xfrm>
            <a:off x="6967855" y="4631055"/>
            <a:ext cx="520700" cy="460375"/>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l"/>
            <a:r>
              <a:rPr lang="en-US" altLang="zh-CN" sz="2400">
                <a:solidFill>
                  <a:schemeClr val="bg1"/>
                </a:solidFill>
                <a:latin typeface="思源黑体旧字形 Normal" panose="020B0400000000000000" charset="-128"/>
                <a:ea typeface="思源黑体旧字形 Normal" panose="020B0400000000000000" charset="-128"/>
              </a:rPr>
              <a:t>04</a:t>
            </a:r>
            <a:endParaRPr lang="en-US" altLang="zh-CN" sz="2400">
              <a:solidFill>
                <a:schemeClr val="bg1"/>
              </a:solidFill>
              <a:latin typeface="思源黑体旧字形 Normal" panose="020B0400000000000000" charset="-128"/>
              <a:ea typeface="思源黑体旧字形 Normal" panose="020B0400000000000000" charset="-128"/>
            </a:endParaRPr>
          </a:p>
        </p:txBody>
      </p:sp>
      <p:cxnSp>
        <p:nvCxnSpPr>
          <p:cNvPr id="20" name="直接连接符 19"/>
          <p:cNvCxnSpPr/>
          <p:nvPr/>
        </p:nvCxnSpPr>
        <p:spPr>
          <a:xfrm>
            <a:off x="506095" y="2380615"/>
            <a:ext cx="11167110" cy="0"/>
          </a:xfrm>
          <a:prstGeom prst="line">
            <a:avLst/>
          </a:prstGeom>
          <a:ln>
            <a:solidFill>
              <a:srgbClr val="1B516D"/>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632835" y="2855595"/>
            <a:ext cx="5187950" cy="829945"/>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dist"/>
            <a:r>
              <a:rPr lang="zh-CN" altLang="en-US" sz="4800">
                <a:solidFill>
                  <a:srgbClr val="1B516D"/>
                </a:solidFill>
                <a:latin typeface="思源黑体旧字形 Normal" panose="020B0400000000000000" charset="-128"/>
                <a:ea typeface="思源黑体旧字形 Normal" panose="020B0400000000000000" charset="-128"/>
              </a:rPr>
              <a:t>选题的背景及意义</a:t>
            </a:r>
            <a:endParaRPr lang="zh-CN" altLang="en-US" sz="4800">
              <a:solidFill>
                <a:srgbClr val="1B516D"/>
              </a:solidFill>
              <a:latin typeface="思源黑体旧字形 Normal" panose="020B0400000000000000" charset="-128"/>
              <a:ea typeface="思源黑体旧字形 Normal" panose="020B0400000000000000" charset="-128"/>
            </a:endParaRPr>
          </a:p>
        </p:txBody>
      </p:sp>
      <p:grpSp>
        <p:nvGrpSpPr>
          <p:cNvPr id="4" name="组合 3"/>
          <p:cNvGrpSpPr/>
          <p:nvPr/>
        </p:nvGrpSpPr>
        <p:grpSpPr>
          <a:xfrm>
            <a:off x="5578475" y="1247775"/>
            <a:ext cx="1296670" cy="1296670"/>
            <a:chOff x="8971" y="868"/>
            <a:chExt cx="2042" cy="2042"/>
          </a:xfrm>
        </p:grpSpPr>
        <p:sp>
          <p:nvSpPr>
            <p:cNvPr id="12" name="菱形 11"/>
            <p:cNvSpPr/>
            <p:nvPr/>
          </p:nvSpPr>
          <p:spPr>
            <a:xfrm>
              <a:off x="8971" y="868"/>
              <a:ext cx="2043" cy="2043"/>
            </a:xfrm>
            <a:prstGeom prst="diamond">
              <a:avLst/>
            </a:prstGeom>
            <a:solidFill>
              <a:srgbClr val="6FA3B1"/>
            </a:solidFill>
            <a:ln>
              <a:solidFill>
                <a:srgbClr val="FB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4000"/>
            </a:p>
          </p:txBody>
        </p:sp>
        <p:sp>
          <p:nvSpPr>
            <p:cNvPr id="13" name="文本框 12"/>
            <p:cNvSpPr txBox="1"/>
            <p:nvPr/>
          </p:nvSpPr>
          <p:spPr>
            <a:xfrm>
              <a:off x="9328" y="1220"/>
              <a:ext cx="1517" cy="1307"/>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l"/>
              <a:r>
                <a:rPr lang="en-US" altLang="zh-CN" sz="4800">
                  <a:solidFill>
                    <a:schemeClr val="bg1"/>
                  </a:solidFill>
                  <a:latin typeface="思源黑体旧字形 Normal" panose="020B0400000000000000" charset="-128"/>
                  <a:ea typeface="思源黑体旧字形 Normal" panose="020B0400000000000000" charset="-128"/>
                </a:rPr>
                <a:t>01</a:t>
              </a:r>
              <a:endParaRPr lang="en-US" altLang="zh-CN" sz="4800">
                <a:solidFill>
                  <a:schemeClr val="bg1"/>
                </a:solidFill>
                <a:latin typeface="思源黑体旧字形 Normal" panose="020B0400000000000000" charset="-128"/>
                <a:ea typeface="思源黑体旧字形 Normal" panose="020B0400000000000000" charset="-128"/>
              </a:endParaRPr>
            </a:p>
          </p:txBody>
        </p:sp>
      </p:grpSp>
      <p:sp>
        <p:nvSpPr>
          <p:cNvPr id="2" name="等腰三角形 1"/>
          <p:cNvSpPr/>
          <p:nvPr/>
        </p:nvSpPr>
        <p:spPr>
          <a:xfrm>
            <a:off x="5767705" y="6049010"/>
            <a:ext cx="655320" cy="297815"/>
          </a:xfrm>
          <a:prstGeom prst="triangle">
            <a:avLst/>
          </a:prstGeom>
          <a:solidFill>
            <a:srgbClr val="1B516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230495" y="5588635"/>
            <a:ext cx="1731010" cy="460375"/>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dist"/>
            <a:r>
              <a:rPr lang="en-US" altLang="zh-CN" sz="2400">
                <a:solidFill>
                  <a:srgbClr val="1B516D"/>
                </a:solidFill>
                <a:latin typeface="思源黑体旧字形 Normal" panose="020B0400000000000000" charset="-128"/>
                <a:ea typeface="思源黑体旧字形 Normal" panose="020B0400000000000000" charset="-128"/>
              </a:rPr>
              <a:t>PART ONE</a:t>
            </a:r>
            <a:endParaRPr lang="en-US" altLang="zh-CN" sz="2400">
              <a:solidFill>
                <a:srgbClr val="1B516D"/>
              </a:solidFill>
              <a:latin typeface="思源黑体旧字形 Normal" panose="020B0400000000000000" charset="-128"/>
              <a:ea typeface="思源黑体旧字形 Normal" panose="020B0400000000000000" charset="-128"/>
            </a:endParaRPr>
          </a:p>
        </p:txBody>
      </p:sp>
      <p:sp>
        <p:nvSpPr>
          <p:cNvPr id="55" name="矩形 54"/>
          <p:cNvSpPr/>
          <p:nvPr/>
        </p:nvSpPr>
        <p:spPr>
          <a:xfrm>
            <a:off x="3489325" y="3685540"/>
            <a:ext cx="5475605" cy="829945"/>
          </a:xfrm>
          <a:prstGeom prst="rect">
            <a:avLst/>
          </a:prstGeom>
        </p:spPr>
        <p:txBody>
          <a:bodyPr wrap="square">
            <a:spAutoFit/>
          </a:bodyPr>
          <a:p>
            <a:pPr lvl="0" algn="ctr" fontAlgn="base">
              <a:lnSpc>
                <a:spcPct val="200000"/>
              </a:lnSpc>
              <a:buClrTx/>
              <a:buSzTx/>
              <a:buFontTx/>
              <a:defRPr/>
            </a:pPr>
            <a:r>
              <a:rPr lang="en-US" altLang="zh-CN" sz="1200">
                <a:latin typeface="思源黑体旧字形 Light" panose="020B0300000000000000" charset="-128"/>
                <a:ea typeface="思源黑体旧字形 Light" panose="020B0300000000000000" charset="-128"/>
                <a:sym typeface="+mn-ea"/>
              </a:rPr>
              <a:t>Lorem ipsum dolor sit amet, consectetur adipiscing elit. Donec luctus nibh sit amet sem vulputate venenatis bibendum orci pulvinar. </a:t>
            </a:r>
            <a:endParaRPr lang="en-US" altLang="zh-CN" sz="1200">
              <a:latin typeface="思源黑体旧字形 Light" panose="020B0300000000000000" charset="-128"/>
              <a:ea typeface="思源黑体旧字形 Light" panose="020B0300000000000000" charset="-128"/>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348345" y="1072515"/>
            <a:ext cx="2300605" cy="4662805"/>
            <a:chOff x="11102" y="506"/>
            <a:chExt cx="4790" cy="9706"/>
          </a:xfrm>
        </p:grpSpPr>
        <p:pic>
          <p:nvPicPr>
            <p:cNvPr id="18" name="图片 17"/>
            <p:cNvPicPr>
              <a:picLocks noChangeAspect="1"/>
            </p:cNvPicPr>
            <p:nvPr>
              <p:custDataLst>
                <p:tags r:id="rId1"/>
              </p:custDataLst>
            </p:nvPr>
          </p:nvPicPr>
          <p:blipFill>
            <a:blip r:embed="rId2" cstate="email"/>
            <a:srcRect/>
            <a:stretch>
              <a:fillRect/>
            </a:stretch>
          </p:blipFill>
          <p:spPr>
            <a:xfrm>
              <a:off x="11102" y="506"/>
              <a:ext cx="4791" cy="9706"/>
            </a:xfrm>
            <a:custGeom>
              <a:avLst/>
              <a:gdLst>
                <a:gd name="connsiteX0" fmla="*/ 211141 w 3042168"/>
                <a:gd name="connsiteY0" fmla="*/ 776389 h 6163591"/>
                <a:gd name="connsiteX1" fmla="*/ 211141 w 3042168"/>
                <a:gd name="connsiteY1" fmla="*/ 5456307 h 6163591"/>
                <a:gd name="connsiteX2" fmla="*/ 2874966 w 3042168"/>
                <a:gd name="connsiteY2" fmla="*/ 5456307 h 6163591"/>
                <a:gd name="connsiteX3" fmla="*/ 2874966 w 3042168"/>
                <a:gd name="connsiteY3" fmla="*/ 776389 h 6163591"/>
                <a:gd name="connsiteX4" fmla="*/ 0 w 3042168"/>
                <a:gd name="connsiteY4" fmla="*/ 0 h 6163591"/>
                <a:gd name="connsiteX5" fmla="*/ 3042168 w 3042168"/>
                <a:gd name="connsiteY5" fmla="*/ 0 h 6163591"/>
                <a:gd name="connsiteX6" fmla="*/ 3042168 w 3042168"/>
                <a:gd name="connsiteY6" fmla="*/ 6163591 h 6163591"/>
                <a:gd name="connsiteX7" fmla="*/ 0 w 3042168"/>
                <a:gd name="connsiteY7" fmla="*/ 6163591 h 616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2168" h="6163591">
                  <a:moveTo>
                    <a:pt x="211141" y="776389"/>
                  </a:moveTo>
                  <a:lnTo>
                    <a:pt x="211141" y="5456307"/>
                  </a:lnTo>
                  <a:lnTo>
                    <a:pt x="2874966" y="5456307"/>
                  </a:lnTo>
                  <a:lnTo>
                    <a:pt x="2874966" y="776389"/>
                  </a:lnTo>
                  <a:close/>
                  <a:moveTo>
                    <a:pt x="0" y="0"/>
                  </a:moveTo>
                  <a:lnTo>
                    <a:pt x="3042168" y="0"/>
                  </a:lnTo>
                  <a:lnTo>
                    <a:pt x="3042168" y="6163591"/>
                  </a:lnTo>
                  <a:lnTo>
                    <a:pt x="0" y="6163591"/>
                  </a:lnTo>
                  <a:close/>
                </a:path>
              </a:pathLst>
            </a:custGeom>
          </p:spPr>
        </p:pic>
        <p:pic>
          <p:nvPicPr>
            <p:cNvPr id="15" name="图片 14"/>
            <p:cNvPicPr>
              <a:picLocks noChangeAspect="1"/>
            </p:cNvPicPr>
            <p:nvPr>
              <p:custDataLst>
                <p:tags r:id="rId3"/>
              </p:custDataLst>
            </p:nvPr>
          </p:nvPicPr>
          <p:blipFill rotWithShape="1">
            <a:blip r:embed="rId4"/>
            <a:srcRect l="7287" r="7287"/>
            <a:stretch>
              <a:fillRect/>
            </a:stretch>
          </p:blipFill>
          <p:spPr>
            <a:xfrm>
              <a:off x="11430" y="1725"/>
              <a:ext cx="4205" cy="7374"/>
            </a:xfrm>
            <a:prstGeom prst="rect">
              <a:avLst/>
            </a:prstGeom>
          </p:spPr>
        </p:pic>
      </p:grpSp>
      <p:sp>
        <p:nvSpPr>
          <p:cNvPr id="4" name="文本框 3"/>
          <p:cNvSpPr txBox="1"/>
          <p:nvPr/>
        </p:nvSpPr>
        <p:spPr>
          <a:xfrm>
            <a:off x="1522730" y="1199515"/>
            <a:ext cx="1957705" cy="368300"/>
          </a:xfrm>
          <a:prstGeom prst="rect">
            <a:avLst/>
          </a:prstGeom>
          <a:noFill/>
        </p:spPr>
        <p:txBody>
          <a:bodyPr wrap="square" rtlCol="0" anchor="t">
            <a:spAutoFit/>
          </a:bodyPr>
          <a:p>
            <a:pPr marL="285750" indent="-285750">
              <a:buFont typeface="Wingdings" panose="05000000000000000000" charset="0"/>
              <a:buChar char="n"/>
            </a:pPr>
            <a:r>
              <a:rPr lang="zh-CN" altLang="en-US">
                <a:solidFill>
                  <a:srgbClr val="1B516D"/>
                </a:solidFill>
                <a:latin typeface="思源黑体旧字形 Normal" panose="020B0400000000000000" charset="-128"/>
                <a:ea typeface="思源黑体旧字形 Normal" panose="020B0400000000000000" charset="-128"/>
                <a:sym typeface="+mn-ea"/>
              </a:rPr>
              <a:t>选题的背景</a:t>
            </a:r>
            <a:endParaRPr lang="zh-CN" altLang="en-US">
              <a:solidFill>
                <a:srgbClr val="1B516D"/>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1522730" y="1527175"/>
            <a:ext cx="6059805" cy="1032510"/>
          </a:xfrm>
          <a:prstGeom prst="rect">
            <a:avLst/>
          </a:prstGeom>
          <a:noFill/>
        </p:spPr>
        <p:txBody>
          <a:bodyPr wrap="square" rtlCol="0" anchor="t">
            <a:noAutofit/>
          </a:bodyPr>
          <a:p>
            <a:pPr algn="l"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sp>
        <p:nvSpPr>
          <p:cNvPr id="5" name="文本框 4"/>
          <p:cNvSpPr txBox="1"/>
          <p:nvPr/>
        </p:nvSpPr>
        <p:spPr>
          <a:xfrm>
            <a:off x="1522730" y="3509010"/>
            <a:ext cx="1668780" cy="368300"/>
          </a:xfrm>
          <a:prstGeom prst="rect">
            <a:avLst/>
          </a:prstGeom>
          <a:noFill/>
        </p:spPr>
        <p:txBody>
          <a:bodyPr wrap="square" rtlCol="0" anchor="t">
            <a:spAutoFit/>
          </a:bodyPr>
          <a:p>
            <a:pPr marL="285750" indent="-285750">
              <a:buFont typeface="Wingdings" panose="05000000000000000000" charset="0"/>
              <a:buChar char="n"/>
            </a:pPr>
            <a:r>
              <a:rPr lang="zh-CN" altLang="en-US">
                <a:solidFill>
                  <a:srgbClr val="1B516D"/>
                </a:solidFill>
                <a:latin typeface="思源黑体旧字形 Normal" panose="020B0400000000000000" charset="-128"/>
                <a:ea typeface="思源黑体旧字形 Normal" panose="020B0400000000000000" charset="-128"/>
                <a:sym typeface="+mn-ea"/>
              </a:rPr>
              <a:t>选题的背景</a:t>
            </a:r>
            <a:endParaRPr lang="zh-CN" altLang="en-US">
              <a:solidFill>
                <a:srgbClr val="1B516D"/>
              </a:solidFill>
              <a:latin typeface="思源黑体旧字形 Normal" panose="020B0400000000000000" charset="-128"/>
              <a:ea typeface="思源黑体旧字形 Normal" panose="020B0400000000000000" charset="-128"/>
              <a:sym typeface="+mn-ea"/>
            </a:endParaRPr>
          </a:p>
        </p:txBody>
      </p:sp>
      <p:sp>
        <p:nvSpPr>
          <p:cNvPr id="10" name="文本框 9"/>
          <p:cNvSpPr txBox="1"/>
          <p:nvPr/>
        </p:nvSpPr>
        <p:spPr>
          <a:xfrm>
            <a:off x="1522730" y="3836670"/>
            <a:ext cx="6059805" cy="1032510"/>
          </a:xfrm>
          <a:prstGeom prst="rect">
            <a:avLst/>
          </a:prstGeom>
          <a:noFill/>
        </p:spPr>
        <p:txBody>
          <a:bodyPr wrap="square" rtlCol="0" anchor="t">
            <a:noAutofit/>
          </a:bodyPr>
          <a:p>
            <a:pPr algn="l"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spTree>
    <p:custDataLst>
      <p:tags r:id="rId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4777740" y="2042160"/>
            <a:ext cx="2582545" cy="2586355"/>
            <a:chOff x="7377" y="3468"/>
            <a:chExt cx="4067" cy="4073"/>
          </a:xfrm>
        </p:grpSpPr>
        <p:sp>
          <p:nvSpPr>
            <p:cNvPr id="2" name="直角三角形 1"/>
            <p:cNvSpPr/>
            <p:nvPr/>
          </p:nvSpPr>
          <p:spPr>
            <a:xfrm>
              <a:off x="9458" y="3468"/>
              <a:ext cx="1987" cy="1987"/>
            </a:xfrm>
            <a:prstGeom prst="rtTriangle">
              <a:avLst/>
            </a:prstGeom>
            <a:solidFill>
              <a:srgbClr val="6FA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直角三角形 2"/>
            <p:cNvSpPr/>
            <p:nvPr/>
          </p:nvSpPr>
          <p:spPr>
            <a:xfrm flipH="1">
              <a:off x="7377" y="3468"/>
              <a:ext cx="1987" cy="1987"/>
            </a:xfrm>
            <a:prstGeom prst="rtTriangle">
              <a:avLst/>
            </a:prstGeom>
            <a:solidFill>
              <a:srgbClr val="6FA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直角三角形 3"/>
            <p:cNvSpPr/>
            <p:nvPr/>
          </p:nvSpPr>
          <p:spPr>
            <a:xfrm flipV="1">
              <a:off x="9458" y="5555"/>
              <a:ext cx="1987" cy="1987"/>
            </a:xfrm>
            <a:prstGeom prst="rtTriangle">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直角三角形 4"/>
            <p:cNvSpPr/>
            <p:nvPr/>
          </p:nvSpPr>
          <p:spPr>
            <a:xfrm flipH="1" flipV="1">
              <a:off x="7377" y="5555"/>
              <a:ext cx="1987" cy="1987"/>
            </a:xfrm>
            <a:prstGeom prst="rtTriangle">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0" name="图片 29" descr="4530429"/>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546090" y="2832735"/>
            <a:ext cx="379730" cy="379730"/>
          </a:xfrm>
          <a:prstGeom prst="rect">
            <a:avLst/>
          </a:prstGeom>
        </p:spPr>
      </p:pic>
      <p:pic>
        <p:nvPicPr>
          <p:cNvPr id="31" name="图片 30" descr="4522478"/>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56325" y="2776855"/>
            <a:ext cx="472440" cy="472440"/>
          </a:xfrm>
          <a:prstGeom prst="rect">
            <a:avLst/>
          </a:prstGeom>
        </p:spPr>
      </p:pic>
      <p:pic>
        <p:nvPicPr>
          <p:cNvPr id="32" name="图片 31" descr="452249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34660" y="3470275"/>
            <a:ext cx="411480" cy="411480"/>
          </a:xfrm>
          <a:prstGeom prst="rect">
            <a:avLst/>
          </a:prstGeom>
        </p:spPr>
      </p:pic>
      <p:pic>
        <p:nvPicPr>
          <p:cNvPr id="33" name="图片 32" descr="4522495"/>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156325" y="3441065"/>
            <a:ext cx="467360" cy="467360"/>
          </a:xfrm>
          <a:prstGeom prst="rect">
            <a:avLst/>
          </a:prstGeom>
        </p:spPr>
      </p:pic>
      <p:sp>
        <p:nvSpPr>
          <p:cNvPr id="7" name="文本框 6"/>
          <p:cNvSpPr txBox="1"/>
          <p:nvPr/>
        </p:nvSpPr>
        <p:spPr>
          <a:xfrm>
            <a:off x="7360920" y="1295400"/>
            <a:ext cx="1325880" cy="368300"/>
          </a:xfrm>
          <a:prstGeom prst="rect">
            <a:avLst/>
          </a:prstGeom>
          <a:noFill/>
        </p:spPr>
        <p:txBody>
          <a:bodyPr wrap="none" rtlCol="0" anchor="t">
            <a:spAutoFit/>
          </a:bodyPr>
          <a:p>
            <a:r>
              <a:rPr lang="zh-CN" altLang="en-US">
                <a:solidFill>
                  <a:srgbClr val="1B516D"/>
                </a:solidFill>
                <a:latin typeface="思源黑体旧字形 Normal" panose="020B0400000000000000" charset="-128"/>
                <a:ea typeface="思源黑体旧字形 Normal" panose="020B0400000000000000" charset="-128"/>
                <a:sym typeface="+mn-ea"/>
              </a:rPr>
              <a:t>选题的意义</a:t>
            </a:r>
            <a:endParaRPr lang="zh-CN" altLang="en-US">
              <a:solidFill>
                <a:srgbClr val="1B516D"/>
              </a:solidFill>
              <a:latin typeface="思源黑体旧字形 Normal" panose="020B0400000000000000" charset="-128"/>
              <a:ea typeface="思源黑体旧字形 Normal" panose="020B0400000000000000" charset="-128"/>
              <a:sym typeface="+mn-ea"/>
            </a:endParaRPr>
          </a:p>
        </p:txBody>
      </p:sp>
      <p:sp>
        <p:nvSpPr>
          <p:cNvPr id="9" name="文本框 8"/>
          <p:cNvSpPr txBox="1"/>
          <p:nvPr/>
        </p:nvSpPr>
        <p:spPr>
          <a:xfrm>
            <a:off x="7360920" y="1623060"/>
            <a:ext cx="3965575" cy="1032510"/>
          </a:xfrm>
          <a:prstGeom prst="rect">
            <a:avLst/>
          </a:prstGeom>
          <a:noFill/>
        </p:spPr>
        <p:txBody>
          <a:bodyPr wrap="square" rtlCol="0" anchor="t">
            <a:noAutofit/>
          </a:bodyPr>
          <a:p>
            <a:pPr algn="l"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sp>
        <p:nvSpPr>
          <p:cNvPr id="8" name="文本框 7"/>
          <p:cNvSpPr txBox="1"/>
          <p:nvPr/>
        </p:nvSpPr>
        <p:spPr>
          <a:xfrm>
            <a:off x="7360920" y="3742690"/>
            <a:ext cx="1325880" cy="368300"/>
          </a:xfrm>
          <a:prstGeom prst="rect">
            <a:avLst/>
          </a:prstGeom>
          <a:noFill/>
        </p:spPr>
        <p:txBody>
          <a:bodyPr wrap="none" rtlCol="0" anchor="t">
            <a:spAutoFit/>
          </a:bodyPr>
          <a:p>
            <a:r>
              <a:rPr lang="zh-CN" altLang="en-US">
                <a:solidFill>
                  <a:srgbClr val="1B516D"/>
                </a:solidFill>
                <a:latin typeface="思源黑体旧字形 Normal" panose="020B0400000000000000" charset="-128"/>
                <a:ea typeface="思源黑体旧字形 Normal" panose="020B0400000000000000" charset="-128"/>
                <a:sym typeface="+mn-ea"/>
              </a:rPr>
              <a:t>选题的意义</a:t>
            </a:r>
            <a:endParaRPr lang="zh-CN" altLang="en-US">
              <a:solidFill>
                <a:srgbClr val="1B516D"/>
              </a:solidFill>
              <a:latin typeface="思源黑体旧字形 Normal" panose="020B0400000000000000" charset="-128"/>
              <a:ea typeface="思源黑体旧字形 Normal" panose="020B0400000000000000" charset="-128"/>
              <a:sym typeface="+mn-ea"/>
            </a:endParaRPr>
          </a:p>
        </p:txBody>
      </p:sp>
      <p:sp>
        <p:nvSpPr>
          <p:cNvPr id="10" name="文本框 9"/>
          <p:cNvSpPr txBox="1"/>
          <p:nvPr/>
        </p:nvSpPr>
        <p:spPr>
          <a:xfrm>
            <a:off x="7360920" y="4070350"/>
            <a:ext cx="3965575" cy="1032510"/>
          </a:xfrm>
          <a:prstGeom prst="rect">
            <a:avLst/>
          </a:prstGeom>
          <a:noFill/>
        </p:spPr>
        <p:txBody>
          <a:bodyPr wrap="square" rtlCol="0" anchor="t">
            <a:noAutofit/>
          </a:bodyPr>
          <a:p>
            <a:pPr algn="l"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sp>
        <p:nvSpPr>
          <p:cNvPr id="11" name="文本框 10"/>
          <p:cNvSpPr txBox="1"/>
          <p:nvPr/>
        </p:nvSpPr>
        <p:spPr>
          <a:xfrm>
            <a:off x="3493135" y="1295400"/>
            <a:ext cx="1325880" cy="368300"/>
          </a:xfrm>
          <a:prstGeom prst="rect">
            <a:avLst/>
          </a:prstGeom>
          <a:noFill/>
        </p:spPr>
        <p:txBody>
          <a:bodyPr wrap="none" rtlCol="0" anchor="t">
            <a:spAutoFit/>
          </a:bodyPr>
          <a:p>
            <a:r>
              <a:rPr lang="zh-CN" altLang="en-US">
                <a:solidFill>
                  <a:srgbClr val="1B516D"/>
                </a:solidFill>
                <a:latin typeface="思源黑体旧字形 Normal" panose="020B0400000000000000" charset="-128"/>
                <a:ea typeface="思源黑体旧字形 Normal" panose="020B0400000000000000" charset="-128"/>
                <a:sym typeface="+mn-ea"/>
              </a:rPr>
              <a:t>选题的意义</a:t>
            </a:r>
            <a:endParaRPr lang="zh-CN" altLang="en-US">
              <a:solidFill>
                <a:srgbClr val="1B516D"/>
              </a:solidFill>
              <a:latin typeface="思源黑体旧字形 Normal" panose="020B0400000000000000" charset="-128"/>
              <a:ea typeface="思源黑体旧字形 Normal" panose="020B0400000000000000" charset="-128"/>
              <a:sym typeface="+mn-ea"/>
            </a:endParaRPr>
          </a:p>
        </p:txBody>
      </p:sp>
      <p:sp>
        <p:nvSpPr>
          <p:cNvPr id="12" name="文本框 11"/>
          <p:cNvSpPr txBox="1"/>
          <p:nvPr/>
        </p:nvSpPr>
        <p:spPr>
          <a:xfrm>
            <a:off x="853440" y="1623060"/>
            <a:ext cx="3965575" cy="1032510"/>
          </a:xfrm>
          <a:prstGeom prst="rect">
            <a:avLst/>
          </a:prstGeom>
          <a:noFill/>
        </p:spPr>
        <p:txBody>
          <a:bodyPr wrap="square" rtlCol="0" anchor="t">
            <a:noAutofit/>
          </a:bodyPr>
          <a:p>
            <a:pPr algn="r"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sp>
        <p:nvSpPr>
          <p:cNvPr id="13" name="文本框 12"/>
          <p:cNvSpPr txBox="1"/>
          <p:nvPr/>
        </p:nvSpPr>
        <p:spPr>
          <a:xfrm>
            <a:off x="3493135" y="3742690"/>
            <a:ext cx="1325880" cy="368300"/>
          </a:xfrm>
          <a:prstGeom prst="rect">
            <a:avLst/>
          </a:prstGeom>
          <a:noFill/>
        </p:spPr>
        <p:txBody>
          <a:bodyPr wrap="none" rtlCol="0" anchor="t">
            <a:spAutoFit/>
          </a:bodyPr>
          <a:p>
            <a:r>
              <a:rPr lang="zh-CN" altLang="en-US">
                <a:solidFill>
                  <a:srgbClr val="1B516D"/>
                </a:solidFill>
                <a:latin typeface="思源黑体旧字形 Normal" panose="020B0400000000000000" charset="-128"/>
                <a:ea typeface="思源黑体旧字形 Normal" panose="020B0400000000000000" charset="-128"/>
                <a:sym typeface="+mn-ea"/>
              </a:rPr>
              <a:t>选题的意义</a:t>
            </a:r>
            <a:endParaRPr lang="zh-CN" altLang="en-US">
              <a:solidFill>
                <a:srgbClr val="1B516D"/>
              </a:solidFill>
              <a:latin typeface="思源黑体旧字形 Normal" panose="020B0400000000000000" charset="-128"/>
              <a:ea typeface="思源黑体旧字形 Normal" panose="020B0400000000000000" charset="-128"/>
              <a:sym typeface="+mn-ea"/>
            </a:endParaRPr>
          </a:p>
        </p:txBody>
      </p:sp>
      <p:sp>
        <p:nvSpPr>
          <p:cNvPr id="14" name="文本框 13"/>
          <p:cNvSpPr txBox="1"/>
          <p:nvPr/>
        </p:nvSpPr>
        <p:spPr>
          <a:xfrm>
            <a:off x="853440" y="4070350"/>
            <a:ext cx="3965575" cy="1032510"/>
          </a:xfrm>
          <a:prstGeom prst="rect">
            <a:avLst/>
          </a:prstGeom>
          <a:noFill/>
        </p:spPr>
        <p:txBody>
          <a:bodyPr wrap="square" rtlCol="0" anchor="t">
            <a:noAutofit/>
          </a:bodyPr>
          <a:p>
            <a:pPr algn="r"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spTree>
    <p:custDataLst>
      <p:tags r:id="rId9"/>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632835" y="2855595"/>
            <a:ext cx="5187950" cy="829945"/>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dist"/>
            <a:r>
              <a:rPr lang="zh-CN" altLang="en-US" sz="4800">
                <a:solidFill>
                  <a:srgbClr val="1B516D"/>
                </a:solidFill>
                <a:latin typeface="思源黑体旧字形 Normal" panose="020B0400000000000000" charset="-128"/>
                <a:ea typeface="思源黑体旧字形 Normal" panose="020B0400000000000000" charset="-128"/>
              </a:rPr>
              <a:t>研究的方法及过程</a:t>
            </a:r>
            <a:endParaRPr lang="zh-CN" altLang="en-US" sz="4800">
              <a:solidFill>
                <a:srgbClr val="1B516D"/>
              </a:solidFill>
              <a:latin typeface="思源黑体旧字形 Normal" panose="020B0400000000000000" charset="-128"/>
              <a:ea typeface="思源黑体旧字形 Normal" panose="020B0400000000000000" charset="-128"/>
            </a:endParaRPr>
          </a:p>
        </p:txBody>
      </p:sp>
      <p:grpSp>
        <p:nvGrpSpPr>
          <p:cNvPr id="4" name="组合 3"/>
          <p:cNvGrpSpPr/>
          <p:nvPr/>
        </p:nvGrpSpPr>
        <p:grpSpPr>
          <a:xfrm>
            <a:off x="5578475" y="1247775"/>
            <a:ext cx="1297305" cy="1297305"/>
            <a:chOff x="8971" y="868"/>
            <a:chExt cx="2043" cy="2043"/>
          </a:xfrm>
        </p:grpSpPr>
        <p:sp>
          <p:nvSpPr>
            <p:cNvPr id="12" name="菱形 11"/>
            <p:cNvSpPr/>
            <p:nvPr/>
          </p:nvSpPr>
          <p:spPr>
            <a:xfrm>
              <a:off x="8971" y="868"/>
              <a:ext cx="2043" cy="2043"/>
            </a:xfrm>
            <a:prstGeom prst="diamond">
              <a:avLst/>
            </a:prstGeom>
            <a:solidFill>
              <a:srgbClr val="6FA3B1"/>
            </a:solidFill>
            <a:ln>
              <a:solidFill>
                <a:srgbClr val="FB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4000"/>
            </a:p>
          </p:txBody>
        </p:sp>
        <p:sp>
          <p:nvSpPr>
            <p:cNvPr id="13" name="文本框 12"/>
            <p:cNvSpPr txBox="1"/>
            <p:nvPr/>
          </p:nvSpPr>
          <p:spPr>
            <a:xfrm>
              <a:off x="9328" y="1220"/>
              <a:ext cx="1517" cy="1307"/>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l"/>
              <a:r>
                <a:rPr lang="en-US" altLang="zh-CN" sz="4800">
                  <a:solidFill>
                    <a:schemeClr val="bg1"/>
                  </a:solidFill>
                  <a:latin typeface="思源黑体旧字形 Normal" panose="020B0400000000000000" charset="-128"/>
                  <a:ea typeface="思源黑体旧字形 Normal" panose="020B0400000000000000" charset="-128"/>
                </a:rPr>
                <a:t>02</a:t>
              </a:r>
              <a:endParaRPr lang="en-US" altLang="zh-CN" sz="4800">
                <a:solidFill>
                  <a:schemeClr val="bg1"/>
                </a:solidFill>
                <a:latin typeface="思源黑体旧字形 Normal" panose="020B0400000000000000" charset="-128"/>
                <a:ea typeface="思源黑体旧字形 Normal" panose="020B0400000000000000" charset="-128"/>
              </a:endParaRPr>
            </a:p>
          </p:txBody>
        </p:sp>
      </p:grpSp>
      <p:sp>
        <p:nvSpPr>
          <p:cNvPr id="2" name="等腰三角形 1"/>
          <p:cNvSpPr/>
          <p:nvPr/>
        </p:nvSpPr>
        <p:spPr>
          <a:xfrm>
            <a:off x="5767705" y="6049010"/>
            <a:ext cx="655320" cy="297815"/>
          </a:xfrm>
          <a:prstGeom prst="triangle">
            <a:avLst/>
          </a:prstGeom>
          <a:solidFill>
            <a:srgbClr val="1B516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230495" y="5588635"/>
            <a:ext cx="1731010" cy="460375"/>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dist"/>
            <a:r>
              <a:rPr lang="en-US" altLang="zh-CN" sz="2400">
                <a:solidFill>
                  <a:srgbClr val="1B516D"/>
                </a:solidFill>
                <a:latin typeface="思源黑体旧字形 Normal" panose="020B0400000000000000" charset="-128"/>
                <a:ea typeface="思源黑体旧字形 Normal" panose="020B0400000000000000" charset="-128"/>
              </a:rPr>
              <a:t>PART TWO</a:t>
            </a:r>
            <a:endParaRPr lang="en-US" altLang="zh-CN" sz="2400">
              <a:solidFill>
                <a:srgbClr val="1B516D"/>
              </a:solidFill>
              <a:latin typeface="思源黑体旧字形 Normal" panose="020B0400000000000000" charset="-128"/>
              <a:ea typeface="思源黑体旧字形 Normal" panose="020B0400000000000000" charset="-128"/>
            </a:endParaRPr>
          </a:p>
        </p:txBody>
      </p:sp>
      <p:sp>
        <p:nvSpPr>
          <p:cNvPr id="55" name="矩形 54"/>
          <p:cNvSpPr/>
          <p:nvPr/>
        </p:nvSpPr>
        <p:spPr>
          <a:xfrm>
            <a:off x="3489325" y="3685540"/>
            <a:ext cx="5475605" cy="829945"/>
          </a:xfrm>
          <a:prstGeom prst="rect">
            <a:avLst/>
          </a:prstGeom>
        </p:spPr>
        <p:txBody>
          <a:bodyPr wrap="square">
            <a:spAutoFit/>
          </a:bodyPr>
          <a:p>
            <a:pPr lvl="0" algn="ctr" fontAlgn="base">
              <a:lnSpc>
                <a:spcPct val="200000"/>
              </a:lnSpc>
              <a:buClrTx/>
              <a:buSzTx/>
              <a:buFontTx/>
              <a:defRPr/>
            </a:pPr>
            <a:r>
              <a:rPr lang="en-US" altLang="zh-CN" sz="1200">
                <a:latin typeface="思源黑体旧字形 Light" panose="020B0300000000000000" charset="-128"/>
                <a:ea typeface="思源黑体旧字形 Light" panose="020B0300000000000000" charset="-128"/>
                <a:sym typeface="+mn-ea"/>
              </a:rPr>
              <a:t>Lorem ipsum dolor sit amet, consectetur adipiscing elit. Donec luctus nibh sit amet sem vulputate venenatis bibendum orci pulvinar. </a:t>
            </a:r>
            <a:endParaRPr lang="en-US" altLang="zh-CN" sz="1200">
              <a:latin typeface="思源黑体旧字形 Light" panose="020B0300000000000000" charset="-128"/>
              <a:ea typeface="思源黑体旧字形 Light" panose="020B0300000000000000" charset="-128"/>
              <a:sym typeface="+mn-ea"/>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椭圆 8"/>
          <p:cNvSpPr/>
          <p:nvPr/>
        </p:nvSpPr>
        <p:spPr>
          <a:xfrm>
            <a:off x="5369560" y="6021070"/>
            <a:ext cx="1044575" cy="335280"/>
          </a:xfrm>
          <a:prstGeom prst="ellipse">
            <a:avLst/>
          </a:prstGeom>
          <a:solidFill>
            <a:srgbClr val="1B51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959485" y="2614930"/>
            <a:ext cx="5010150" cy="1532890"/>
          </a:xfrm>
          <a:prstGeom prst="rect">
            <a:avLst/>
          </a:prstGeom>
          <a:solidFill>
            <a:srgbClr val="FB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5813425" y="4251325"/>
            <a:ext cx="5010150" cy="1532890"/>
          </a:xfrm>
          <a:prstGeom prst="rect">
            <a:avLst/>
          </a:prstGeom>
          <a:solidFill>
            <a:srgbClr val="6FA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5813425" y="992505"/>
            <a:ext cx="5010150" cy="1532890"/>
          </a:xfrm>
          <a:prstGeom prst="rect">
            <a:avLst/>
          </a:prstGeom>
          <a:solidFill>
            <a:srgbClr val="6FA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圆角矩形 1"/>
          <p:cNvSpPr/>
          <p:nvPr/>
        </p:nvSpPr>
        <p:spPr>
          <a:xfrm>
            <a:off x="5842000" y="769620"/>
            <a:ext cx="99060" cy="5586730"/>
          </a:xfrm>
          <a:prstGeom prst="roundRect">
            <a:avLst>
              <a:gd name="adj" fmla="val 50000"/>
            </a:avLst>
          </a:prstGeom>
          <a:solidFill>
            <a:srgbClr val="1B51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等腰三角形 7"/>
          <p:cNvSpPr/>
          <p:nvPr/>
        </p:nvSpPr>
        <p:spPr>
          <a:xfrm rot="5400000">
            <a:off x="5248275" y="1568450"/>
            <a:ext cx="1532890" cy="381000"/>
          </a:xfrm>
          <a:prstGeom prst="triangle">
            <a:avLst/>
          </a:prstGeom>
          <a:solidFill>
            <a:srgbClr val="6FA3B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等腰三角形 13"/>
          <p:cNvSpPr/>
          <p:nvPr/>
        </p:nvSpPr>
        <p:spPr>
          <a:xfrm rot="5400000">
            <a:off x="5248275" y="4827270"/>
            <a:ext cx="1532890" cy="381000"/>
          </a:xfrm>
          <a:prstGeom prst="triangle">
            <a:avLst/>
          </a:prstGeom>
          <a:solidFill>
            <a:srgbClr val="6FA3B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rot="16200000" flipH="1">
            <a:off x="5012690" y="3190875"/>
            <a:ext cx="1532890" cy="381000"/>
          </a:xfrm>
          <a:prstGeom prst="triangle">
            <a:avLst/>
          </a:prstGeom>
          <a:solidFill>
            <a:srgbClr val="FBBFBF"/>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129405" y="2671445"/>
            <a:ext cx="1325880" cy="368300"/>
          </a:xfrm>
          <a:prstGeom prst="rect">
            <a:avLst/>
          </a:prstGeom>
          <a:noFill/>
        </p:spPr>
        <p:txBody>
          <a:bodyPr wrap="none" rtlCol="0" anchor="t">
            <a:spAutoFit/>
          </a:bodyPr>
          <a:p>
            <a:r>
              <a:rPr lang="zh-CN" altLang="en-US">
                <a:solidFill>
                  <a:srgbClr val="1B516D"/>
                </a:solidFill>
                <a:latin typeface="思源黑体旧字形 Normal" panose="020B0400000000000000" charset="-128"/>
                <a:ea typeface="思源黑体旧字形 Normal" panose="020B0400000000000000" charset="-128"/>
                <a:sym typeface="+mn-ea"/>
              </a:rPr>
              <a:t>研究的方法</a:t>
            </a:r>
            <a:endParaRPr lang="zh-CN" altLang="en-US">
              <a:solidFill>
                <a:srgbClr val="1B516D"/>
              </a:solidFill>
              <a:latin typeface="思源黑体旧字形 Normal" panose="020B0400000000000000" charset="-128"/>
              <a:ea typeface="思源黑体旧字形 Normal" panose="020B0400000000000000" charset="-128"/>
              <a:sym typeface="+mn-ea"/>
            </a:endParaRPr>
          </a:p>
        </p:txBody>
      </p:sp>
      <p:sp>
        <p:nvSpPr>
          <p:cNvPr id="18" name="文本框 17"/>
          <p:cNvSpPr txBox="1"/>
          <p:nvPr/>
        </p:nvSpPr>
        <p:spPr>
          <a:xfrm>
            <a:off x="1212850" y="2999105"/>
            <a:ext cx="4242435" cy="1032510"/>
          </a:xfrm>
          <a:prstGeom prst="rect">
            <a:avLst/>
          </a:prstGeom>
          <a:noFill/>
        </p:spPr>
        <p:txBody>
          <a:bodyPr wrap="square" rtlCol="0" anchor="t">
            <a:noAutofit/>
          </a:bodyPr>
          <a:p>
            <a:pPr algn="r"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sp>
        <p:nvSpPr>
          <p:cNvPr id="19" name="文本框 18"/>
          <p:cNvSpPr txBox="1"/>
          <p:nvPr/>
        </p:nvSpPr>
        <p:spPr>
          <a:xfrm>
            <a:off x="6335395" y="1085215"/>
            <a:ext cx="1325880" cy="368300"/>
          </a:xfrm>
          <a:prstGeom prst="rect">
            <a:avLst/>
          </a:prstGeom>
          <a:noFill/>
        </p:spPr>
        <p:txBody>
          <a:bodyPr wrap="none" rtlCol="0" anchor="t">
            <a:spAutoFit/>
          </a:bodyPr>
          <a:p>
            <a:pPr algn="l"/>
            <a:r>
              <a:rPr lang="zh-CN" altLang="en-US">
                <a:solidFill>
                  <a:schemeClr val="bg1"/>
                </a:solidFill>
                <a:latin typeface="思源黑体旧字形 Normal" panose="020B0400000000000000" charset="-128"/>
                <a:ea typeface="思源黑体旧字形 Normal" panose="020B0400000000000000" charset="-128"/>
                <a:sym typeface="+mn-ea"/>
              </a:rPr>
              <a:t>研究的方法</a:t>
            </a:r>
            <a:endParaRPr lang="zh-CN" altLang="en-US">
              <a:solidFill>
                <a:schemeClr val="bg1"/>
              </a:solidFill>
              <a:latin typeface="思源黑体旧字形 Normal" panose="020B0400000000000000" charset="-128"/>
              <a:ea typeface="思源黑体旧字形 Normal" panose="020B0400000000000000" charset="-128"/>
              <a:sym typeface="+mn-ea"/>
            </a:endParaRPr>
          </a:p>
        </p:txBody>
      </p:sp>
      <p:sp>
        <p:nvSpPr>
          <p:cNvPr id="20" name="文本框 19"/>
          <p:cNvSpPr txBox="1"/>
          <p:nvPr/>
        </p:nvSpPr>
        <p:spPr>
          <a:xfrm>
            <a:off x="6335395" y="1412875"/>
            <a:ext cx="4128135" cy="1032510"/>
          </a:xfrm>
          <a:prstGeom prst="rect">
            <a:avLst/>
          </a:prstGeom>
          <a:noFill/>
        </p:spPr>
        <p:txBody>
          <a:bodyPr wrap="square" rtlCol="0" anchor="t">
            <a:noAutofit/>
          </a:bodyPr>
          <a:p>
            <a:pPr algn="l" fontAlgn="auto">
              <a:lnSpc>
                <a:spcPct val="200000"/>
              </a:lnSpc>
              <a:spcBef>
                <a:spcPts val="1200"/>
              </a:spcBef>
            </a:pPr>
            <a:r>
              <a:rPr lang="zh-CN" altLang="en-US" sz="1000">
                <a:solidFill>
                  <a:schemeClr val="bg1"/>
                </a:solidFill>
                <a:latin typeface="思源黑体旧字形 Light" panose="020B0300000000000000" charset="-128"/>
                <a:ea typeface="思源黑体旧字形 Light" panose="020B0300000000000000" charset="-128"/>
              </a:rPr>
              <a:t>点击这里输入文本内容。</a:t>
            </a:r>
            <a:r>
              <a:rPr lang="zh-CN" altLang="en-US" sz="1000">
                <a:solidFill>
                  <a:schemeClr val="bg1"/>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a:t>
            </a:r>
            <a:endParaRPr lang="zh-CN" altLang="en-US" sz="1000">
              <a:solidFill>
                <a:schemeClr val="bg1"/>
              </a:solidFill>
              <a:latin typeface="思源黑体旧字形 Light" panose="020B0300000000000000" charset="-128"/>
              <a:ea typeface="思源黑体旧字形 Light" panose="020B0300000000000000" charset="-128"/>
              <a:sym typeface="+mn-ea"/>
            </a:endParaRPr>
          </a:p>
        </p:txBody>
      </p:sp>
      <p:sp>
        <p:nvSpPr>
          <p:cNvPr id="21" name="文本框 20"/>
          <p:cNvSpPr txBox="1"/>
          <p:nvPr/>
        </p:nvSpPr>
        <p:spPr>
          <a:xfrm>
            <a:off x="6335395" y="4334510"/>
            <a:ext cx="1325880" cy="368300"/>
          </a:xfrm>
          <a:prstGeom prst="rect">
            <a:avLst/>
          </a:prstGeom>
          <a:noFill/>
        </p:spPr>
        <p:txBody>
          <a:bodyPr wrap="none" rtlCol="0" anchor="t">
            <a:spAutoFit/>
          </a:bodyPr>
          <a:p>
            <a:pPr algn="l"/>
            <a:r>
              <a:rPr lang="zh-CN" altLang="en-US">
                <a:solidFill>
                  <a:schemeClr val="bg1"/>
                </a:solidFill>
                <a:latin typeface="思源黑体旧字形 Normal" panose="020B0400000000000000" charset="-128"/>
                <a:ea typeface="思源黑体旧字形 Normal" panose="020B0400000000000000" charset="-128"/>
                <a:sym typeface="+mn-ea"/>
              </a:rPr>
              <a:t>研究的方法</a:t>
            </a:r>
            <a:endParaRPr lang="zh-CN" altLang="en-US">
              <a:solidFill>
                <a:schemeClr val="bg1"/>
              </a:solidFill>
              <a:latin typeface="思源黑体旧字形 Normal" panose="020B0400000000000000" charset="-128"/>
              <a:ea typeface="思源黑体旧字形 Normal" panose="020B0400000000000000" charset="-128"/>
              <a:sym typeface="+mn-ea"/>
            </a:endParaRPr>
          </a:p>
        </p:txBody>
      </p:sp>
      <p:sp>
        <p:nvSpPr>
          <p:cNvPr id="22" name="文本框 21"/>
          <p:cNvSpPr txBox="1"/>
          <p:nvPr/>
        </p:nvSpPr>
        <p:spPr>
          <a:xfrm>
            <a:off x="6335395" y="4662170"/>
            <a:ext cx="4128135" cy="1032510"/>
          </a:xfrm>
          <a:prstGeom prst="rect">
            <a:avLst/>
          </a:prstGeom>
          <a:noFill/>
        </p:spPr>
        <p:txBody>
          <a:bodyPr wrap="square" rtlCol="0" anchor="t">
            <a:noAutofit/>
          </a:bodyPr>
          <a:p>
            <a:pPr algn="l" fontAlgn="auto">
              <a:lnSpc>
                <a:spcPct val="200000"/>
              </a:lnSpc>
              <a:spcBef>
                <a:spcPts val="1200"/>
              </a:spcBef>
            </a:pPr>
            <a:r>
              <a:rPr lang="zh-CN" altLang="en-US" sz="1000">
                <a:solidFill>
                  <a:schemeClr val="bg1"/>
                </a:solidFill>
                <a:latin typeface="思源黑体旧字形 Light" panose="020B0300000000000000" charset="-128"/>
                <a:ea typeface="思源黑体旧字形 Light" panose="020B0300000000000000" charset="-128"/>
              </a:rPr>
              <a:t>点击这里输入文本内容。</a:t>
            </a:r>
            <a:r>
              <a:rPr lang="zh-CN" altLang="en-US" sz="1000">
                <a:solidFill>
                  <a:schemeClr val="bg1"/>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a:t>
            </a:r>
            <a:endParaRPr lang="zh-CN" altLang="en-US" sz="1000">
              <a:solidFill>
                <a:schemeClr val="bg1"/>
              </a:solidFill>
              <a:latin typeface="思源黑体旧字形 Light" panose="020B0300000000000000" charset="-128"/>
              <a:ea typeface="思源黑体旧字形 Light" panose="020B0300000000000000" charset="-128"/>
              <a:sym typeface="+mn-ea"/>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Freeform 5"/>
          <p:cNvSpPr/>
          <p:nvPr/>
        </p:nvSpPr>
        <p:spPr bwMode="auto">
          <a:xfrm>
            <a:off x="1067041" y="1183851"/>
            <a:ext cx="10058400" cy="2730500"/>
          </a:xfrm>
          <a:custGeom>
            <a:avLst/>
            <a:gdLst>
              <a:gd name="T0" fmla="*/ 2912 w 19008"/>
              <a:gd name="T1" fmla="*/ 735 h 5162"/>
              <a:gd name="T2" fmla="*/ 3095 w 19008"/>
              <a:gd name="T3" fmla="*/ 778 h 5162"/>
              <a:gd name="T4" fmla="*/ 3258 w 19008"/>
              <a:gd name="T5" fmla="*/ 861 h 5162"/>
              <a:gd name="T6" fmla="*/ 3396 w 19008"/>
              <a:gd name="T7" fmla="*/ 980 h 5162"/>
              <a:gd name="T8" fmla="*/ 3501 w 19008"/>
              <a:gd name="T9" fmla="*/ 1129 h 5162"/>
              <a:gd name="T10" fmla="*/ 3569 w 19008"/>
              <a:gd name="T11" fmla="*/ 1302 h 5162"/>
              <a:gd name="T12" fmla="*/ 3593 w 19008"/>
              <a:gd name="T13" fmla="*/ 1491 h 5162"/>
              <a:gd name="T14" fmla="*/ 3602 w 19008"/>
              <a:gd name="T15" fmla="*/ 2479 h 5162"/>
              <a:gd name="T16" fmla="*/ 3652 w 19008"/>
              <a:gd name="T17" fmla="*/ 2659 h 5162"/>
              <a:gd name="T18" fmla="*/ 3744 w 19008"/>
              <a:gd name="T19" fmla="*/ 2818 h 5162"/>
              <a:gd name="T20" fmla="*/ 3870 w 19008"/>
              <a:gd name="T21" fmla="*/ 2949 h 5162"/>
              <a:gd name="T22" fmla="*/ 4023 w 19008"/>
              <a:gd name="T23" fmla="*/ 3048 h 5162"/>
              <a:gd name="T24" fmla="*/ 4199 w 19008"/>
              <a:gd name="T25" fmla="*/ 3108 h 5162"/>
              <a:gd name="T26" fmla="*/ 6853 w 19008"/>
              <a:gd name="T27" fmla="*/ 3123 h 5162"/>
              <a:gd name="T28" fmla="*/ 7006 w 19008"/>
              <a:gd name="T29" fmla="*/ 3138 h 5162"/>
              <a:gd name="T30" fmla="*/ 7182 w 19008"/>
              <a:gd name="T31" fmla="*/ 3197 h 5162"/>
              <a:gd name="T32" fmla="*/ 7335 w 19008"/>
              <a:gd name="T33" fmla="*/ 3296 h 5162"/>
              <a:gd name="T34" fmla="*/ 7461 w 19008"/>
              <a:gd name="T35" fmla="*/ 3427 h 5162"/>
              <a:gd name="T36" fmla="*/ 7553 w 19008"/>
              <a:gd name="T37" fmla="*/ 3587 h 5162"/>
              <a:gd name="T38" fmla="*/ 7603 w 19008"/>
              <a:gd name="T39" fmla="*/ 3766 h 5162"/>
              <a:gd name="T40" fmla="*/ 7612 w 19008"/>
              <a:gd name="T41" fmla="*/ 4402 h 5162"/>
              <a:gd name="T42" fmla="*/ 7636 w 19008"/>
              <a:gd name="T43" fmla="*/ 4592 h 5162"/>
              <a:gd name="T44" fmla="*/ 7704 w 19008"/>
              <a:gd name="T45" fmla="*/ 4764 h 5162"/>
              <a:gd name="T46" fmla="*/ 7809 w 19008"/>
              <a:gd name="T47" fmla="*/ 4912 h 5162"/>
              <a:gd name="T48" fmla="*/ 7946 w 19008"/>
              <a:gd name="T49" fmla="*/ 5032 h 5162"/>
              <a:gd name="T50" fmla="*/ 8109 w 19008"/>
              <a:gd name="T51" fmla="*/ 5115 h 5162"/>
              <a:gd name="T52" fmla="*/ 8293 w 19008"/>
              <a:gd name="T53" fmla="*/ 5157 h 5162"/>
              <a:gd name="T54" fmla="*/ 11512 w 19008"/>
              <a:gd name="T55" fmla="*/ 5161 h 5162"/>
              <a:gd name="T56" fmla="*/ 11698 w 19008"/>
              <a:gd name="T57" fmla="*/ 5127 h 5162"/>
              <a:gd name="T58" fmla="*/ 11867 w 19008"/>
              <a:gd name="T59" fmla="*/ 5051 h 5162"/>
              <a:gd name="T60" fmla="*/ 12010 w 19008"/>
              <a:gd name="T61" fmla="*/ 4939 h 5162"/>
              <a:gd name="T62" fmla="*/ 12123 w 19008"/>
              <a:gd name="T63" fmla="*/ 4795 h 5162"/>
              <a:gd name="T64" fmla="*/ 12198 w 19008"/>
              <a:gd name="T65" fmla="*/ 4628 h 5162"/>
              <a:gd name="T66" fmla="*/ 12231 w 19008"/>
              <a:gd name="T67" fmla="*/ 4441 h 5162"/>
              <a:gd name="T68" fmla="*/ 12236 w 19008"/>
              <a:gd name="T69" fmla="*/ 682 h 5162"/>
              <a:gd name="T70" fmla="*/ 12278 w 19008"/>
              <a:gd name="T71" fmla="*/ 498 h 5162"/>
              <a:gd name="T72" fmla="*/ 12362 w 19008"/>
              <a:gd name="T73" fmla="*/ 335 h 5162"/>
              <a:gd name="T74" fmla="*/ 12480 w 19008"/>
              <a:gd name="T75" fmla="*/ 197 h 5162"/>
              <a:gd name="T76" fmla="*/ 12629 w 19008"/>
              <a:gd name="T77" fmla="*/ 92 h 5162"/>
              <a:gd name="T78" fmla="*/ 12802 w 19008"/>
              <a:gd name="T79" fmla="*/ 24 h 5162"/>
              <a:gd name="T80" fmla="*/ 12991 w 19008"/>
              <a:gd name="T81" fmla="*/ 0 h 5162"/>
              <a:gd name="T82" fmla="*/ 15729 w 19008"/>
              <a:gd name="T83" fmla="*/ 9 h 5162"/>
              <a:gd name="T84" fmla="*/ 15908 w 19008"/>
              <a:gd name="T85" fmla="*/ 59 h 5162"/>
              <a:gd name="T86" fmla="*/ 16067 w 19008"/>
              <a:gd name="T87" fmla="*/ 151 h 5162"/>
              <a:gd name="T88" fmla="*/ 16199 w 19008"/>
              <a:gd name="T89" fmla="*/ 276 h 5162"/>
              <a:gd name="T90" fmla="*/ 16298 w 19008"/>
              <a:gd name="T91" fmla="*/ 430 h 5162"/>
              <a:gd name="T92" fmla="*/ 16357 w 19008"/>
              <a:gd name="T93" fmla="*/ 606 h 5162"/>
              <a:gd name="T94" fmla="*/ 16372 w 19008"/>
              <a:gd name="T95" fmla="*/ 1689 h 5162"/>
              <a:gd name="T96" fmla="*/ 16387 w 19008"/>
              <a:gd name="T97" fmla="*/ 1842 h 5162"/>
              <a:gd name="T98" fmla="*/ 16446 w 19008"/>
              <a:gd name="T99" fmla="*/ 2018 h 5162"/>
              <a:gd name="T100" fmla="*/ 16546 w 19008"/>
              <a:gd name="T101" fmla="*/ 2171 h 5162"/>
              <a:gd name="T102" fmla="*/ 16677 w 19008"/>
              <a:gd name="T103" fmla="*/ 2297 h 5162"/>
              <a:gd name="T104" fmla="*/ 16836 w 19008"/>
              <a:gd name="T105" fmla="*/ 2388 h 5162"/>
              <a:gd name="T106" fmla="*/ 17015 w 19008"/>
              <a:gd name="T107" fmla="*/ 2439 h 5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008" h="5162">
                <a:moveTo>
                  <a:pt x="0" y="732"/>
                </a:moveTo>
                <a:lnTo>
                  <a:pt x="2834" y="732"/>
                </a:lnTo>
                <a:lnTo>
                  <a:pt x="2834" y="732"/>
                </a:lnTo>
                <a:lnTo>
                  <a:pt x="2873" y="733"/>
                </a:lnTo>
                <a:lnTo>
                  <a:pt x="2912" y="735"/>
                </a:lnTo>
                <a:lnTo>
                  <a:pt x="2950" y="741"/>
                </a:lnTo>
                <a:lnTo>
                  <a:pt x="2987" y="747"/>
                </a:lnTo>
                <a:lnTo>
                  <a:pt x="3023" y="756"/>
                </a:lnTo>
                <a:lnTo>
                  <a:pt x="3059" y="766"/>
                </a:lnTo>
                <a:lnTo>
                  <a:pt x="3095" y="778"/>
                </a:lnTo>
                <a:lnTo>
                  <a:pt x="3129" y="791"/>
                </a:lnTo>
                <a:lnTo>
                  <a:pt x="3163" y="806"/>
                </a:lnTo>
                <a:lnTo>
                  <a:pt x="3196" y="824"/>
                </a:lnTo>
                <a:lnTo>
                  <a:pt x="3228" y="841"/>
                </a:lnTo>
                <a:lnTo>
                  <a:pt x="3258" y="861"/>
                </a:lnTo>
                <a:lnTo>
                  <a:pt x="3288" y="883"/>
                </a:lnTo>
                <a:lnTo>
                  <a:pt x="3316" y="905"/>
                </a:lnTo>
                <a:lnTo>
                  <a:pt x="3345" y="929"/>
                </a:lnTo>
                <a:lnTo>
                  <a:pt x="3371" y="954"/>
                </a:lnTo>
                <a:lnTo>
                  <a:pt x="3396" y="980"/>
                </a:lnTo>
                <a:lnTo>
                  <a:pt x="3419" y="1008"/>
                </a:lnTo>
                <a:lnTo>
                  <a:pt x="3442" y="1037"/>
                </a:lnTo>
                <a:lnTo>
                  <a:pt x="3463" y="1067"/>
                </a:lnTo>
                <a:lnTo>
                  <a:pt x="3483" y="1097"/>
                </a:lnTo>
                <a:lnTo>
                  <a:pt x="3501" y="1129"/>
                </a:lnTo>
                <a:lnTo>
                  <a:pt x="3518" y="1162"/>
                </a:lnTo>
                <a:lnTo>
                  <a:pt x="3533" y="1196"/>
                </a:lnTo>
                <a:lnTo>
                  <a:pt x="3547" y="1230"/>
                </a:lnTo>
                <a:lnTo>
                  <a:pt x="3559" y="1266"/>
                </a:lnTo>
                <a:lnTo>
                  <a:pt x="3569" y="1302"/>
                </a:lnTo>
                <a:lnTo>
                  <a:pt x="3578" y="1338"/>
                </a:lnTo>
                <a:lnTo>
                  <a:pt x="3584" y="1375"/>
                </a:lnTo>
                <a:lnTo>
                  <a:pt x="3589" y="1413"/>
                </a:lnTo>
                <a:lnTo>
                  <a:pt x="3592" y="1452"/>
                </a:lnTo>
                <a:lnTo>
                  <a:pt x="3593" y="1491"/>
                </a:lnTo>
                <a:lnTo>
                  <a:pt x="3593" y="2364"/>
                </a:lnTo>
                <a:lnTo>
                  <a:pt x="3593" y="2364"/>
                </a:lnTo>
                <a:lnTo>
                  <a:pt x="3594" y="2402"/>
                </a:lnTo>
                <a:lnTo>
                  <a:pt x="3597" y="2442"/>
                </a:lnTo>
                <a:lnTo>
                  <a:pt x="3602" y="2479"/>
                </a:lnTo>
                <a:lnTo>
                  <a:pt x="3608" y="2516"/>
                </a:lnTo>
                <a:lnTo>
                  <a:pt x="3617" y="2553"/>
                </a:lnTo>
                <a:lnTo>
                  <a:pt x="3627" y="2589"/>
                </a:lnTo>
                <a:lnTo>
                  <a:pt x="3639" y="2624"/>
                </a:lnTo>
                <a:lnTo>
                  <a:pt x="3652" y="2659"/>
                </a:lnTo>
                <a:lnTo>
                  <a:pt x="3668" y="2692"/>
                </a:lnTo>
                <a:lnTo>
                  <a:pt x="3685" y="2725"/>
                </a:lnTo>
                <a:lnTo>
                  <a:pt x="3703" y="2757"/>
                </a:lnTo>
                <a:lnTo>
                  <a:pt x="3722" y="2788"/>
                </a:lnTo>
                <a:lnTo>
                  <a:pt x="3744" y="2818"/>
                </a:lnTo>
                <a:lnTo>
                  <a:pt x="3766" y="2846"/>
                </a:lnTo>
                <a:lnTo>
                  <a:pt x="3790" y="2874"/>
                </a:lnTo>
                <a:lnTo>
                  <a:pt x="3815" y="2900"/>
                </a:lnTo>
                <a:lnTo>
                  <a:pt x="3841" y="2925"/>
                </a:lnTo>
                <a:lnTo>
                  <a:pt x="3870" y="2949"/>
                </a:lnTo>
                <a:lnTo>
                  <a:pt x="3898" y="2972"/>
                </a:lnTo>
                <a:lnTo>
                  <a:pt x="3928" y="2993"/>
                </a:lnTo>
                <a:lnTo>
                  <a:pt x="3958" y="3013"/>
                </a:lnTo>
                <a:lnTo>
                  <a:pt x="3990" y="3031"/>
                </a:lnTo>
                <a:lnTo>
                  <a:pt x="4023" y="3048"/>
                </a:lnTo>
                <a:lnTo>
                  <a:pt x="4057" y="3063"/>
                </a:lnTo>
                <a:lnTo>
                  <a:pt x="4091" y="3077"/>
                </a:lnTo>
                <a:lnTo>
                  <a:pt x="4127" y="3088"/>
                </a:lnTo>
                <a:lnTo>
                  <a:pt x="4163" y="3099"/>
                </a:lnTo>
                <a:lnTo>
                  <a:pt x="4199" y="3108"/>
                </a:lnTo>
                <a:lnTo>
                  <a:pt x="4236" y="3114"/>
                </a:lnTo>
                <a:lnTo>
                  <a:pt x="4275" y="3119"/>
                </a:lnTo>
                <a:lnTo>
                  <a:pt x="4313" y="3122"/>
                </a:lnTo>
                <a:lnTo>
                  <a:pt x="4352" y="3123"/>
                </a:lnTo>
                <a:lnTo>
                  <a:pt x="6853" y="3123"/>
                </a:lnTo>
                <a:lnTo>
                  <a:pt x="6853" y="3123"/>
                </a:lnTo>
                <a:lnTo>
                  <a:pt x="6892" y="3124"/>
                </a:lnTo>
                <a:lnTo>
                  <a:pt x="6930" y="3126"/>
                </a:lnTo>
                <a:lnTo>
                  <a:pt x="6969" y="3132"/>
                </a:lnTo>
                <a:lnTo>
                  <a:pt x="7006" y="3138"/>
                </a:lnTo>
                <a:lnTo>
                  <a:pt x="7042" y="3146"/>
                </a:lnTo>
                <a:lnTo>
                  <a:pt x="7078" y="3157"/>
                </a:lnTo>
                <a:lnTo>
                  <a:pt x="7114" y="3169"/>
                </a:lnTo>
                <a:lnTo>
                  <a:pt x="7148" y="3182"/>
                </a:lnTo>
                <a:lnTo>
                  <a:pt x="7182" y="3197"/>
                </a:lnTo>
                <a:lnTo>
                  <a:pt x="7215" y="3214"/>
                </a:lnTo>
                <a:lnTo>
                  <a:pt x="7246" y="3232"/>
                </a:lnTo>
                <a:lnTo>
                  <a:pt x="7277" y="3252"/>
                </a:lnTo>
                <a:lnTo>
                  <a:pt x="7307" y="3274"/>
                </a:lnTo>
                <a:lnTo>
                  <a:pt x="7335" y="3296"/>
                </a:lnTo>
                <a:lnTo>
                  <a:pt x="7363" y="3320"/>
                </a:lnTo>
                <a:lnTo>
                  <a:pt x="7390" y="3345"/>
                </a:lnTo>
                <a:lnTo>
                  <a:pt x="7415" y="3371"/>
                </a:lnTo>
                <a:lnTo>
                  <a:pt x="7439" y="3399"/>
                </a:lnTo>
                <a:lnTo>
                  <a:pt x="7461" y="3427"/>
                </a:lnTo>
                <a:lnTo>
                  <a:pt x="7483" y="3458"/>
                </a:lnTo>
                <a:lnTo>
                  <a:pt x="7502" y="3488"/>
                </a:lnTo>
                <a:lnTo>
                  <a:pt x="7520" y="3520"/>
                </a:lnTo>
                <a:lnTo>
                  <a:pt x="7537" y="3553"/>
                </a:lnTo>
                <a:lnTo>
                  <a:pt x="7553" y="3587"/>
                </a:lnTo>
                <a:lnTo>
                  <a:pt x="7566" y="3621"/>
                </a:lnTo>
                <a:lnTo>
                  <a:pt x="7578" y="3656"/>
                </a:lnTo>
                <a:lnTo>
                  <a:pt x="7588" y="3692"/>
                </a:lnTo>
                <a:lnTo>
                  <a:pt x="7596" y="3729"/>
                </a:lnTo>
                <a:lnTo>
                  <a:pt x="7603" y="3766"/>
                </a:lnTo>
                <a:lnTo>
                  <a:pt x="7607" y="3804"/>
                </a:lnTo>
                <a:lnTo>
                  <a:pt x="7611" y="3843"/>
                </a:lnTo>
                <a:lnTo>
                  <a:pt x="7612" y="3882"/>
                </a:lnTo>
                <a:lnTo>
                  <a:pt x="7612" y="4402"/>
                </a:lnTo>
                <a:lnTo>
                  <a:pt x="7612" y="4402"/>
                </a:lnTo>
                <a:lnTo>
                  <a:pt x="7613" y="4441"/>
                </a:lnTo>
                <a:lnTo>
                  <a:pt x="7616" y="4479"/>
                </a:lnTo>
                <a:lnTo>
                  <a:pt x="7620" y="4518"/>
                </a:lnTo>
                <a:lnTo>
                  <a:pt x="7627" y="4555"/>
                </a:lnTo>
                <a:lnTo>
                  <a:pt x="7636" y="4592"/>
                </a:lnTo>
                <a:lnTo>
                  <a:pt x="7646" y="4628"/>
                </a:lnTo>
                <a:lnTo>
                  <a:pt x="7658" y="4663"/>
                </a:lnTo>
                <a:lnTo>
                  <a:pt x="7672" y="4698"/>
                </a:lnTo>
                <a:lnTo>
                  <a:pt x="7687" y="4731"/>
                </a:lnTo>
                <a:lnTo>
                  <a:pt x="7704" y="4764"/>
                </a:lnTo>
                <a:lnTo>
                  <a:pt x="7722" y="4795"/>
                </a:lnTo>
                <a:lnTo>
                  <a:pt x="7742" y="4827"/>
                </a:lnTo>
                <a:lnTo>
                  <a:pt x="7763" y="4857"/>
                </a:lnTo>
                <a:lnTo>
                  <a:pt x="7786" y="4885"/>
                </a:lnTo>
                <a:lnTo>
                  <a:pt x="7809" y="4912"/>
                </a:lnTo>
                <a:lnTo>
                  <a:pt x="7834" y="4939"/>
                </a:lnTo>
                <a:lnTo>
                  <a:pt x="7860" y="4964"/>
                </a:lnTo>
                <a:lnTo>
                  <a:pt x="7888" y="4988"/>
                </a:lnTo>
                <a:lnTo>
                  <a:pt x="7917" y="5011"/>
                </a:lnTo>
                <a:lnTo>
                  <a:pt x="7946" y="5032"/>
                </a:lnTo>
                <a:lnTo>
                  <a:pt x="7977" y="5051"/>
                </a:lnTo>
                <a:lnTo>
                  <a:pt x="8009" y="5070"/>
                </a:lnTo>
                <a:lnTo>
                  <a:pt x="8042" y="5086"/>
                </a:lnTo>
                <a:lnTo>
                  <a:pt x="8076" y="5102"/>
                </a:lnTo>
                <a:lnTo>
                  <a:pt x="8109" y="5115"/>
                </a:lnTo>
                <a:lnTo>
                  <a:pt x="8146" y="5127"/>
                </a:lnTo>
                <a:lnTo>
                  <a:pt x="8182" y="5138"/>
                </a:lnTo>
                <a:lnTo>
                  <a:pt x="8218" y="5145"/>
                </a:lnTo>
                <a:lnTo>
                  <a:pt x="8255" y="5153"/>
                </a:lnTo>
                <a:lnTo>
                  <a:pt x="8293" y="5157"/>
                </a:lnTo>
                <a:lnTo>
                  <a:pt x="8331" y="5161"/>
                </a:lnTo>
                <a:lnTo>
                  <a:pt x="8371" y="5162"/>
                </a:lnTo>
                <a:lnTo>
                  <a:pt x="11473" y="5162"/>
                </a:lnTo>
                <a:lnTo>
                  <a:pt x="11473" y="5162"/>
                </a:lnTo>
                <a:lnTo>
                  <a:pt x="11512" y="5161"/>
                </a:lnTo>
                <a:lnTo>
                  <a:pt x="11550" y="5157"/>
                </a:lnTo>
                <a:lnTo>
                  <a:pt x="11589" y="5153"/>
                </a:lnTo>
                <a:lnTo>
                  <a:pt x="11626" y="5145"/>
                </a:lnTo>
                <a:lnTo>
                  <a:pt x="11662" y="5138"/>
                </a:lnTo>
                <a:lnTo>
                  <a:pt x="11698" y="5127"/>
                </a:lnTo>
                <a:lnTo>
                  <a:pt x="11734" y="5115"/>
                </a:lnTo>
                <a:lnTo>
                  <a:pt x="11768" y="5102"/>
                </a:lnTo>
                <a:lnTo>
                  <a:pt x="11802" y="5086"/>
                </a:lnTo>
                <a:lnTo>
                  <a:pt x="11835" y="5070"/>
                </a:lnTo>
                <a:lnTo>
                  <a:pt x="11867" y="5051"/>
                </a:lnTo>
                <a:lnTo>
                  <a:pt x="11897" y="5032"/>
                </a:lnTo>
                <a:lnTo>
                  <a:pt x="11927" y="5011"/>
                </a:lnTo>
                <a:lnTo>
                  <a:pt x="11955" y="4988"/>
                </a:lnTo>
                <a:lnTo>
                  <a:pt x="11984" y="4964"/>
                </a:lnTo>
                <a:lnTo>
                  <a:pt x="12010" y="4939"/>
                </a:lnTo>
                <a:lnTo>
                  <a:pt x="12035" y="4912"/>
                </a:lnTo>
                <a:lnTo>
                  <a:pt x="12059" y="4885"/>
                </a:lnTo>
                <a:lnTo>
                  <a:pt x="12081" y="4857"/>
                </a:lnTo>
                <a:lnTo>
                  <a:pt x="12102" y="4827"/>
                </a:lnTo>
                <a:lnTo>
                  <a:pt x="12123" y="4795"/>
                </a:lnTo>
                <a:lnTo>
                  <a:pt x="12140" y="4764"/>
                </a:lnTo>
                <a:lnTo>
                  <a:pt x="12158" y="4731"/>
                </a:lnTo>
                <a:lnTo>
                  <a:pt x="12172" y="4698"/>
                </a:lnTo>
                <a:lnTo>
                  <a:pt x="12186" y="4663"/>
                </a:lnTo>
                <a:lnTo>
                  <a:pt x="12198" y="4628"/>
                </a:lnTo>
                <a:lnTo>
                  <a:pt x="12208" y="4592"/>
                </a:lnTo>
                <a:lnTo>
                  <a:pt x="12217" y="4555"/>
                </a:lnTo>
                <a:lnTo>
                  <a:pt x="12223" y="4518"/>
                </a:lnTo>
                <a:lnTo>
                  <a:pt x="12228" y="4479"/>
                </a:lnTo>
                <a:lnTo>
                  <a:pt x="12231" y="4441"/>
                </a:lnTo>
                <a:lnTo>
                  <a:pt x="12232" y="4402"/>
                </a:lnTo>
                <a:lnTo>
                  <a:pt x="12232" y="759"/>
                </a:lnTo>
                <a:lnTo>
                  <a:pt x="12232" y="759"/>
                </a:lnTo>
                <a:lnTo>
                  <a:pt x="12233" y="720"/>
                </a:lnTo>
                <a:lnTo>
                  <a:pt x="12236" y="682"/>
                </a:lnTo>
                <a:lnTo>
                  <a:pt x="12241" y="643"/>
                </a:lnTo>
                <a:lnTo>
                  <a:pt x="12247" y="606"/>
                </a:lnTo>
                <a:lnTo>
                  <a:pt x="12256" y="570"/>
                </a:lnTo>
                <a:lnTo>
                  <a:pt x="12266" y="534"/>
                </a:lnTo>
                <a:lnTo>
                  <a:pt x="12278" y="498"/>
                </a:lnTo>
                <a:lnTo>
                  <a:pt x="12292" y="464"/>
                </a:lnTo>
                <a:lnTo>
                  <a:pt x="12306" y="430"/>
                </a:lnTo>
                <a:lnTo>
                  <a:pt x="12324" y="397"/>
                </a:lnTo>
                <a:lnTo>
                  <a:pt x="12341" y="366"/>
                </a:lnTo>
                <a:lnTo>
                  <a:pt x="12362" y="335"/>
                </a:lnTo>
                <a:lnTo>
                  <a:pt x="12383" y="305"/>
                </a:lnTo>
                <a:lnTo>
                  <a:pt x="12405" y="276"/>
                </a:lnTo>
                <a:lnTo>
                  <a:pt x="12429" y="248"/>
                </a:lnTo>
                <a:lnTo>
                  <a:pt x="12454" y="222"/>
                </a:lnTo>
                <a:lnTo>
                  <a:pt x="12480" y="197"/>
                </a:lnTo>
                <a:lnTo>
                  <a:pt x="12509" y="173"/>
                </a:lnTo>
                <a:lnTo>
                  <a:pt x="12537" y="151"/>
                </a:lnTo>
                <a:lnTo>
                  <a:pt x="12567" y="129"/>
                </a:lnTo>
                <a:lnTo>
                  <a:pt x="12597" y="110"/>
                </a:lnTo>
                <a:lnTo>
                  <a:pt x="12629" y="92"/>
                </a:lnTo>
                <a:lnTo>
                  <a:pt x="12662" y="75"/>
                </a:lnTo>
                <a:lnTo>
                  <a:pt x="12696" y="59"/>
                </a:lnTo>
                <a:lnTo>
                  <a:pt x="12730" y="46"/>
                </a:lnTo>
                <a:lnTo>
                  <a:pt x="12766" y="34"/>
                </a:lnTo>
                <a:lnTo>
                  <a:pt x="12802" y="24"/>
                </a:lnTo>
                <a:lnTo>
                  <a:pt x="12838" y="16"/>
                </a:lnTo>
                <a:lnTo>
                  <a:pt x="12875" y="9"/>
                </a:lnTo>
                <a:lnTo>
                  <a:pt x="12913" y="5"/>
                </a:lnTo>
                <a:lnTo>
                  <a:pt x="12952" y="1"/>
                </a:lnTo>
                <a:lnTo>
                  <a:pt x="12991" y="0"/>
                </a:lnTo>
                <a:lnTo>
                  <a:pt x="15613" y="0"/>
                </a:lnTo>
                <a:lnTo>
                  <a:pt x="15613" y="0"/>
                </a:lnTo>
                <a:lnTo>
                  <a:pt x="15652" y="1"/>
                </a:lnTo>
                <a:lnTo>
                  <a:pt x="15691" y="5"/>
                </a:lnTo>
                <a:lnTo>
                  <a:pt x="15729" y="9"/>
                </a:lnTo>
                <a:lnTo>
                  <a:pt x="15766" y="16"/>
                </a:lnTo>
                <a:lnTo>
                  <a:pt x="15802" y="24"/>
                </a:lnTo>
                <a:lnTo>
                  <a:pt x="15838" y="34"/>
                </a:lnTo>
                <a:lnTo>
                  <a:pt x="15874" y="46"/>
                </a:lnTo>
                <a:lnTo>
                  <a:pt x="15908" y="59"/>
                </a:lnTo>
                <a:lnTo>
                  <a:pt x="15942" y="75"/>
                </a:lnTo>
                <a:lnTo>
                  <a:pt x="15975" y="92"/>
                </a:lnTo>
                <a:lnTo>
                  <a:pt x="16007" y="110"/>
                </a:lnTo>
                <a:lnTo>
                  <a:pt x="16037" y="129"/>
                </a:lnTo>
                <a:lnTo>
                  <a:pt x="16067" y="151"/>
                </a:lnTo>
                <a:lnTo>
                  <a:pt x="16095" y="173"/>
                </a:lnTo>
                <a:lnTo>
                  <a:pt x="16124" y="197"/>
                </a:lnTo>
                <a:lnTo>
                  <a:pt x="16150" y="222"/>
                </a:lnTo>
                <a:lnTo>
                  <a:pt x="16175" y="248"/>
                </a:lnTo>
                <a:lnTo>
                  <a:pt x="16199" y="276"/>
                </a:lnTo>
                <a:lnTo>
                  <a:pt x="16221" y="305"/>
                </a:lnTo>
                <a:lnTo>
                  <a:pt x="16243" y="335"/>
                </a:lnTo>
                <a:lnTo>
                  <a:pt x="16263" y="366"/>
                </a:lnTo>
                <a:lnTo>
                  <a:pt x="16280" y="397"/>
                </a:lnTo>
                <a:lnTo>
                  <a:pt x="16298" y="430"/>
                </a:lnTo>
                <a:lnTo>
                  <a:pt x="16312" y="464"/>
                </a:lnTo>
                <a:lnTo>
                  <a:pt x="16326" y="498"/>
                </a:lnTo>
                <a:lnTo>
                  <a:pt x="16338" y="534"/>
                </a:lnTo>
                <a:lnTo>
                  <a:pt x="16348" y="570"/>
                </a:lnTo>
                <a:lnTo>
                  <a:pt x="16357" y="606"/>
                </a:lnTo>
                <a:lnTo>
                  <a:pt x="16363" y="643"/>
                </a:lnTo>
                <a:lnTo>
                  <a:pt x="16368" y="682"/>
                </a:lnTo>
                <a:lnTo>
                  <a:pt x="16371" y="720"/>
                </a:lnTo>
                <a:lnTo>
                  <a:pt x="16372" y="759"/>
                </a:lnTo>
                <a:lnTo>
                  <a:pt x="16372" y="1689"/>
                </a:lnTo>
                <a:lnTo>
                  <a:pt x="16372" y="1689"/>
                </a:lnTo>
                <a:lnTo>
                  <a:pt x="16373" y="1727"/>
                </a:lnTo>
                <a:lnTo>
                  <a:pt x="16376" y="1767"/>
                </a:lnTo>
                <a:lnTo>
                  <a:pt x="16381" y="1804"/>
                </a:lnTo>
                <a:lnTo>
                  <a:pt x="16387" y="1842"/>
                </a:lnTo>
                <a:lnTo>
                  <a:pt x="16396" y="1878"/>
                </a:lnTo>
                <a:lnTo>
                  <a:pt x="16406" y="1914"/>
                </a:lnTo>
                <a:lnTo>
                  <a:pt x="16418" y="1949"/>
                </a:lnTo>
                <a:lnTo>
                  <a:pt x="16432" y="1984"/>
                </a:lnTo>
                <a:lnTo>
                  <a:pt x="16446" y="2018"/>
                </a:lnTo>
                <a:lnTo>
                  <a:pt x="16464" y="2051"/>
                </a:lnTo>
                <a:lnTo>
                  <a:pt x="16482" y="2083"/>
                </a:lnTo>
                <a:lnTo>
                  <a:pt x="16502" y="2113"/>
                </a:lnTo>
                <a:lnTo>
                  <a:pt x="16523" y="2143"/>
                </a:lnTo>
                <a:lnTo>
                  <a:pt x="16546" y="2171"/>
                </a:lnTo>
                <a:lnTo>
                  <a:pt x="16569" y="2199"/>
                </a:lnTo>
                <a:lnTo>
                  <a:pt x="16594" y="2226"/>
                </a:lnTo>
                <a:lnTo>
                  <a:pt x="16620" y="2250"/>
                </a:lnTo>
                <a:lnTo>
                  <a:pt x="16649" y="2274"/>
                </a:lnTo>
                <a:lnTo>
                  <a:pt x="16677" y="2297"/>
                </a:lnTo>
                <a:lnTo>
                  <a:pt x="16707" y="2318"/>
                </a:lnTo>
                <a:lnTo>
                  <a:pt x="16737" y="2338"/>
                </a:lnTo>
                <a:lnTo>
                  <a:pt x="16769" y="2356"/>
                </a:lnTo>
                <a:lnTo>
                  <a:pt x="16802" y="2373"/>
                </a:lnTo>
                <a:lnTo>
                  <a:pt x="16836" y="2388"/>
                </a:lnTo>
                <a:lnTo>
                  <a:pt x="16870" y="2402"/>
                </a:lnTo>
                <a:lnTo>
                  <a:pt x="16906" y="2414"/>
                </a:lnTo>
                <a:lnTo>
                  <a:pt x="16942" y="2424"/>
                </a:lnTo>
                <a:lnTo>
                  <a:pt x="16978" y="2433"/>
                </a:lnTo>
                <a:lnTo>
                  <a:pt x="17015" y="2439"/>
                </a:lnTo>
                <a:lnTo>
                  <a:pt x="17053" y="2444"/>
                </a:lnTo>
                <a:lnTo>
                  <a:pt x="17092" y="2447"/>
                </a:lnTo>
                <a:lnTo>
                  <a:pt x="17131" y="2448"/>
                </a:lnTo>
                <a:lnTo>
                  <a:pt x="19008" y="2448"/>
                </a:lnTo>
              </a:path>
            </a:pathLst>
          </a:custGeom>
          <a:noFill/>
          <a:ln w="25400">
            <a:solidFill>
              <a:srgbClr val="1B516D"/>
            </a:solidFill>
            <a:prstDash val="solid"/>
            <a:round/>
            <a:headEnd type="oval" w="med" len="med"/>
            <a:tailEnd type="arrow"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rgbClr val="1B516D"/>
              </a:solidFill>
              <a:cs typeface="+mn-ea"/>
              <a:sym typeface="+mn-lt"/>
            </a:endParaRPr>
          </a:p>
        </p:txBody>
      </p:sp>
      <p:sp>
        <p:nvSpPr>
          <p:cNvPr id="8" name="圆角矩形 7"/>
          <p:cNvSpPr/>
          <p:nvPr/>
        </p:nvSpPr>
        <p:spPr>
          <a:xfrm>
            <a:off x="1692910" y="1247140"/>
            <a:ext cx="603250" cy="593725"/>
          </a:xfrm>
          <a:prstGeom prst="roundRect">
            <a:avLst/>
          </a:prstGeom>
          <a:solidFill>
            <a:srgbClr val="6FA3B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a:latin typeface="思源黑体 CN Regular" panose="020B0500000000000000" charset="-122"/>
                <a:ea typeface="思源黑体 CN Regular" panose="020B0500000000000000" charset="-122"/>
              </a:rPr>
              <a:t>1</a:t>
            </a:r>
            <a:endParaRPr lang="en-US" altLang="zh-CN" sz="2000">
              <a:latin typeface="思源黑体 CN Regular" panose="020B0500000000000000" charset="-122"/>
              <a:ea typeface="思源黑体 CN Regular" panose="020B0500000000000000" charset="-122"/>
            </a:endParaRPr>
          </a:p>
        </p:txBody>
      </p:sp>
      <p:sp>
        <p:nvSpPr>
          <p:cNvPr id="12" name="圆角矩形 11"/>
          <p:cNvSpPr/>
          <p:nvPr/>
        </p:nvSpPr>
        <p:spPr>
          <a:xfrm>
            <a:off x="3746500" y="2549525"/>
            <a:ext cx="603250" cy="593725"/>
          </a:xfrm>
          <a:prstGeom prst="roundRect">
            <a:avLst/>
          </a:prstGeom>
          <a:solidFill>
            <a:srgbClr val="FBBFBF"/>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a:latin typeface="思源黑体 CN Regular" panose="020B0500000000000000" charset="-122"/>
                <a:ea typeface="思源黑体 CN Regular" panose="020B0500000000000000" charset="-122"/>
              </a:rPr>
              <a:t>2</a:t>
            </a:r>
            <a:endParaRPr lang="en-US" altLang="zh-CN" sz="2000">
              <a:latin typeface="思源黑体 CN Regular" panose="020B0500000000000000" charset="-122"/>
              <a:ea typeface="思源黑体 CN Regular" panose="020B0500000000000000" charset="-122"/>
            </a:endParaRPr>
          </a:p>
        </p:txBody>
      </p:sp>
      <p:sp>
        <p:nvSpPr>
          <p:cNvPr id="15" name="圆角矩形 14"/>
          <p:cNvSpPr/>
          <p:nvPr/>
        </p:nvSpPr>
        <p:spPr>
          <a:xfrm>
            <a:off x="6011545" y="3607435"/>
            <a:ext cx="603250" cy="593725"/>
          </a:xfrm>
          <a:prstGeom prst="roundRect">
            <a:avLst/>
          </a:prstGeom>
          <a:solidFill>
            <a:srgbClr val="6FA3B1"/>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a:latin typeface="思源黑体 CN Regular" panose="020B0500000000000000" charset="-122"/>
                <a:ea typeface="思源黑体 CN Regular" panose="020B0500000000000000" charset="-122"/>
              </a:rPr>
              <a:t>3</a:t>
            </a:r>
            <a:endParaRPr lang="en-US" altLang="zh-CN" sz="2000">
              <a:latin typeface="思源黑体 CN Regular" panose="020B0500000000000000" charset="-122"/>
              <a:ea typeface="思源黑体 CN Regular" panose="020B0500000000000000" charset="-122"/>
            </a:endParaRPr>
          </a:p>
        </p:txBody>
      </p:sp>
      <p:sp>
        <p:nvSpPr>
          <p:cNvPr id="16" name="圆角矩形 15"/>
          <p:cNvSpPr/>
          <p:nvPr/>
        </p:nvSpPr>
        <p:spPr>
          <a:xfrm>
            <a:off x="8371205" y="855980"/>
            <a:ext cx="603250" cy="593725"/>
          </a:xfrm>
          <a:prstGeom prst="roundRect">
            <a:avLst/>
          </a:prstGeom>
          <a:solidFill>
            <a:srgbClr val="FBBFBF"/>
          </a:solidFill>
          <a:ln>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a:latin typeface="思源黑体 CN Regular" panose="020B0500000000000000" charset="-122"/>
                <a:ea typeface="思源黑体 CN Regular" panose="020B0500000000000000" charset="-122"/>
              </a:rPr>
              <a:t>4</a:t>
            </a:r>
            <a:endParaRPr lang="en-US" altLang="zh-CN" sz="2000">
              <a:latin typeface="思源黑体 CN Regular" panose="020B0500000000000000" charset="-122"/>
              <a:ea typeface="思源黑体 CN Regular" panose="020B0500000000000000" charset="-122"/>
            </a:endParaRPr>
          </a:p>
        </p:txBody>
      </p:sp>
      <p:sp>
        <p:nvSpPr>
          <p:cNvPr id="17" name="文本框 16"/>
          <p:cNvSpPr txBox="1"/>
          <p:nvPr/>
        </p:nvSpPr>
        <p:spPr>
          <a:xfrm>
            <a:off x="1576705" y="3291840"/>
            <a:ext cx="1423035" cy="346075"/>
          </a:xfrm>
          <a:prstGeom prst="rect">
            <a:avLst/>
          </a:prstGeom>
          <a:noFill/>
        </p:spPr>
        <p:txBody>
          <a:bodyPr wrap="square" rtlCol="0" anchor="t">
            <a:noAutofit/>
          </a:bodyPr>
          <a:p>
            <a:pPr indent="0" algn="l" fontAlgn="auto">
              <a:lnSpc>
                <a:spcPts val="3160"/>
              </a:lnSpc>
              <a:spcBef>
                <a:spcPts val="1200"/>
              </a:spcBef>
              <a:buNone/>
            </a:pPr>
            <a:r>
              <a:rPr lang="zh-CN" altLang="en-US">
                <a:solidFill>
                  <a:srgbClr val="1B516D"/>
                </a:solidFill>
                <a:latin typeface="思源黑体旧字形 Normal" panose="020B0400000000000000" charset="-128"/>
                <a:ea typeface="思源黑体旧字形 Normal" panose="020B0400000000000000" charset="-128"/>
              </a:rPr>
              <a:t>研究的过程</a:t>
            </a:r>
            <a:endParaRPr lang="zh-CN" altLang="en-US">
              <a:solidFill>
                <a:srgbClr val="1B516D"/>
              </a:solidFill>
              <a:latin typeface="思源黑体旧字形 Normal" panose="020B0400000000000000" charset="-128"/>
              <a:ea typeface="思源黑体旧字形 Normal" panose="020B0400000000000000" charset="-128"/>
            </a:endParaRPr>
          </a:p>
        </p:txBody>
      </p:sp>
      <p:sp>
        <p:nvSpPr>
          <p:cNvPr id="18" name="文本框 17"/>
          <p:cNvSpPr txBox="1"/>
          <p:nvPr/>
        </p:nvSpPr>
        <p:spPr>
          <a:xfrm>
            <a:off x="1576705" y="3744595"/>
            <a:ext cx="3134995" cy="1306830"/>
          </a:xfrm>
          <a:prstGeom prst="rect">
            <a:avLst/>
          </a:prstGeom>
          <a:noFill/>
        </p:spPr>
        <p:txBody>
          <a:bodyPr wrap="square" rtlCol="0" anchor="t">
            <a:noAutofit/>
          </a:bodyPr>
          <a:p>
            <a:pPr algn="l"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sp>
        <p:nvSpPr>
          <p:cNvPr id="25" name="文本框 24"/>
          <p:cNvSpPr txBox="1"/>
          <p:nvPr/>
        </p:nvSpPr>
        <p:spPr>
          <a:xfrm>
            <a:off x="3589655" y="617855"/>
            <a:ext cx="1423035" cy="346075"/>
          </a:xfrm>
          <a:prstGeom prst="rect">
            <a:avLst/>
          </a:prstGeom>
          <a:noFill/>
        </p:spPr>
        <p:txBody>
          <a:bodyPr wrap="square" rtlCol="0" anchor="t">
            <a:noAutofit/>
          </a:bodyPr>
          <a:p>
            <a:pPr indent="0" algn="l" fontAlgn="auto">
              <a:lnSpc>
                <a:spcPts val="3160"/>
              </a:lnSpc>
              <a:spcBef>
                <a:spcPts val="1200"/>
              </a:spcBef>
              <a:buNone/>
            </a:pPr>
            <a:r>
              <a:rPr lang="zh-CN" altLang="en-US">
                <a:solidFill>
                  <a:srgbClr val="1B516D"/>
                </a:solidFill>
                <a:latin typeface="思源黑体旧字形 Normal" panose="020B0400000000000000" charset="-128"/>
                <a:ea typeface="思源黑体旧字形 Normal" panose="020B0400000000000000" charset="-128"/>
              </a:rPr>
              <a:t>研究的过程</a:t>
            </a:r>
            <a:endParaRPr lang="zh-CN" altLang="en-US">
              <a:solidFill>
                <a:srgbClr val="1B516D"/>
              </a:solidFill>
              <a:latin typeface="思源黑体旧字形 Normal" panose="020B0400000000000000" charset="-128"/>
              <a:ea typeface="思源黑体旧字形 Normal" panose="020B0400000000000000" charset="-128"/>
            </a:endParaRPr>
          </a:p>
        </p:txBody>
      </p:sp>
      <p:sp>
        <p:nvSpPr>
          <p:cNvPr id="26" name="文本框 25"/>
          <p:cNvSpPr txBox="1"/>
          <p:nvPr/>
        </p:nvSpPr>
        <p:spPr>
          <a:xfrm>
            <a:off x="3589655" y="1070610"/>
            <a:ext cx="3134995" cy="1306830"/>
          </a:xfrm>
          <a:prstGeom prst="rect">
            <a:avLst/>
          </a:prstGeom>
          <a:noFill/>
        </p:spPr>
        <p:txBody>
          <a:bodyPr wrap="square" rtlCol="0" anchor="t">
            <a:noAutofit/>
          </a:bodyPr>
          <a:p>
            <a:pPr algn="l"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sp>
        <p:nvSpPr>
          <p:cNvPr id="27" name="文本框 26"/>
          <p:cNvSpPr txBox="1"/>
          <p:nvPr/>
        </p:nvSpPr>
        <p:spPr>
          <a:xfrm>
            <a:off x="5640705" y="4355465"/>
            <a:ext cx="1423035" cy="346075"/>
          </a:xfrm>
          <a:prstGeom prst="rect">
            <a:avLst/>
          </a:prstGeom>
          <a:noFill/>
        </p:spPr>
        <p:txBody>
          <a:bodyPr wrap="square" rtlCol="0" anchor="t">
            <a:noAutofit/>
          </a:bodyPr>
          <a:p>
            <a:pPr indent="0" algn="l" fontAlgn="auto">
              <a:lnSpc>
                <a:spcPts val="3160"/>
              </a:lnSpc>
              <a:spcBef>
                <a:spcPts val="1200"/>
              </a:spcBef>
              <a:buNone/>
            </a:pPr>
            <a:r>
              <a:rPr lang="zh-CN" altLang="en-US">
                <a:solidFill>
                  <a:srgbClr val="1B516D"/>
                </a:solidFill>
                <a:latin typeface="思源黑体旧字形 Normal" panose="020B0400000000000000" charset="-128"/>
                <a:ea typeface="思源黑体旧字形 Normal" panose="020B0400000000000000" charset="-128"/>
              </a:rPr>
              <a:t>研究的过程</a:t>
            </a:r>
            <a:endParaRPr lang="zh-CN" altLang="en-US">
              <a:solidFill>
                <a:srgbClr val="1B516D"/>
              </a:solidFill>
              <a:latin typeface="思源黑体旧字形 Normal" panose="020B0400000000000000" charset="-128"/>
              <a:ea typeface="思源黑体旧字形 Normal" panose="020B0400000000000000" charset="-128"/>
            </a:endParaRPr>
          </a:p>
        </p:txBody>
      </p:sp>
      <p:sp>
        <p:nvSpPr>
          <p:cNvPr id="28" name="文本框 27"/>
          <p:cNvSpPr txBox="1"/>
          <p:nvPr/>
        </p:nvSpPr>
        <p:spPr>
          <a:xfrm>
            <a:off x="5640705" y="4808220"/>
            <a:ext cx="3134995" cy="1306830"/>
          </a:xfrm>
          <a:prstGeom prst="rect">
            <a:avLst/>
          </a:prstGeom>
          <a:noFill/>
        </p:spPr>
        <p:txBody>
          <a:bodyPr wrap="square" rtlCol="0" anchor="t">
            <a:noAutofit/>
          </a:bodyPr>
          <a:p>
            <a:pPr algn="l"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sp>
        <p:nvSpPr>
          <p:cNvPr id="29" name="文本框 28"/>
          <p:cNvSpPr txBox="1"/>
          <p:nvPr/>
        </p:nvSpPr>
        <p:spPr>
          <a:xfrm>
            <a:off x="7990205" y="2441575"/>
            <a:ext cx="1423035" cy="346075"/>
          </a:xfrm>
          <a:prstGeom prst="rect">
            <a:avLst/>
          </a:prstGeom>
          <a:noFill/>
        </p:spPr>
        <p:txBody>
          <a:bodyPr wrap="square" rtlCol="0" anchor="t">
            <a:noAutofit/>
          </a:bodyPr>
          <a:p>
            <a:pPr indent="0" algn="l" fontAlgn="auto">
              <a:lnSpc>
                <a:spcPts val="3160"/>
              </a:lnSpc>
              <a:spcBef>
                <a:spcPts val="1200"/>
              </a:spcBef>
              <a:buNone/>
            </a:pPr>
            <a:r>
              <a:rPr lang="zh-CN" altLang="en-US">
                <a:solidFill>
                  <a:srgbClr val="1B516D"/>
                </a:solidFill>
                <a:latin typeface="思源黑体旧字形 Normal" panose="020B0400000000000000" charset="-128"/>
                <a:ea typeface="思源黑体旧字形 Normal" panose="020B0400000000000000" charset="-128"/>
              </a:rPr>
              <a:t>研究的过程</a:t>
            </a:r>
            <a:endParaRPr lang="zh-CN" altLang="en-US">
              <a:solidFill>
                <a:srgbClr val="1B516D"/>
              </a:solidFill>
              <a:latin typeface="思源黑体旧字形 Normal" panose="020B0400000000000000" charset="-128"/>
              <a:ea typeface="思源黑体旧字形 Normal" panose="020B0400000000000000" charset="-128"/>
            </a:endParaRPr>
          </a:p>
        </p:txBody>
      </p:sp>
      <p:sp>
        <p:nvSpPr>
          <p:cNvPr id="30" name="文本框 29"/>
          <p:cNvSpPr txBox="1"/>
          <p:nvPr/>
        </p:nvSpPr>
        <p:spPr>
          <a:xfrm>
            <a:off x="7990205" y="2894330"/>
            <a:ext cx="3134995" cy="1306830"/>
          </a:xfrm>
          <a:prstGeom prst="rect">
            <a:avLst/>
          </a:prstGeom>
          <a:noFill/>
        </p:spPr>
        <p:txBody>
          <a:bodyPr wrap="square" rtlCol="0" anchor="t">
            <a:noAutofit/>
          </a:bodyPr>
          <a:p>
            <a:pPr algn="l" fontAlgn="auto">
              <a:lnSpc>
                <a:spcPct val="200000"/>
              </a:lnSpc>
              <a:spcBef>
                <a:spcPts val="1200"/>
              </a:spcBef>
            </a:pPr>
            <a:r>
              <a:rPr lang="zh-CN" altLang="en-US" sz="1000">
                <a:solidFill>
                  <a:srgbClr val="302527"/>
                </a:solidFill>
                <a:latin typeface="思源黑体旧字形 Light" panose="020B0300000000000000" charset="-128"/>
                <a:ea typeface="思源黑体旧字形 Light" panose="020B0300000000000000" charset="-128"/>
              </a:rPr>
              <a:t>点击这里输入文本内容。</a:t>
            </a:r>
            <a:r>
              <a:rPr lang="zh-CN" altLang="en-US" sz="1000">
                <a:solidFill>
                  <a:srgbClr val="302527"/>
                </a:solidFill>
                <a:latin typeface="思源黑体旧字形 Light" panose="020B0300000000000000" charset="-128"/>
                <a:ea typeface="思源黑体旧字形 Light" panose="020B0300000000000000" charset="-128"/>
                <a:sym typeface="+mn-ea"/>
              </a:rPr>
              <a:t>点击这里输入文本内容。点击这里输入文本内容。点击这里输入文本内容。点击这里输入文本内容。点击这里输入文本内容。点击这里输入文本内容。点击这里输入文本内容。</a:t>
            </a:r>
            <a:endParaRPr lang="zh-CN" altLang="en-US" sz="1000">
              <a:solidFill>
                <a:srgbClr val="302527"/>
              </a:solidFill>
              <a:latin typeface="思源黑体旧字形 Light" panose="020B0300000000000000" charset="-128"/>
              <a:ea typeface="思源黑体旧字形 Light" panose="020B0300000000000000" charset="-128"/>
              <a:sym typeface="+mn-ea"/>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359150" y="2855595"/>
            <a:ext cx="5735955" cy="829945"/>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dist"/>
            <a:r>
              <a:rPr lang="zh-CN" altLang="en-US" sz="4800">
                <a:solidFill>
                  <a:srgbClr val="1B516D"/>
                </a:solidFill>
                <a:latin typeface="思源黑体旧字形 Normal" panose="020B0400000000000000" charset="-128"/>
                <a:ea typeface="思源黑体旧字形 Normal" panose="020B0400000000000000" charset="-128"/>
              </a:rPr>
              <a:t>研究成果展示及应用</a:t>
            </a:r>
            <a:endParaRPr lang="zh-CN" altLang="en-US" sz="4800">
              <a:solidFill>
                <a:srgbClr val="1B516D"/>
              </a:solidFill>
              <a:latin typeface="思源黑体旧字形 Normal" panose="020B0400000000000000" charset="-128"/>
              <a:ea typeface="思源黑体旧字形 Normal" panose="020B0400000000000000" charset="-128"/>
            </a:endParaRPr>
          </a:p>
        </p:txBody>
      </p:sp>
      <p:grpSp>
        <p:nvGrpSpPr>
          <p:cNvPr id="4" name="组合 3"/>
          <p:cNvGrpSpPr/>
          <p:nvPr/>
        </p:nvGrpSpPr>
        <p:grpSpPr>
          <a:xfrm>
            <a:off x="5578475" y="1247775"/>
            <a:ext cx="1297305" cy="1297305"/>
            <a:chOff x="8971" y="868"/>
            <a:chExt cx="2043" cy="2043"/>
          </a:xfrm>
        </p:grpSpPr>
        <p:sp>
          <p:nvSpPr>
            <p:cNvPr id="12" name="菱形 11"/>
            <p:cNvSpPr/>
            <p:nvPr/>
          </p:nvSpPr>
          <p:spPr>
            <a:xfrm>
              <a:off x="8971" y="868"/>
              <a:ext cx="2043" cy="2043"/>
            </a:xfrm>
            <a:prstGeom prst="diamond">
              <a:avLst/>
            </a:prstGeom>
            <a:solidFill>
              <a:srgbClr val="6FA3B1"/>
            </a:solidFill>
            <a:ln>
              <a:solidFill>
                <a:srgbClr val="FB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4000"/>
            </a:p>
          </p:txBody>
        </p:sp>
        <p:sp>
          <p:nvSpPr>
            <p:cNvPr id="13" name="文本框 12"/>
            <p:cNvSpPr txBox="1"/>
            <p:nvPr/>
          </p:nvSpPr>
          <p:spPr>
            <a:xfrm>
              <a:off x="9328" y="1220"/>
              <a:ext cx="1517" cy="1307"/>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l"/>
              <a:r>
                <a:rPr lang="en-US" altLang="zh-CN" sz="4800">
                  <a:solidFill>
                    <a:schemeClr val="bg1"/>
                  </a:solidFill>
                  <a:latin typeface="思源黑体旧字形 Normal" panose="020B0400000000000000" charset="-128"/>
                  <a:ea typeface="思源黑体旧字形 Normal" panose="020B0400000000000000" charset="-128"/>
                </a:rPr>
                <a:t>03</a:t>
              </a:r>
              <a:endParaRPr lang="en-US" altLang="zh-CN" sz="4800">
                <a:solidFill>
                  <a:schemeClr val="bg1"/>
                </a:solidFill>
                <a:latin typeface="思源黑体旧字形 Normal" panose="020B0400000000000000" charset="-128"/>
                <a:ea typeface="思源黑体旧字形 Normal" panose="020B0400000000000000" charset="-128"/>
              </a:endParaRPr>
            </a:p>
          </p:txBody>
        </p:sp>
      </p:grpSp>
      <p:sp>
        <p:nvSpPr>
          <p:cNvPr id="2" name="等腰三角形 1"/>
          <p:cNvSpPr/>
          <p:nvPr/>
        </p:nvSpPr>
        <p:spPr>
          <a:xfrm>
            <a:off x="5767705" y="6049010"/>
            <a:ext cx="655320" cy="297815"/>
          </a:xfrm>
          <a:prstGeom prst="triangle">
            <a:avLst/>
          </a:prstGeom>
          <a:solidFill>
            <a:srgbClr val="1B516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093970" y="5588635"/>
            <a:ext cx="2004695" cy="460375"/>
          </a:xfrm>
          <a:prstGeom prst="rect">
            <a:avLst/>
          </a:prstGeom>
          <a:noFill/>
          <a:effectLst>
            <a:outerShdw blurRad="50800" dist="38100" dir="5400000" algn="t" rotWithShape="0">
              <a:schemeClr val="bg1">
                <a:lumMod val="65000"/>
                <a:alpha val="40000"/>
              </a:schemeClr>
            </a:outerShdw>
          </a:effectLst>
        </p:spPr>
        <p:txBody>
          <a:bodyPr wrap="square" rtlCol="0">
            <a:spAutoFit/>
          </a:bodyPr>
          <a:p>
            <a:pPr algn="dist"/>
            <a:r>
              <a:rPr lang="en-US" altLang="zh-CN" sz="2400">
                <a:solidFill>
                  <a:srgbClr val="1B516D"/>
                </a:solidFill>
                <a:latin typeface="思源黑体旧字形 Normal" panose="020B0400000000000000" charset="-128"/>
                <a:ea typeface="思源黑体旧字形 Normal" panose="020B0400000000000000" charset="-128"/>
              </a:rPr>
              <a:t>PART THREE</a:t>
            </a:r>
            <a:endParaRPr lang="en-US" altLang="zh-CN" sz="2400">
              <a:solidFill>
                <a:srgbClr val="1B516D"/>
              </a:solidFill>
              <a:latin typeface="思源黑体旧字形 Normal" panose="020B0400000000000000" charset="-128"/>
              <a:ea typeface="思源黑体旧字形 Normal" panose="020B0400000000000000" charset="-128"/>
            </a:endParaRPr>
          </a:p>
        </p:txBody>
      </p:sp>
      <p:sp>
        <p:nvSpPr>
          <p:cNvPr id="55" name="矩形 54"/>
          <p:cNvSpPr/>
          <p:nvPr/>
        </p:nvSpPr>
        <p:spPr>
          <a:xfrm>
            <a:off x="3489325" y="3685540"/>
            <a:ext cx="5475605" cy="829945"/>
          </a:xfrm>
          <a:prstGeom prst="rect">
            <a:avLst/>
          </a:prstGeom>
        </p:spPr>
        <p:txBody>
          <a:bodyPr wrap="square">
            <a:spAutoFit/>
          </a:bodyPr>
          <a:p>
            <a:pPr lvl="0" algn="ctr" fontAlgn="base">
              <a:lnSpc>
                <a:spcPct val="200000"/>
              </a:lnSpc>
              <a:buClrTx/>
              <a:buSzTx/>
              <a:buFontTx/>
              <a:defRPr/>
            </a:pPr>
            <a:r>
              <a:rPr lang="en-US" altLang="zh-CN" sz="1200">
                <a:latin typeface="思源黑体旧字形 Light" panose="020B0300000000000000" charset="-128"/>
                <a:ea typeface="思源黑体旧字形 Light" panose="020B0300000000000000" charset="-128"/>
                <a:sym typeface="+mn-ea"/>
              </a:rPr>
              <a:t>Lorem ipsum dolor sit amet, consectetur adipiscing elit. Donec luctus nibh sit amet sem vulputate venenatis bibendum orci pulvinar. </a:t>
            </a:r>
            <a:endParaRPr lang="en-US" altLang="zh-CN" sz="1200">
              <a:latin typeface="思源黑体旧字形 Light" panose="020B0300000000000000" charset="-128"/>
              <a:ea typeface="思源黑体旧字形 Light" panose="020B0300000000000000" charset="-128"/>
              <a:sym typeface="+mn-ea"/>
            </a:endParaRPr>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71.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2.xml><?xml version="1.0" encoding="utf-8"?>
<p:tagLst xmlns:p="http://schemas.openxmlformats.org/presentationml/2006/main">
  <p:tag name="KSO_WM_BEAUTIFY_FLAG" val="#wm#"/>
  <p:tag name="KSO_WM_TEMPLATE_CATEGORY" val="custom"/>
  <p:tag name="KSO_WM_TEMPLATE_INDEX" val="20187308"/>
</p:tagLst>
</file>

<file path=ppt/tags/tag73.xml><?xml version="1.0" encoding="utf-8"?>
<p:tagLst xmlns:p="http://schemas.openxmlformats.org/presentationml/2006/main">
  <p:tag name="KSO_WM_BEAUTIFY_FLAG" val="#wm#"/>
  <p:tag name="KSO_WM_TEMPLATE_CATEGORY" val="custom"/>
  <p:tag name="KSO_WM_TEMPLATE_INDEX" val="20187308"/>
</p:tagLst>
</file>

<file path=ppt/tags/tag74.xml><?xml version="1.0" encoding="utf-8"?>
<p:tagLst xmlns:p="http://schemas.openxmlformats.org/presentationml/2006/main">
  <p:tag name="KSO_WM_UNIT_LAYERLEVEL" val="1"/>
  <p:tag name="KSO_WM_UNIT_VALUE" val="1711*844"/>
  <p:tag name="KSO_WM_UNIT_HIGHLIGHT" val="0"/>
  <p:tag name="KSO_WM_UNIT_COMPATIBLE" val="0"/>
  <p:tag name="KSO_WM_UNIT_CLEAR" val="0"/>
  <p:tag name="KSO_WM_TAG_VERSION" val="1.0"/>
  <p:tag name="KSO_WM_BEAUTIFY_FLAG" val="#wm#"/>
  <p:tag name="KSO_WM_UNIT_TYPE" val="i"/>
  <p:tag name="KSO_WM_UNIT_ID" val="diagram30177724_1*i*1"/>
  <p:tag name="KSO_WM_TEMPLATE_CATEGORY" val="diagram"/>
  <p:tag name="KSO_WM_TEMPLATE_INDEX" val="30177724"/>
  <p:tag name="KSO_WM_UNIT_INDEX" val="1"/>
</p:tagLst>
</file>

<file path=ppt/tags/tag75.xml><?xml version="1.0" encoding="utf-8"?>
<p:tagLst xmlns:p="http://schemas.openxmlformats.org/presentationml/2006/main">
  <p:tag name="KSO_WM_TEMPLATE_CATEGORY" val="diagram"/>
  <p:tag name="KSO_WM_TEMPLATE_INDEX" val="30177724"/>
  <p:tag name="KSO_WM_TAG_VERSION" val="1.0"/>
  <p:tag name="KSO_WM_UNIT_TYPE" val="d"/>
  <p:tag name="KSO_WM_UNIT_INDEX" val="1"/>
  <p:tag name="KSO_WM_UNIT_ID" val="diagram30177724_1*d*1"/>
  <p:tag name="KSO_WM_UNIT_LAYERLEVEL" val="1"/>
  <p:tag name="KSO_WM_UNIT_VALUE" val="1300*741"/>
  <p:tag name="KSO_WM_UNIT_HIGHLIGHT" val="0"/>
  <p:tag name="KSO_WM_UNIT_COMPATIBLE" val="0"/>
  <p:tag name="KSO_WM_UNIT_CLEAR" val="0"/>
  <p:tag name="KSO_WM_BEAUTIFY_FLAG" val="#wm#"/>
  <p:tag name="REFSHAPE" val="464100052"/>
</p:tagLst>
</file>

<file path=ppt/tags/tag76.xml><?xml version="1.0" encoding="utf-8"?>
<p:tagLst xmlns:p="http://schemas.openxmlformats.org/presentationml/2006/main">
  <p:tag name="KSO_WM_BEAUTIFY_FLAG" val="#wm#"/>
  <p:tag name="KSO_WM_TEMPLATE_CATEGORY" val="diagram"/>
  <p:tag name="KSO_WM_TEMPLATE_INDEX" val="30177724"/>
  <p:tag name="KSO_WM_TAG_VERSION" val="1.0"/>
  <p:tag name="KSO_WM_SLIDE_ID" val="diagram30177724_1"/>
  <p:tag name="KSO_WM_SLIDE_INDEX" val="1"/>
  <p:tag name="KSO_WM_SLIDE_ITEM_CNT" val="1"/>
  <p:tag name="KSO_WM_SLIDE_LAYOUT" val="a_d_b"/>
  <p:tag name="KSO_WM_SLIDE_LAYOUT_CNT" val="1_1_1"/>
  <p:tag name="KSO_WM_SLIDE_TYPE" val="text"/>
  <p:tag name="KSO_WM_SLIDE_POSITION" val="165*86"/>
  <p:tag name="KSO_WM_SLIDE_SIZE" val="617*369"/>
  <p:tag name="KSO_WM_SLIDE_SUBTYPE" val="picTxt"/>
</p:tagLst>
</file>

<file path=ppt/tags/tag77.xml><?xml version="1.0" encoding="utf-8"?>
<p:tagLst xmlns:p="http://schemas.openxmlformats.org/presentationml/2006/main">
  <p:tag name="KSO_WM_BEAUTIFY_FLAG" val="#wm#"/>
  <p:tag name="KSO_WM_TEMPLATE_CATEGORY" val="diagram"/>
  <p:tag name="KSO_WM_TEMPLATE_INDEX" val="30177724"/>
</p:tagLst>
</file>

<file path=ppt/tags/tag78.xml><?xml version="1.0" encoding="utf-8"?>
<p:tagLst xmlns:p="http://schemas.openxmlformats.org/presentationml/2006/main">
  <p:tag name="KSO_WM_BEAUTIFY_FLAG" val="#wm#"/>
  <p:tag name="KSO_WM_TEMPLATE_CATEGORY" val="custom"/>
  <p:tag name="KSO_WM_TEMPLATE_INDEX" val="20187308"/>
</p:tagLst>
</file>

<file path=ppt/tags/tag79.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187308"/>
</p:tagLst>
</file>

<file path=ppt/tags/tag81.xml><?xml version="1.0" encoding="utf-8"?>
<p:tagLst xmlns:p="http://schemas.openxmlformats.org/presentationml/2006/main">
  <p:tag name="KSO_WM_BEAUTIFY_FLAG" val="#wm#"/>
  <p:tag name="KSO_WM_TEMPLATE_CATEGORY" val="custom"/>
  <p:tag name="KSO_WM_TEMPLATE_INDEX" val="20187308"/>
</p:tagLst>
</file>

<file path=ppt/tags/tag82.xml><?xml version="1.0" encoding="utf-8"?>
<p:tagLst xmlns:p="http://schemas.openxmlformats.org/presentationml/2006/main">
  <p:tag name="KSO_WM_BEAUTIFY_FLAG" val="#wm#"/>
  <p:tag name="KSO_WM_TEMPLATE_CATEGORY" val="custom"/>
  <p:tag name="KSO_WM_TEMPLATE_INDEX" val="20187308"/>
</p:tagLst>
</file>

<file path=ppt/tags/tag83.xml><?xml version="1.0" encoding="utf-8"?>
<p:tagLst xmlns:p="http://schemas.openxmlformats.org/presentationml/2006/main">
  <p:tag name="KSO_WM_BEAUTIFY_FLAG" val="#wm#"/>
  <p:tag name="KSO_WM_TEMPLATE_CATEGORY" val="custom"/>
  <p:tag name="KSO_WM_TEMPLATE_INDEX" val="20187308"/>
</p:tagLst>
</file>

<file path=ppt/tags/tag84.xml><?xml version="1.0" encoding="utf-8"?>
<p:tagLst xmlns:p="http://schemas.openxmlformats.org/presentationml/2006/main">
  <p:tag name="KSO_WM_BEAUTIFY_FLAG" val="#wm#"/>
  <p:tag name="KSO_WM_TEMPLATE_CATEGORY" val="custom"/>
  <p:tag name="KSO_WM_TEMPLATE_INDEX" val="20187308"/>
</p:tagLst>
</file>

<file path=ppt/tags/tag85.xml><?xml version="1.0" encoding="utf-8"?>
<p:tagLst xmlns:p="http://schemas.openxmlformats.org/presentationml/2006/main">
  <p:tag name="REFSHAPE" val="454983068"/>
  <p:tag name="KSO_WM_UNIT_PLACING_PICTURE_USER_VIEWPORT" val="{&quot;height&quot;:15840,&quot;width&quot;:11880}"/>
</p:tagLst>
</file>

<file path=ppt/tags/tag86.xml><?xml version="1.0" encoding="utf-8"?>
<p:tagLst xmlns:p="http://schemas.openxmlformats.org/presentationml/2006/main">
  <p:tag name="KSO_WM_BEAUTIFY_FLAG" val="#wm#"/>
  <p:tag name="KSO_WM_TEMPLATE_CATEGORY" val="custom"/>
  <p:tag name="KSO_WM_TEMPLATE_INDEX" val="20187308"/>
</p:tagLst>
</file>

<file path=ppt/tags/tag87.xml><?xml version="1.0" encoding="utf-8"?>
<p:tagLst xmlns:p="http://schemas.openxmlformats.org/presentationml/2006/main">
  <p:tag name="KSO_WM_BEAUTIFY_FLAG" val="#wm#"/>
  <p:tag name="KSO_WM_TEMPLATE_CATEGORY" val="custom"/>
  <p:tag name="KSO_WM_TEMPLATE_INDEX" val="20187308"/>
</p:tagLst>
</file>

<file path=ppt/tags/tag88.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3803</Words>
  <Application>WPS 演示</Application>
  <PresentationFormat>宽屏</PresentationFormat>
  <Paragraphs>191</Paragraphs>
  <Slides>15</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15</vt:i4>
      </vt:variant>
    </vt:vector>
  </HeadingPairs>
  <TitlesOfParts>
    <vt:vector size="27" baseType="lpstr">
      <vt:lpstr>Arial</vt:lpstr>
      <vt:lpstr>宋体</vt:lpstr>
      <vt:lpstr>Wingdings</vt:lpstr>
      <vt:lpstr>微软雅黑</vt:lpstr>
      <vt:lpstr>思源黑体旧字形 Normal</vt:lpstr>
      <vt:lpstr>黑体</vt:lpstr>
      <vt:lpstr>思源黑体旧字形 Light</vt:lpstr>
      <vt:lpstr>Wingdings</vt:lpstr>
      <vt:lpstr>思源黑体 CN Regular</vt:lpstr>
      <vt:lpstr>Arial Unicode MS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JL.</cp:lastModifiedBy>
  <cp:revision>45</cp:revision>
  <dcterms:created xsi:type="dcterms:W3CDTF">2019-06-19T02:08:00Z</dcterms:created>
  <dcterms:modified xsi:type="dcterms:W3CDTF">2020-04-23T11:00:02Z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