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m4a" ContentType="audio/mp4"/>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handoutMasterIdLst>
    <p:handoutMasterId r:id="rId3"/>
  </p:handoutMasterIdLst>
  <p:sldIdLst>
    <p:sldId id="5739" r:id="rId4"/>
    <p:sldId id="5742" r:id="rId5"/>
    <p:sldId id="5741" r:id="rId6"/>
    <p:sldId id="5750" r:id="rId7"/>
    <p:sldId id="5751" r:id="rId8"/>
    <p:sldId id="5752" r:id="rId9"/>
    <p:sldId id="5759" r:id="rId10"/>
    <p:sldId id="5743" r:id="rId11"/>
    <p:sldId id="5748" r:id="rId12"/>
    <p:sldId id="5746" r:id="rId13"/>
    <p:sldId id="5758" r:id="rId14"/>
    <p:sldId id="5747" r:id="rId15"/>
    <p:sldId id="5744" r:id="rId16"/>
    <p:sldId id="5754" r:id="rId17"/>
    <p:sldId id="5756" r:id="rId18"/>
    <p:sldId id="5757" r:id="rId19"/>
    <p:sldId id="5761" r:id="rId20"/>
    <p:sldId id="5762" r:id="rId21"/>
    <p:sldId id="5745" r:id="rId22"/>
    <p:sldId id="5749" r:id="rId23"/>
    <p:sldId id="5760" r:id="rId24"/>
    <p:sldId id="5753" r:id="rId25"/>
    <p:sldId id="5755" r:id="rId26"/>
    <p:sldId id="5740" r:id="rId27"/>
  </p:sldIdLst>
  <p:sldSz cx="9144000" cy="5143500" type="screen16x9"/>
  <p:notesSz cx="6858000" cy="9144000"/>
  <p:custDataLst>
    <p:tags r:id="rId28"/>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5097" autoAdjust="0"/>
  </p:normalViewPr>
  <p:slideViewPr>
    <p:cSldViewPr>
      <p:cViewPr varScale="1">
        <p:scale>
          <a:sx n="153" d="100"/>
          <a:sy n="153" d="100"/>
        </p:scale>
        <p:origin x="420" y="138"/>
      </p:cViewPr>
      <p:guideLst>
        <p:guide orient="horz" pos="1620"/>
        <p:guide pos="2880"/>
      </p:guideLst>
    </p:cSldViewPr>
  </p:slideViewPr>
  <p:outlineViewPr>
    <p:cViewPr>
      <p:scale>
        <a:sx n="33" d="100"/>
        <a:sy n="33" d="100"/>
      </p:scale>
      <p:origin x="0" y="-1416"/>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tags" Target="tags/tag7.xml" /><Relationship Id="rId29" Type="http://schemas.openxmlformats.org/officeDocument/2006/relationships/presProps" Target="presProps.xml" /><Relationship Id="rId3" Type="http://schemas.openxmlformats.org/officeDocument/2006/relationships/handoutMaster" Target="handoutMasters/handoutMaster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val="2521587533"/>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val="2681585543"/>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Title with content Clear">
    <p:spTree>
      <p:nvGrpSpPr>
        <p:cNvPr id="1" name=""/>
        <p:cNvGrpSpPr/>
        <p:nvPr/>
      </p:nvGrpSpPr>
      <p:grpSpPr>
        <a:xfrm>
          <a:off x="0" y="0"/>
          <a: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ct val="0"/>
              </a:spcBef>
              <a:buNone/>
              <a:defRPr sz="1440" b="1">
                <a:solidFill>
                  <a:schemeClr val="bg1"/>
                </a:solidFill>
                <a:latin typeface="Lato Light" panose="020f0502020204030203"/>
                <a:cs typeface="Lato Light" panose="020f0502020204030203"/>
              </a:defRPr>
            </a:lvl1pPr>
          </a:lstStyle>
          <a:p>
            <a:pPr lvl="0"/>
            <a:r>
              <a:rPr lang="es-ES_tradnl" err="1"/>
              <a:t>Title example here</a:t>
            </a:r>
            <a:endParaRPr lang="es-ES_tradnl"/>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 Here</a:t>
            </a:r>
            <a:endParaRPr lang="es-ES_tradnl"/>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ct val="0"/>
              </a:spcAft>
              <a:buClrTx/>
              <a:buSzTx/>
              <a:buFont typeface="Arial"/>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 Maecenas ut lacus nec mauris feugiat tristique et in metus. </a:t>
            </a:r>
          </a:p>
          <a:p>
            <a:pPr lvl="0"/>
            <a:r>
              <a:rPr lang="en-US" err="1"/>
              <a:t>Duis congue eros vel lectus semper semper. Nullam fus nisl ut ligula vestibulum, ut semper ex suscipit fringillascipit cursus. Aenean accumsan malesuada hendrerit. Morbi sit amet dolor ante. Duis quis viverra urna, in ultricies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ct val="0"/>
              </a:spcBef>
              <a:buNone/>
              <a:defRPr sz="1800" b="1" baseline="0">
                <a:solidFill>
                  <a:schemeClr val="bg1"/>
                </a:solidFill>
                <a:latin typeface="Lato Light" panose="020f0502020204030203"/>
                <a:cs typeface="Lato Light" panose="020f0502020204030203"/>
              </a:defRPr>
            </a:lvl1pPr>
          </a:lstStyle>
          <a:p>
            <a:pPr lvl="0"/>
            <a:r>
              <a:rPr lang="es-ES_tradnl"/>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a:t>
            </a:r>
            <a:endParaRPr lang="es-ES_tradnl"/>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自定义版式">
    <p:spTree>
      <p:nvGrpSpPr>
        <p:cNvPr id="1" name=""/>
        <p:cNvGrpSpPr/>
        <p:nvPr/>
      </p:nvGrpSpPr>
      <p:grpSpPr>
        <a:xfrm>
          <a:off x="0" y="0"/>
          <a: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空白页">
    <p:spTree>
      <p:nvGrpSpPr>
        <p:cNvPr id="1" name=""/>
        <p:cNvGrpSpPr/>
        <p:nvPr/>
      </p:nvGrpSpPr>
      <p:grpSpPr>
        <a:xfrm>
          <a:off x="0" y="0"/>
          <a:ext cx="0" cy="0"/>
        </a:xfrm>
      </p:grpSpPr>
      <p:pic>
        <p:nvPicPr>
          <p:cNvPr id="5" name="图片 4"/>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6331263" y="1"/>
            <a:ext cx="2812737" cy="2989257"/>
          </a:xfrm>
          <a:custGeom>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4_自定义版式">
    <p:spTree>
      <p:nvGrpSpPr>
        <p:cNvPr id="1" name=""/>
        <p:cNvGrpSpPr/>
        <p:nvPr/>
      </p:nvGrpSpPr>
      <p:grpSpPr>
        <a:xfrm>
          <a:off x="0" y="0"/>
          <a: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a:solidFill>
                <a:schemeClr val="tx1"/>
              </a:solidFill>
            </a:endParaRPr>
          </a:p>
        </p:txBody>
      </p:sp>
    </p:spTree>
  </p:cSld>
  <p:clrMapOvr>
    <a:masterClrMapping/>
  </p:clrMapOvr>
  <p:transition spd="med" advClick="0" advTm="0">
    <p:random/>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Iconic list 3">
    <p:spTree>
      <p:nvGrpSpPr>
        <p:cNvPr id="1" name=""/>
        <p:cNvGrpSpPr/>
        <p:nvPr/>
      </p:nvGrpSpPr>
      <p:grpSpPr>
        <a:xfrm>
          <a:off x="0" y="0"/>
          <a: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nodeType="afterGroup">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nodeType="afterGroup">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nodeType="afterGroup">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nodeType="afterGroup">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nodeType="afterGroup">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nodeType="afterGroup">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nodeType="afterGroup">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nodeType="afterGroup">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nodeType="afterGroup">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nodeType="afterGroup">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userDrawn="1">
  <p:cSld name="1_仅标题">
    <p:spTree>
      <p:nvGrpSpPr>
        <p:cNvPr id="1" name=""/>
        <p:cNvGrpSpPr/>
        <p:nvPr/>
      </p:nvGrpSpPr>
      <p:grpSpPr>
        <a:xfrm>
          <a:off x="0" y="0"/>
          <a:ext cx="0" cy="0"/>
        </a:xfrm>
      </p:grpSpPr>
      <p:sp>
        <p:nvSpPr>
          <p:cNvPr id="5" name="图片占位符 4"/>
          <p:cNvSpPr>
            <a:spLocks noGrp="1"/>
          </p:cNvSpPr>
          <p:nvPr>
            <p:ph type="pic" sz="quarter" idx="10"/>
          </p:nvPr>
        </p:nvSpPr>
        <p:spPr>
          <a:xfrm>
            <a:off x="0" y="0"/>
            <a:ext cx="9144000" cy="5143500"/>
          </a:xfrm>
          <a:custGeom>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1336222"/>
            <a:ext cx="9144000" cy="2296886"/>
          </a:xfrm>
          <a:custGeom>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Portfolio #1">
    <p:spTree>
      <p:nvGrpSpPr>
        <p:cNvPr id="1" name=""/>
        <p:cNvGrpSpPr/>
        <p:nvPr/>
      </p:nvGrpSpPr>
      <p:grpSpPr>
        <a:xfrm>
          <a:off x="0" y="0"/>
          <a: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0"/>
            <a:ext cx="9144000" cy="951310"/>
          </a:xfrm>
          <a:custGeom>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cSld name="6_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标题幻灯片">
    <p:spTree>
      <p:nvGrpSpPr>
        <p:cNvPr id="1" name=""/>
        <p:cNvGrpSpPr/>
        <p:nvPr/>
      </p:nvGrpSpPr>
      <p:grpSpPr>
        <a:xfrm>
          <a:off x="0" y="0"/>
          <a: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9FFCFB8-5EDF-41B0-A969-A870D986FAC7}"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AD254E2-49A5-4C72-A0E8-9B509D84CA04}"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7_Big Image Placeholder">
    <p:spTree>
      <p:nvGrpSpPr>
        <p:cNvPr id="1" name=""/>
        <p:cNvGrpSpPr/>
        <p:nvPr/>
      </p:nvGrpSpPr>
      <p:grpSpPr>
        <a:xfrm>
          <a:off x="0" y="0"/>
          <a: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Tree>
  </p:cSld>
  <p:clrMapOvr>
    <a:masterClrMapping/>
  </p:clrMapOvr>
  <mc:AlternateContent>
    <mc:Choice xmlns:p14="http://schemas.microsoft.com/office/powerpoint/2010/main" Requires="p14">
      <p:transition p14:dur="0"/>
    </mc:Choice>
    <mc:Fallback>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Vertical Title and Text">
    <p:spTree>
      <p:nvGrpSpPr>
        <p:cNvPr id="1" name=""/>
        <p:cNvGrpSpPr/>
        <p:nvPr/>
      </p:nvGrpSpPr>
      <p:grpSpPr>
        <a:xfrm>
          <a:off x="0" y="0"/>
          <a: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1000" p14:dur="1500">
        <p:random/>
      </p:transition>
    </mc:Choice>
    <mc:Fallback>
      <p:transition spd="slow" advTm="1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2_节标题">
    <p:spTree>
      <p:nvGrpSpPr>
        <p:cNvPr id="1" name=""/>
        <p:cNvGrpSpPr/>
        <p:nvPr/>
      </p:nvGrpSpPr>
      <p:grpSpPr>
        <a:xfrm>
          <a:off x="0" y="0"/>
          <a: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Comparison">
    <p:spTree>
      <p:nvGrpSpPr>
        <p:cNvPr id="1" name=""/>
        <p:cNvGrpSpPr/>
        <p:nvPr/>
      </p:nvGrpSpPr>
      <p:grpSpPr>
        <a:xfrm>
          <a:off x="0" y="0"/>
          <a: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Recent Project">
    <p:spTree>
      <p:nvGrpSpPr>
        <p:cNvPr id="1" name=""/>
        <p:cNvGrpSpPr/>
        <p:nvPr/>
      </p:nvGrpSpPr>
      <p:grpSpPr>
        <a:xfrm>
          <a:off x="0" y="0"/>
          <a: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合理交通结构">
    <p:spTree>
      <p:nvGrpSpPr>
        <p:cNvPr id="1" name=""/>
        <p:cNvGrpSpPr/>
        <p:nvPr/>
      </p:nvGrpSpPr>
      <p:grpSpPr>
        <a:xfrm>
          <a:off x="0" y="0"/>
          <a:ext cx="0" cy="0"/>
        </a:xfrm>
      </p:grpSpPr>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slideLayout" Target="../slideLayouts/slideLayout22.xml" /><Relationship Id="rId23"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p:timing/>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9.xml" /><Relationship Id="rId10" Type="http://schemas.openxmlformats.org/officeDocument/2006/relationships/tags" Target="../tags/tag4.xml" /><Relationship Id="rId11" Type="http://schemas.openxmlformats.org/officeDocument/2006/relationships/tags" Target="../tags/tag5.xml" /><Relationship Id="rId2" Type="http://schemas.openxmlformats.org/officeDocument/2006/relationships/image" Target="../media/image2.png" /><Relationship Id="rId3" Type="http://schemas.openxmlformats.org/officeDocument/2006/relationships/tags" Target="../tags/tag1.xml" /><Relationship Id="rId4" Type="http://schemas.microsoft.com/office/2007/relationships/media" Target="../media/media1.m4a" /><Relationship Id="rId5" Type="http://schemas.microsoft.com/office/2007/relationships/media" Target="../media/media1.m4a" TargetMode="Internal" /><Relationship Id="rId6" Type="http://schemas.openxmlformats.org/officeDocument/2006/relationships/image" Target="../media/image3.jpeg" /><Relationship Id="rId7" Type="http://schemas.openxmlformats.org/officeDocument/2006/relationships/tags" Target="../tags/tag2.xml" /><Relationship Id="rId8" Type="http://schemas.openxmlformats.org/officeDocument/2006/relationships/image" Target="../media/image4.png" /><Relationship Id="rId9" Type="http://schemas.openxmlformats.org/officeDocument/2006/relationships/tags" Target="../tags/tag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7.jpeg" /><Relationship Id="rId3" Type="http://schemas.openxmlformats.org/officeDocument/2006/relationships/image" Target="../media/image8.jpeg" /><Relationship Id="rId4" Type="http://schemas.openxmlformats.org/officeDocument/2006/relationships/image" Target="../media/image9.jpeg" /><Relationship Id="rId5" Type="http://schemas.openxmlformats.org/officeDocument/2006/relationships/image" Target="../media/image10.jpeg" /><Relationship Id="rId6" Type="http://schemas.openxmlformats.org/officeDocument/2006/relationships/image" Target="../media/image5.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1.png" /><Relationship Id="rId3" Type="http://schemas.openxmlformats.org/officeDocument/2006/relationships/image" Target="../media/image12.jpeg" /><Relationship Id="rId4" Type="http://schemas.openxmlformats.org/officeDocument/2006/relationships/image" Target="../media/image5.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image" Target="../media/image3.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3.jpeg" /><Relationship Id="rId3" Type="http://schemas.openxmlformats.org/officeDocument/2006/relationships/image" Target="../media/image5.pn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 Id="rId3" Type="http://schemas.openxmlformats.org/officeDocument/2006/relationships/image" Target="../media/image4.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tags" Target="../tags/tag6.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jpeg" /><Relationship Id="rId3" Type="http://schemas.openxmlformats.org/officeDocument/2006/relationships/image" Target="../media/image5.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PA_audio1.wav">
            <a:hlinkClick action="ppaction://media"/>
          </p:cNvPr>
          <p:cNvPicPr>
            <a:picLocks noChangeAspect="1"/>
          </p:cNvPicPr>
          <p:nvPr>
            <a:audioFile r:link="rId4"/>
            <p:custDataLst>
              <p:tags r:id="rId3"/>
            </p:custDataLst>
            <p:extLst>
              <p:ext uri="{DAA4B4D4-6D71-4841-9C94-3DE7FCFB9230}">
                <p14:media r:embed="rId5">
                  <p14:fade in="5000" out="5000"/>
                </p14:media>
              </p:ext>
            </p:extLst>
          </p:nvPr>
        </p:nvPicPr>
        <p:blipFill>
          <a:blip r:embed="rId2"/>
          <a:stretch>
            <a:fillRect/>
          </a:stretch>
        </p:blipFill>
        <p:spPr>
          <a:xfrm>
            <a:off x="-609600" y="-152621"/>
            <a:ext cx="609600" cy="609600"/>
          </a:xfrm>
          <a:prstGeom prst="rect">
            <a:avLst/>
          </a:prstGeom>
        </p:spPr>
      </p:pic>
      <p:pic>
        <p:nvPicPr>
          <p:cNvPr id="4" name="PA_图片 3"/>
          <p:cNvPicPr>
            <a:picLocks noChangeAspect="1"/>
          </p:cNvPicPr>
          <p:nvPr>
            <p:custDataLst>
              <p:tags r:id="rId7"/>
            </p:custDataLst>
          </p:nvPr>
        </p:nvPicPr>
        <p:blipFill>
          <a:blip r:embed="rId6">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pic>
        <p:nvPicPr>
          <p:cNvPr id="10" name="PA_图片 9"/>
          <p:cNvPicPr>
            <a:picLocks noChangeAspect="1"/>
          </p:cNvPicPr>
          <p:nvPr>
            <p:custDataLst>
              <p:tags r:id="rId9"/>
            </p:custDataLst>
          </p:nvPr>
        </p:nvPicPr>
        <p:blipFill>
          <a:blip r:embed="rId8">
            <a:extLst>
              <a:ext uri="{28A0092B-C50C-407E-A947-70E740481C1C}">
                <a14:useLocalDpi xmlns:a14="http://schemas.microsoft.com/office/drawing/2010/main" val="0"/>
              </a:ext>
            </a:extLst>
          </a:blip>
          <a:stretch>
            <a:fillRect/>
          </a:stretch>
        </p:blipFill>
        <p:spPr>
          <a:xfrm>
            <a:off x="1514017" y="-966405"/>
            <a:ext cx="6115966" cy="4019064"/>
          </a:xfrm>
          <a:prstGeom prst="rect">
            <a:avLst/>
          </a:prstGeom>
        </p:spPr>
      </p:pic>
      <p:sp>
        <p:nvSpPr>
          <p:cNvPr id="14" name="PA_文本框 13"/>
          <p:cNvSpPr txBox="1"/>
          <p:nvPr>
            <p:custDataLst>
              <p:tags r:id="rId10"/>
            </p:custDataLst>
          </p:nvPr>
        </p:nvSpPr>
        <p:spPr>
          <a:xfrm>
            <a:off x="2130044" y="2279362"/>
            <a:ext cx="4883912" cy="584775"/>
          </a:xfrm>
          <a:prstGeom prst="rect">
            <a:avLst/>
          </a:prstGeom>
          <a:noFill/>
        </p:spPr>
        <p:txBody>
          <a:bodyPr wrap="square" rtlCol="0">
            <a:spAutoFit/>
            <a:scene3d>
              <a:camera prst="orthographicFront"/>
              <a:lightRig rig="threePt" dir="t"/>
            </a:scene3d>
            <a:sp3d contourW="12700"/>
          </a:bodyPr>
          <a:lstStyle/>
          <a:p>
            <a:pPr algn="ctr"/>
            <a:r>
              <a:rPr lang="zh-CN" altLang="en-US" sz="3200" b="1">
                <a:solidFill>
                  <a:schemeClr val="tx1">
                    <a:lumMod val="95000"/>
                    <a:lumOff val="5000"/>
                  </a:schemeClr>
                </a:solidFill>
                <a:latin typeface="造字工房悦黑演示版常规体" pitchFamily="50" charset="-122"/>
                <a:ea typeface="造字工房悦黑演示版常规体" pitchFamily="50" charset="-122"/>
              </a:rPr>
              <a:t>圣诞活动主题策划</a:t>
            </a:r>
            <a:r>
              <a:rPr lang="en-US" altLang="zh-CN" sz="3200" b="1">
                <a:solidFill>
                  <a:schemeClr val="tx1">
                    <a:lumMod val="95000"/>
                    <a:lumOff val="5000"/>
                  </a:schemeClr>
                </a:solidFill>
                <a:latin typeface="造字工房悦黑演示版常规体" pitchFamily="50" charset="-122"/>
                <a:ea typeface="造字工房悦黑演示版常规体" pitchFamily="50" charset="-122"/>
              </a:rPr>
              <a:t>PPT</a:t>
            </a:r>
            <a:endParaRPr lang="zh-CN" altLang="en-US" sz="3200" b="1">
              <a:solidFill>
                <a:schemeClr val="tx1">
                  <a:lumMod val="95000"/>
                  <a:lumOff val="5000"/>
                </a:schemeClr>
              </a:solidFill>
              <a:latin typeface="造字工房悦黑演示版常规体" pitchFamily="50" charset="-122"/>
              <a:ea typeface="造字工房悦黑演示版常规体" pitchFamily="50" charset="-122"/>
            </a:endParaRPr>
          </a:p>
        </p:txBody>
      </p:sp>
      <p:sp>
        <p:nvSpPr>
          <p:cNvPr id="15" name="PA_文本框 14"/>
          <p:cNvSpPr txBox="1"/>
          <p:nvPr>
            <p:custDataLst>
              <p:tags r:id="rId11"/>
            </p:custDataLst>
          </p:nvPr>
        </p:nvSpPr>
        <p:spPr>
          <a:xfrm>
            <a:off x="2483768" y="2864137"/>
            <a:ext cx="4176464" cy="48705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ct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nodeType="clickPar">
                      <p:stCondLst>
                        <p:cond delay="indefinite"/>
                        <p:cond evt="onBegin" delay="0">
                          <p:tn val="12"/>
                        </p:cond>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7" repeatCount="indefinite" fill="hold" display="0">
                  <p:stCondLst>
                    <p:cond delay="indefinite"/>
                  </p:stCondLst>
                  <p:endCondLst>
                    <p:cond evt="onStopAudio" delay="0">
                      <p:tgtEl>
                        <p:sldTgt/>
                      </p:tgtEl>
                    </p:cond>
                  </p:endCondLst>
                </p:cTn>
                <p:tgtEl>
                  <p:spTgt spid="8"/>
                </p:tgtEl>
              </p:cMediaNode>
            </p:audio>
          </p:childTnLst>
        </p:cTn>
      </p:par>
    </p:tnLst>
    <p:bldLst>
      <p:bldP spid="14" grpId="0"/>
      <p:bldP spid="15"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4572000" y="1167594"/>
            <a:ext cx="3739686" cy="3198416"/>
            <a:chOff x="646443" y="1864296"/>
            <a:chExt cx="4412590" cy="3773926"/>
          </a:xfrm>
        </p:grpSpPr>
        <p:sp>
          <p:nvSpPr>
            <p:cNvPr id="8" name="任意多边形: 形状 7"/>
            <p:cNvSpPr/>
            <p:nvPr/>
          </p:nvSpPr>
          <p:spPr bwMode="auto">
            <a:xfrm>
              <a:off x="646443" y="1864296"/>
              <a:ext cx="3273714" cy="3773926"/>
            </a:xfrm>
            <a:custGeom>
              <a:gdLst>
                <a:gd name="T0" fmla="*/ 317 w 351"/>
                <a:gd name="T1" fmla="*/ 153 h 405"/>
                <a:gd name="T2" fmla="*/ 237 w 351"/>
                <a:gd name="T3" fmla="*/ 377 h 405"/>
                <a:gd name="T4" fmla="*/ 34 w 351"/>
                <a:gd name="T5" fmla="*/ 252 h 405"/>
                <a:gd name="T6" fmla="*/ 114 w 351"/>
                <a:gd name="T7" fmla="*/ 28 h 405"/>
                <a:gd name="T8" fmla="*/ 317 w 351"/>
                <a:gd name="T9" fmla="*/ 153 h 405"/>
              </a:gdLst>
              <a:cxnLst>
                <a:cxn ang="0">
                  <a:pos x="T0" y="T1"/>
                </a:cxn>
                <a:cxn ang="0">
                  <a:pos x="T2" y="T3"/>
                </a:cxn>
                <a:cxn ang="0">
                  <a:pos x="T4" y="T5"/>
                </a:cxn>
                <a:cxn ang="0">
                  <a:pos x="T6" y="T7"/>
                </a:cxn>
                <a:cxn ang="0">
                  <a:pos x="T8" y="T9"/>
                </a:cxn>
              </a:cxnLst>
              <a:rect l="0" t="0" r="r" b="b"/>
              <a:pathLst>
                <a:path w="351" h="405">
                  <a:moveTo>
                    <a:pt x="317" y="153"/>
                  </a:moveTo>
                  <a:cubicBezTo>
                    <a:pt x="351" y="250"/>
                    <a:pt x="315" y="350"/>
                    <a:pt x="237" y="377"/>
                  </a:cubicBezTo>
                  <a:cubicBezTo>
                    <a:pt x="158" y="405"/>
                    <a:pt x="68" y="349"/>
                    <a:pt x="34" y="252"/>
                  </a:cubicBezTo>
                  <a:cubicBezTo>
                    <a:pt x="0" y="155"/>
                    <a:pt x="36" y="55"/>
                    <a:pt x="114" y="28"/>
                  </a:cubicBezTo>
                  <a:cubicBezTo>
                    <a:pt x="193" y="0"/>
                    <a:pt x="283" y="56"/>
                    <a:pt x="317" y="153"/>
                  </a:cubicBezTo>
                  <a:close/>
                </a:path>
              </a:pathLst>
            </a:custGeom>
            <a:solidFill>
              <a:schemeClr val="tx2">
                <a:lumMod val="60000"/>
                <a:lumOff val="40000"/>
              </a:schemeClr>
            </a:solidFill>
            <a:ln>
              <a:noFill/>
            </a:ln>
          </p:spPr>
          <p:txBody>
            <a:bodyPr anchor="ctr"/>
            <a:lstStyle/>
            <a:p>
              <a:pPr algn="ctr"/>
              <a:endParaRPr/>
            </a:p>
          </p:txBody>
        </p:sp>
        <p:sp>
          <p:nvSpPr>
            <p:cNvPr id="9" name="任意多边形: 形状 8"/>
            <p:cNvSpPr/>
            <p:nvPr/>
          </p:nvSpPr>
          <p:spPr bwMode="auto">
            <a:xfrm>
              <a:off x="972476" y="1864296"/>
              <a:ext cx="2956614" cy="3622076"/>
            </a:xfrm>
            <a:custGeom>
              <a:gdLst>
                <a:gd name="T0" fmla="*/ 284 w 317"/>
                <a:gd name="T1" fmla="*/ 150 h 389"/>
                <a:gd name="T2" fmla="*/ 218 w 317"/>
                <a:gd name="T3" fmla="*/ 364 h 389"/>
                <a:gd name="T4" fmla="*/ 33 w 317"/>
                <a:gd name="T5" fmla="*/ 238 h 389"/>
                <a:gd name="T6" fmla="*/ 99 w 317"/>
                <a:gd name="T7" fmla="*/ 24 h 389"/>
                <a:gd name="T8" fmla="*/ 284 w 317"/>
                <a:gd name="T9" fmla="*/ 150 h 389"/>
              </a:gdLst>
              <a:cxnLst>
                <a:cxn ang="0">
                  <a:pos x="T0" y="T1"/>
                </a:cxn>
                <a:cxn ang="0">
                  <a:pos x="T2" y="T3"/>
                </a:cxn>
                <a:cxn ang="0">
                  <a:pos x="T4" y="T5"/>
                </a:cxn>
                <a:cxn ang="0">
                  <a:pos x="T6" y="T7"/>
                </a:cxn>
                <a:cxn ang="0">
                  <a:pos x="T8" y="T9"/>
                </a:cxn>
              </a:cxnLst>
              <a:rect l="0" t="0" r="r" b="b"/>
              <a:pathLst>
                <a:path w="317" h="389">
                  <a:moveTo>
                    <a:pt x="284" y="150"/>
                  </a:moveTo>
                  <a:cubicBezTo>
                    <a:pt x="317" y="244"/>
                    <a:pt x="287" y="340"/>
                    <a:pt x="218" y="364"/>
                  </a:cubicBezTo>
                  <a:cubicBezTo>
                    <a:pt x="149" y="389"/>
                    <a:pt x="66" y="332"/>
                    <a:pt x="33" y="238"/>
                  </a:cubicBezTo>
                  <a:cubicBezTo>
                    <a:pt x="0" y="144"/>
                    <a:pt x="30" y="48"/>
                    <a:pt x="99" y="24"/>
                  </a:cubicBezTo>
                  <a:cubicBezTo>
                    <a:pt x="168" y="0"/>
                    <a:pt x="251" y="56"/>
                    <a:pt x="284" y="150"/>
                  </a:cubicBezTo>
                  <a:close/>
                </a:path>
              </a:pathLst>
            </a:custGeom>
            <a:solidFill>
              <a:schemeClr val="tx2"/>
            </a:solidFill>
            <a:ln>
              <a:noFill/>
            </a:ln>
          </p:spPr>
          <p:txBody>
            <a:bodyPr anchor="ctr"/>
            <a:lstStyle/>
            <a:p>
              <a:pPr algn="ctr"/>
              <a:endParaRPr/>
            </a:p>
          </p:txBody>
        </p:sp>
        <p:sp>
          <p:nvSpPr>
            <p:cNvPr id="10" name="任意多边形: 形状 9"/>
            <p:cNvSpPr/>
            <p:nvPr/>
          </p:nvSpPr>
          <p:spPr bwMode="auto">
            <a:xfrm>
              <a:off x="1093061" y="2002746"/>
              <a:ext cx="2724372" cy="3336240"/>
            </a:xfrm>
            <a:custGeom>
              <a:gdLst>
                <a:gd name="T0" fmla="*/ 261 w 292"/>
                <a:gd name="T1" fmla="*/ 139 h 358"/>
                <a:gd name="T2" fmla="*/ 200 w 292"/>
                <a:gd name="T3" fmla="*/ 336 h 358"/>
                <a:gd name="T4" fmla="*/ 30 w 292"/>
                <a:gd name="T5" fmla="*/ 220 h 358"/>
                <a:gd name="T6" fmla="*/ 91 w 292"/>
                <a:gd name="T7" fmla="*/ 22 h 358"/>
                <a:gd name="T8" fmla="*/ 261 w 292"/>
                <a:gd name="T9" fmla="*/ 139 h 358"/>
              </a:gdLst>
              <a:cxnLst>
                <a:cxn ang="0">
                  <a:pos x="T0" y="T1"/>
                </a:cxn>
                <a:cxn ang="0">
                  <a:pos x="T2" y="T3"/>
                </a:cxn>
                <a:cxn ang="0">
                  <a:pos x="T4" y="T5"/>
                </a:cxn>
                <a:cxn ang="0">
                  <a:pos x="T6" y="T7"/>
                </a:cxn>
                <a:cxn ang="0">
                  <a:pos x="T8" y="T9"/>
                </a:cxn>
              </a:cxnLst>
              <a:rect l="0" t="0" r="r" b="b"/>
              <a:pathLst>
                <a:path w="292" h="358">
                  <a:moveTo>
                    <a:pt x="261" y="139"/>
                  </a:moveTo>
                  <a:cubicBezTo>
                    <a:pt x="292" y="225"/>
                    <a:pt x="264" y="314"/>
                    <a:pt x="200" y="336"/>
                  </a:cubicBezTo>
                  <a:cubicBezTo>
                    <a:pt x="137" y="358"/>
                    <a:pt x="60" y="306"/>
                    <a:pt x="30" y="220"/>
                  </a:cubicBezTo>
                  <a:cubicBezTo>
                    <a:pt x="0" y="133"/>
                    <a:pt x="27" y="44"/>
                    <a:pt x="91" y="22"/>
                  </a:cubicBezTo>
                  <a:cubicBezTo>
                    <a:pt x="155" y="0"/>
                    <a:pt x="231" y="52"/>
                    <a:pt x="261" y="1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1" name="任意多边形: 形状 10"/>
            <p:cNvSpPr/>
            <p:nvPr/>
          </p:nvSpPr>
          <p:spPr bwMode="auto">
            <a:xfrm>
              <a:off x="2093487" y="2087605"/>
              <a:ext cx="1715015" cy="3037004"/>
            </a:xfrm>
            <a:custGeom>
              <a:gdLst>
                <a:gd name="T0" fmla="*/ 96 w 184"/>
                <a:gd name="T1" fmla="*/ 326 h 326"/>
                <a:gd name="T2" fmla="*/ 154 w 184"/>
                <a:gd name="T3" fmla="*/ 130 h 326"/>
                <a:gd name="T4" fmla="*/ 0 w 184"/>
                <a:gd name="T5" fmla="*/ 9 h 326"/>
                <a:gd name="T6" fmla="*/ 96 w 184"/>
                <a:gd name="T7" fmla="*/ 326 h 326"/>
              </a:gdLst>
              <a:cxnLst>
                <a:cxn ang="0">
                  <a:pos x="T0" y="T1"/>
                </a:cxn>
                <a:cxn ang="0">
                  <a:pos x="T2" y="T3"/>
                </a:cxn>
                <a:cxn ang="0">
                  <a:pos x="T4" y="T5"/>
                </a:cxn>
                <a:cxn ang="0">
                  <a:pos x="T6" y="T7"/>
                </a:cxn>
              </a:cxnLst>
              <a:rect l="0" t="0" r="r" b="b"/>
              <a:pathLst>
                <a:path w="184" h="326">
                  <a:moveTo>
                    <a:pt x="96" y="326"/>
                  </a:moveTo>
                  <a:cubicBezTo>
                    <a:pt x="158" y="303"/>
                    <a:pt x="184" y="215"/>
                    <a:pt x="154" y="130"/>
                  </a:cubicBezTo>
                  <a:cubicBezTo>
                    <a:pt x="127" y="50"/>
                    <a:pt x="60" y="0"/>
                    <a:pt x="0" y="9"/>
                  </a:cubicBezTo>
                  <a:lnTo>
                    <a:pt x="96" y="326"/>
                  </a:lnTo>
                  <a:close/>
                </a:path>
              </a:pathLst>
            </a:custGeom>
            <a:solidFill>
              <a:schemeClr val="bg1">
                <a:lumMod val="95000"/>
              </a:schemeClr>
            </a:solidFill>
            <a:ln>
              <a:noFill/>
            </a:ln>
          </p:spPr>
          <p:txBody>
            <a:bodyPr anchor="ctr"/>
            <a:lstStyle/>
            <a:p>
              <a:pPr algn="ctr"/>
              <a:endParaRPr/>
            </a:p>
          </p:txBody>
        </p:sp>
        <p:sp>
          <p:nvSpPr>
            <p:cNvPr id="12" name="任意多边形: 形状 11"/>
            <p:cNvSpPr/>
            <p:nvPr/>
          </p:nvSpPr>
          <p:spPr bwMode="auto">
            <a:xfrm>
              <a:off x="1410162" y="2310914"/>
              <a:ext cx="2192898" cy="2643980"/>
            </a:xfrm>
            <a:custGeom>
              <a:gdLst>
                <a:gd name="T0" fmla="*/ 211 w 235"/>
                <a:gd name="T1" fmla="*/ 110 h 284"/>
                <a:gd name="T2" fmla="*/ 76 w 235"/>
                <a:gd name="T3" fmla="*/ 18 h 284"/>
                <a:gd name="T4" fmla="*/ 24 w 235"/>
                <a:gd name="T5" fmla="*/ 176 h 284"/>
                <a:gd name="T6" fmla="*/ 163 w 235"/>
                <a:gd name="T7" fmla="*/ 267 h 284"/>
                <a:gd name="T8" fmla="*/ 211 w 235"/>
                <a:gd name="T9" fmla="*/ 110 h 284"/>
                <a:gd name="T10" fmla="*/ 154 w 235"/>
                <a:gd name="T11" fmla="*/ 241 h 284"/>
                <a:gd name="T12" fmla="*/ 49 w 235"/>
                <a:gd name="T13" fmla="*/ 167 h 284"/>
                <a:gd name="T14" fmla="*/ 85 w 235"/>
                <a:gd name="T15" fmla="*/ 43 h 284"/>
                <a:gd name="T16" fmla="*/ 192 w 235"/>
                <a:gd name="T17" fmla="*/ 117 h 284"/>
                <a:gd name="T18" fmla="*/ 154 w 235"/>
                <a:gd name="T19" fmla="*/ 241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84">
                  <a:moveTo>
                    <a:pt x="211" y="110"/>
                  </a:moveTo>
                  <a:cubicBezTo>
                    <a:pt x="187" y="41"/>
                    <a:pt x="126" y="0"/>
                    <a:pt x="76" y="18"/>
                  </a:cubicBezTo>
                  <a:cubicBezTo>
                    <a:pt x="25" y="35"/>
                    <a:pt x="0" y="107"/>
                    <a:pt x="24" y="176"/>
                  </a:cubicBezTo>
                  <a:cubicBezTo>
                    <a:pt x="48" y="244"/>
                    <a:pt x="112" y="284"/>
                    <a:pt x="163" y="267"/>
                  </a:cubicBezTo>
                  <a:cubicBezTo>
                    <a:pt x="213" y="249"/>
                    <a:pt x="235" y="179"/>
                    <a:pt x="211" y="110"/>
                  </a:cubicBezTo>
                  <a:close/>
                  <a:moveTo>
                    <a:pt x="154" y="241"/>
                  </a:moveTo>
                  <a:cubicBezTo>
                    <a:pt x="113" y="255"/>
                    <a:pt x="68" y="222"/>
                    <a:pt x="49" y="167"/>
                  </a:cubicBezTo>
                  <a:cubicBezTo>
                    <a:pt x="30" y="113"/>
                    <a:pt x="44" y="57"/>
                    <a:pt x="85" y="43"/>
                  </a:cubicBezTo>
                  <a:cubicBezTo>
                    <a:pt x="125" y="29"/>
                    <a:pt x="173" y="62"/>
                    <a:pt x="192" y="117"/>
                  </a:cubicBezTo>
                  <a:cubicBezTo>
                    <a:pt x="211" y="171"/>
                    <a:pt x="194" y="227"/>
                    <a:pt x="154" y="241"/>
                  </a:cubicBezTo>
                  <a:close/>
                </a:path>
              </a:pathLst>
            </a:custGeom>
            <a:solidFill>
              <a:schemeClr val="accent3">
                <a:lumMod val="60000"/>
                <a:lumOff val="40000"/>
              </a:schemeClr>
            </a:solidFill>
            <a:ln>
              <a:noFill/>
            </a:ln>
          </p:spPr>
          <p:txBody>
            <a:bodyPr anchor="ctr"/>
            <a:lstStyle/>
            <a:p>
              <a:pPr algn="ctr"/>
              <a:endParaRPr/>
            </a:p>
          </p:txBody>
        </p:sp>
        <p:sp>
          <p:nvSpPr>
            <p:cNvPr id="13" name="任意多边形: 形状 12"/>
            <p:cNvSpPr/>
            <p:nvPr/>
          </p:nvSpPr>
          <p:spPr bwMode="auto">
            <a:xfrm>
              <a:off x="2187278" y="2346644"/>
              <a:ext cx="1415782" cy="2460868"/>
            </a:xfrm>
            <a:custGeom>
              <a:gdLst>
                <a:gd name="T0" fmla="*/ 128 w 152"/>
                <a:gd name="T1" fmla="*/ 106 h 264"/>
                <a:gd name="T2" fmla="*/ 0 w 152"/>
                <a:gd name="T3" fmla="*/ 12 h 264"/>
                <a:gd name="T4" fmla="*/ 7 w 152"/>
                <a:gd name="T5" fmla="*/ 38 h 264"/>
                <a:gd name="T6" fmla="*/ 109 w 152"/>
                <a:gd name="T7" fmla="*/ 113 h 264"/>
                <a:gd name="T8" fmla="*/ 71 w 152"/>
                <a:gd name="T9" fmla="*/ 237 h 264"/>
                <a:gd name="T10" fmla="*/ 67 w 152"/>
                <a:gd name="T11" fmla="*/ 238 h 264"/>
                <a:gd name="T12" fmla="*/ 75 w 152"/>
                <a:gd name="T13" fmla="*/ 264 h 264"/>
                <a:gd name="T14" fmla="*/ 80 w 152"/>
                <a:gd name="T15" fmla="*/ 263 h 264"/>
                <a:gd name="T16" fmla="*/ 128 w 152"/>
                <a:gd name="T17" fmla="*/ 106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64">
                  <a:moveTo>
                    <a:pt x="128" y="106"/>
                  </a:moveTo>
                  <a:cubicBezTo>
                    <a:pt x="105" y="40"/>
                    <a:pt x="49" y="0"/>
                    <a:pt x="0" y="12"/>
                  </a:cubicBezTo>
                  <a:cubicBezTo>
                    <a:pt x="7" y="38"/>
                    <a:pt x="7" y="38"/>
                    <a:pt x="7" y="38"/>
                  </a:cubicBezTo>
                  <a:cubicBezTo>
                    <a:pt x="46" y="28"/>
                    <a:pt x="91" y="61"/>
                    <a:pt x="109" y="113"/>
                  </a:cubicBezTo>
                  <a:cubicBezTo>
                    <a:pt x="128" y="167"/>
                    <a:pt x="111" y="223"/>
                    <a:pt x="71" y="237"/>
                  </a:cubicBezTo>
                  <a:cubicBezTo>
                    <a:pt x="70" y="237"/>
                    <a:pt x="68" y="238"/>
                    <a:pt x="67" y="238"/>
                  </a:cubicBezTo>
                  <a:cubicBezTo>
                    <a:pt x="75" y="264"/>
                    <a:pt x="75" y="264"/>
                    <a:pt x="75" y="264"/>
                  </a:cubicBezTo>
                  <a:cubicBezTo>
                    <a:pt x="77" y="264"/>
                    <a:pt x="78" y="263"/>
                    <a:pt x="80" y="263"/>
                  </a:cubicBezTo>
                  <a:cubicBezTo>
                    <a:pt x="130" y="245"/>
                    <a:pt x="152" y="175"/>
                    <a:pt x="128" y="106"/>
                  </a:cubicBezTo>
                  <a:close/>
                </a:path>
              </a:pathLst>
            </a:custGeom>
            <a:solidFill>
              <a:schemeClr val="accent3"/>
            </a:solidFill>
            <a:ln>
              <a:noFill/>
            </a:ln>
          </p:spPr>
          <p:txBody>
            <a:bodyPr anchor="ctr"/>
            <a:lstStyle/>
            <a:p>
              <a:pPr algn="ctr"/>
              <a:endParaRPr/>
            </a:p>
          </p:txBody>
        </p:sp>
        <p:sp>
          <p:nvSpPr>
            <p:cNvPr id="14" name="任意多边形: 形状 13"/>
            <p:cNvSpPr/>
            <p:nvPr/>
          </p:nvSpPr>
          <p:spPr bwMode="auto">
            <a:xfrm>
              <a:off x="1861245" y="2824524"/>
              <a:ext cx="1321991" cy="1621226"/>
            </a:xfrm>
            <a:custGeom>
              <a:gdLst>
                <a:gd name="T0" fmla="*/ 127 w 142"/>
                <a:gd name="T1" fmla="*/ 68 h 174"/>
                <a:gd name="T2" fmla="*/ 45 w 142"/>
                <a:gd name="T3" fmla="*/ 11 h 174"/>
                <a:gd name="T4" fmla="*/ 15 w 142"/>
                <a:gd name="T5" fmla="*/ 107 h 174"/>
                <a:gd name="T6" fmla="*/ 98 w 142"/>
                <a:gd name="T7" fmla="*/ 163 h 174"/>
                <a:gd name="T8" fmla="*/ 127 w 142"/>
                <a:gd name="T9" fmla="*/ 68 h 174"/>
                <a:gd name="T10" fmla="*/ 89 w 142"/>
                <a:gd name="T11" fmla="*/ 139 h 174"/>
                <a:gd name="T12" fmla="*/ 35 w 142"/>
                <a:gd name="T13" fmla="*/ 100 h 174"/>
                <a:gd name="T14" fmla="*/ 53 w 142"/>
                <a:gd name="T15" fmla="*/ 35 h 174"/>
                <a:gd name="T16" fmla="*/ 109 w 142"/>
                <a:gd name="T17" fmla="*/ 74 h 174"/>
                <a:gd name="T18" fmla="*/ 89 w 142"/>
                <a:gd name="T19" fmla="*/ 139 h 1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74">
                  <a:moveTo>
                    <a:pt x="127" y="68"/>
                  </a:moveTo>
                  <a:cubicBezTo>
                    <a:pt x="112" y="26"/>
                    <a:pt x="75" y="0"/>
                    <a:pt x="45" y="11"/>
                  </a:cubicBezTo>
                  <a:cubicBezTo>
                    <a:pt x="14" y="22"/>
                    <a:pt x="0" y="65"/>
                    <a:pt x="15" y="107"/>
                  </a:cubicBezTo>
                  <a:cubicBezTo>
                    <a:pt x="30" y="149"/>
                    <a:pt x="67" y="174"/>
                    <a:pt x="98" y="163"/>
                  </a:cubicBezTo>
                  <a:cubicBezTo>
                    <a:pt x="129" y="152"/>
                    <a:pt x="142" y="109"/>
                    <a:pt x="127" y="68"/>
                  </a:cubicBezTo>
                  <a:close/>
                  <a:moveTo>
                    <a:pt x="89" y="139"/>
                  </a:moveTo>
                  <a:cubicBezTo>
                    <a:pt x="68" y="146"/>
                    <a:pt x="45" y="128"/>
                    <a:pt x="35" y="100"/>
                  </a:cubicBezTo>
                  <a:cubicBezTo>
                    <a:pt x="25" y="71"/>
                    <a:pt x="32" y="43"/>
                    <a:pt x="53" y="35"/>
                  </a:cubicBezTo>
                  <a:cubicBezTo>
                    <a:pt x="74" y="28"/>
                    <a:pt x="99" y="45"/>
                    <a:pt x="109" y="74"/>
                  </a:cubicBezTo>
                  <a:cubicBezTo>
                    <a:pt x="119" y="102"/>
                    <a:pt x="110" y="132"/>
                    <a:pt x="89" y="139"/>
                  </a:cubicBezTo>
                  <a:close/>
                </a:path>
              </a:pathLst>
            </a:custGeom>
            <a:solidFill>
              <a:schemeClr val="accent2">
                <a:lumMod val="60000"/>
                <a:lumOff val="40000"/>
              </a:schemeClr>
            </a:solidFill>
            <a:ln>
              <a:noFill/>
            </a:ln>
          </p:spPr>
          <p:txBody>
            <a:bodyPr anchor="ctr"/>
            <a:lstStyle/>
            <a:p>
              <a:pPr algn="ctr"/>
              <a:endParaRPr/>
            </a:p>
          </p:txBody>
        </p:sp>
        <p:sp>
          <p:nvSpPr>
            <p:cNvPr id="15" name="任意多边形: 形状 14"/>
            <p:cNvSpPr/>
            <p:nvPr/>
          </p:nvSpPr>
          <p:spPr bwMode="auto">
            <a:xfrm>
              <a:off x="2316796" y="2851321"/>
              <a:ext cx="866440" cy="1500637"/>
            </a:xfrm>
            <a:custGeom>
              <a:gdLst>
                <a:gd name="T0" fmla="*/ 0 w 93"/>
                <a:gd name="T1" fmla="*/ 7 h 161"/>
                <a:gd name="T2" fmla="*/ 8 w 93"/>
                <a:gd name="T3" fmla="*/ 31 h 161"/>
                <a:gd name="T4" fmla="*/ 60 w 93"/>
                <a:gd name="T5" fmla="*/ 71 h 161"/>
                <a:gd name="T6" fmla="*/ 40 w 93"/>
                <a:gd name="T7" fmla="*/ 136 h 161"/>
                <a:gd name="T8" fmla="*/ 39 w 93"/>
                <a:gd name="T9" fmla="*/ 136 h 161"/>
                <a:gd name="T10" fmla="*/ 46 w 93"/>
                <a:gd name="T11" fmla="*/ 161 h 161"/>
                <a:gd name="T12" fmla="*/ 49 w 93"/>
                <a:gd name="T13" fmla="*/ 160 h 161"/>
                <a:gd name="T14" fmla="*/ 78 w 93"/>
                <a:gd name="T15" fmla="*/ 65 h 161"/>
                <a:gd name="T16" fmla="*/ 0 w 93"/>
                <a:gd name="T17" fmla="*/ 7 h 1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61">
                  <a:moveTo>
                    <a:pt x="0" y="7"/>
                  </a:moveTo>
                  <a:cubicBezTo>
                    <a:pt x="8" y="31"/>
                    <a:pt x="8" y="31"/>
                    <a:pt x="8" y="31"/>
                  </a:cubicBezTo>
                  <a:cubicBezTo>
                    <a:pt x="28" y="27"/>
                    <a:pt x="51" y="44"/>
                    <a:pt x="60" y="71"/>
                  </a:cubicBezTo>
                  <a:cubicBezTo>
                    <a:pt x="70" y="99"/>
                    <a:pt x="61" y="129"/>
                    <a:pt x="40" y="136"/>
                  </a:cubicBezTo>
                  <a:cubicBezTo>
                    <a:pt x="40" y="136"/>
                    <a:pt x="39" y="136"/>
                    <a:pt x="39" y="136"/>
                  </a:cubicBezTo>
                  <a:cubicBezTo>
                    <a:pt x="46" y="161"/>
                    <a:pt x="46" y="161"/>
                    <a:pt x="46" y="161"/>
                  </a:cubicBezTo>
                  <a:cubicBezTo>
                    <a:pt x="47" y="160"/>
                    <a:pt x="48" y="160"/>
                    <a:pt x="49" y="160"/>
                  </a:cubicBezTo>
                  <a:cubicBezTo>
                    <a:pt x="80" y="149"/>
                    <a:pt x="93" y="106"/>
                    <a:pt x="78" y="65"/>
                  </a:cubicBezTo>
                  <a:cubicBezTo>
                    <a:pt x="64" y="25"/>
                    <a:pt x="30" y="0"/>
                    <a:pt x="0" y="7"/>
                  </a:cubicBezTo>
                  <a:close/>
                </a:path>
              </a:pathLst>
            </a:custGeom>
            <a:solidFill>
              <a:schemeClr val="accent2"/>
            </a:solidFill>
            <a:ln>
              <a:noFill/>
            </a:ln>
          </p:spPr>
          <p:txBody>
            <a:bodyPr anchor="ctr"/>
            <a:lstStyle/>
            <a:p>
              <a:pPr algn="ctr"/>
              <a:endParaRPr/>
            </a:p>
          </p:txBody>
        </p:sp>
        <p:sp>
          <p:nvSpPr>
            <p:cNvPr id="16" name="任意多边形: 形状 15"/>
            <p:cNvSpPr/>
            <p:nvPr/>
          </p:nvSpPr>
          <p:spPr bwMode="auto">
            <a:xfrm>
              <a:off x="2272134" y="3324736"/>
              <a:ext cx="500213" cy="625266"/>
            </a:xfrm>
            <a:custGeom>
              <a:gdLst>
                <a:gd name="T0" fmla="*/ 49 w 54"/>
                <a:gd name="T1" fmla="*/ 26 h 67"/>
                <a:gd name="T2" fmla="*/ 37 w 54"/>
                <a:gd name="T3" fmla="*/ 62 h 67"/>
                <a:gd name="T4" fmla="*/ 5 w 54"/>
                <a:gd name="T5" fmla="*/ 41 h 67"/>
                <a:gd name="T6" fmla="*/ 17 w 54"/>
                <a:gd name="T7" fmla="*/ 4 h 67"/>
                <a:gd name="T8" fmla="*/ 49 w 54"/>
                <a:gd name="T9" fmla="*/ 26 h 67"/>
              </a:gdLst>
              <a:cxnLst>
                <a:cxn ang="0">
                  <a:pos x="T0" y="T1"/>
                </a:cxn>
                <a:cxn ang="0">
                  <a:pos x="T2" y="T3"/>
                </a:cxn>
                <a:cxn ang="0">
                  <a:pos x="T4" y="T5"/>
                </a:cxn>
                <a:cxn ang="0">
                  <a:pos x="T6" y="T7"/>
                </a:cxn>
                <a:cxn ang="0">
                  <a:pos x="T8" y="T9"/>
                </a:cxn>
              </a:cxnLst>
              <a:rect l="0" t="0" r="r" b="b"/>
              <a:pathLst>
                <a:path w="54" h="67">
                  <a:moveTo>
                    <a:pt x="49" y="26"/>
                  </a:moveTo>
                  <a:cubicBezTo>
                    <a:pt x="54" y="42"/>
                    <a:pt x="49" y="58"/>
                    <a:pt x="37" y="62"/>
                  </a:cubicBezTo>
                  <a:cubicBezTo>
                    <a:pt x="25" y="67"/>
                    <a:pt x="11" y="57"/>
                    <a:pt x="5" y="41"/>
                  </a:cubicBezTo>
                  <a:cubicBezTo>
                    <a:pt x="0" y="24"/>
                    <a:pt x="5" y="8"/>
                    <a:pt x="17" y="4"/>
                  </a:cubicBezTo>
                  <a:cubicBezTo>
                    <a:pt x="29" y="0"/>
                    <a:pt x="43" y="9"/>
                    <a:pt x="49" y="26"/>
                  </a:cubicBezTo>
                  <a:close/>
                </a:path>
              </a:pathLst>
            </a:custGeom>
            <a:solidFill>
              <a:schemeClr val="accent1">
                <a:lumMod val="60000"/>
                <a:lumOff val="40000"/>
              </a:schemeClr>
            </a:solidFill>
            <a:ln>
              <a:noFill/>
            </a:ln>
          </p:spPr>
          <p:txBody>
            <a:bodyPr anchor="ctr"/>
            <a:lstStyle/>
            <a:p>
              <a:pPr algn="ctr"/>
              <a:endParaRPr/>
            </a:p>
          </p:txBody>
        </p:sp>
        <p:sp>
          <p:nvSpPr>
            <p:cNvPr id="17" name="任意多边形: 形状 16"/>
            <p:cNvSpPr/>
            <p:nvPr/>
          </p:nvSpPr>
          <p:spPr bwMode="auto">
            <a:xfrm>
              <a:off x="2446317" y="3333669"/>
              <a:ext cx="326033" cy="571671"/>
            </a:xfrm>
            <a:custGeom>
              <a:gdLst>
                <a:gd name="T0" fmla="*/ 0 w 35"/>
                <a:gd name="T1" fmla="*/ 2 h 61"/>
                <a:gd name="T2" fmla="*/ 18 w 35"/>
                <a:gd name="T3" fmla="*/ 61 h 61"/>
                <a:gd name="T4" fmla="*/ 18 w 35"/>
                <a:gd name="T5" fmla="*/ 61 h 61"/>
                <a:gd name="T6" fmla="*/ 30 w 35"/>
                <a:gd name="T7" fmla="*/ 25 h 61"/>
                <a:gd name="T8" fmla="*/ 0 w 35"/>
                <a:gd name="T9" fmla="*/ 2 h 61"/>
              </a:gdLst>
              <a:cxnLst>
                <a:cxn ang="0">
                  <a:pos x="T0" y="T1"/>
                </a:cxn>
                <a:cxn ang="0">
                  <a:pos x="T2" y="T3"/>
                </a:cxn>
                <a:cxn ang="0">
                  <a:pos x="T4" y="T5"/>
                </a:cxn>
                <a:cxn ang="0">
                  <a:pos x="T6" y="T7"/>
                </a:cxn>
                <a:cxn ang="0">
                  <a:pos x="T8" y="T9"/>
                </a:cxn>
              </a:cxnLst>
              <a:rect l="0" t="0" r="r" b="b"/>
              <a:pathLst>
                <a:path w="35" h="61">
                  <a:moveTo>
                    <a:pt x="0" y="2"/>
                  </a:moveTo>
                  <a:cubicBezTo>
                    <a:pt x="18" y="61"/>
                    <a:pt x="18" y="61"/>
                    <a:pt x="18" y="61"/>
                  </a:cubicBezTo>
                  <a:cubicBezTo>
                    <a:pt x="18" y="61"/>
                    <a:pt x="18" y="61"/>
                    <a:pt x="18" y="61"/>
                  </a:cubicBezTo>
                  <a:cubicBezTo>
                    <a:pt x="30" y="57"/>
                    <a:pt x="35" y="41"/>
                    <a:pt x="30" y="25"/>
                  </a:cubicBezTo>
                  <a:cubicBezTo>
                    <a:pt x="24" y="10"/>
                    <a:pt x="12" y="0"/>
                    <a:pt x="0" y="2"/>
                  </a:cubicBezTo>
                  <a:close/>
                </a:path>
              </a:pathLst>
            </a:custGeom>
            <a:solidFill>
              <a:schemeClr val="accent1"/>
            </a:solidFill>
            <a:ln>
              <a:noFill/>
            </a:ln>
          </p:spPr>
          <p:txBody>
            <a:bodyPr anchor="ctr"/>
            <a:lstStyle/>
            <a:p>
              <a:pPr algn="ctr"/>
              <a:endParaRPr/>
            </a:p>
          </p:txBody>
        </p:sp>
        <p:sp>
          <p:nvSpPr>
            <p:cNvPr id="18" name="任意多边形: 形状 17"/>
            <p:cNvSpPr/>
            <p:nvPr/>
          </p:nvSpPr>
          <p:spPr bwMode="auto">
            <a:xfrm>
              <a:off x="3951419" y="2199258"/>
              <a:ext cx="826245" cy="839642"/>
            </a:xfrm>
            <a:custGeom>
              <a:gdLst>
                <a:gd name="T0" fmla="*/ 0 w 185"/>
                <a:gd name="T1" fmla="*/ 188 h 188"/>
                <a:gd name="T2" fmla="*/ 20 w 185"/>
                <a:gd name="T3" fmla="*/ 85 h 188"/>
                <a:gd name="T4" fmla="*/ 185 w 185"/>
                <a:gd name="T5" fmla="*/ 0 h 188"/>
                <a:gd name="T6" fmla="*/ 160 w 185"/>
                <a:gd name="T7" fmla="*/ 119 h 188"/>
                <a:gd name="T8" fmla="*/ 0 w 185"/>
                <a:gd name="T9" fmla="*/ 188 h 188"/>
              </a:gdLst>
              <a:cxnLst>
                <a:cxn ang="0">
                  <a:pos x="T0" y="T1"/>
                </a:cxn>
                <a:cxn ang="0">
                  <a:pos x="T2" y="T3"/>
                </a:cxn>
                <a:cxn ang="0">
                  <a:pos x="T4" y="T5"/>
                </a:cxn>
                <a:cxn ang="0">
                  <a:pos x="T6" y="T7"/>
                </a:cxn>
                <a:cxn ang="0">
                  <a:pos x="T8" y="T9"/>
                </a:cxn>
              </a:cxnLst>
              <a:rect l="0" t="0" r="r" b="b"/>
              <a:pathLst>
                <a:path w="185" h="188">
                  <a:moveTo>
                    <a:pt x="0" y="188"/>
                  </a:moveTo>
                  <a:lnTo>
                    <a:pt x="20" y="85"/>
                  </a:lnTo>
                  <a:lnTo>
                    <a:pt x="185" y="0"/>
                  </a:lnTo>
                  <a:lnTo>
                    <a:pt x="160" y="119"/>
                  </a:lnTo>
                  <a:lnTo>
                    <a:pt x="0" y="188"/>
                  </a:lnTo>
                  <a:close/>
                </a:path>
              </a:pathLst>
            </a:custGeom>
            <a:solidFill>
              <a:schemeClr val="bg2">
                <a:lumMod val="75000"/>
              </a:schemeClr>
            </a:solidFill>
            <a:ln>
              <a:noFill/>
            </a:ln>
          </p:spPr>
          <p:txBody>
            <a:bodyPr anchor="ctr"/>
            <a:lstStyle/>
            <a:p>
              <a:pPr algn="ctr"/>
              <a:endParaRPr/>
            </a:p>
          </p:txBody>
        </p:sp>
        <p:sp>
          <p:nvSpPr>
            <p:cNvPr id="19" name="任意多边形: 形状 18"/>
            <p:cNvSpPr/>
            <p:nvPr/>
          </p:nvSpPr>
          <p:spPr bwMode="auto">
            <a:xfrm>
              <a:off x="3951419" y="2730735"/>
              <a:ext cx="1107614" cy="540410"/>
            </a:xfrm>
            <a:custGeom>
              <a:gdLst>
                <a:gd name="T0" fmla="*/ 0 w 248"/>
                <a:gd name="T1" fmla="*/ 69 h 121"/>
                <a:gd name="T2" fmla="*/ 87 w 248"/>
                <a:gd name="T3" fmla="*/ 121 h 121"/>
                <a:gd name="T4" fmla="*/ 248 w 248"/>
                <a:gd name="T5" fmla="*/ 69 h 121"/>
                <a:gd name="T6" fmla="*/ 160 w 248"/>
                <a:gd name="T7" fmla="*/ 0 h 121"/>
                <a:gd name="T8" fmla="*/ 0 w 248"/>
                <a:gd name="T9" fmla="*/ 69 h 121"/>
              </a:gdLst>
              <a:cxnLst>
                <a:cxn ang="0">
                  <a:pos x="T0" y="T1"/>
                </a:cxn>
                <a:cxn ang="0">
                  <a:pos x="T2" y="T3"/>
                </a:cxn>
                <a:cxn ang="0">
                  <a:pos x="T4" y="T5"/>
                </a:cxn>
                <a:cxn ang="0">
                  <a:pos x="T6" y="T7"/>
                </a:cxn>
                <a:cxn ang="0">
                  <a:pos x="T8" y="T9"/>
                </a:cxn>
              </a:cxnLst>
              <a:rect l="0" t="0" r="r" b="b"/>
              <a:pathLst>
                <a:path w="248" h="120">
                  <a:moveTo>
                    <a:pt x="0" y="69"/>
                  </a:moveTo>
                  <a:lnTo>
                    <a:pt x="87" y="121"/>
                  </a:lnTo>
                  <a:lnTo>
                    <a:pt x="248" y="69"/>
                  </a:lnTo>
                  <a:lnTo>
                    <a:pt x="160" y="0"/>
                  </a:lnTo>
                  <a:lnTo>
                    <a:pt x="0" y="69"/>
                  </a:lnTo>
                  <a:close/>
                </a:path>
              </a:pathLst>
            </a:custGeom>
            <a:solidFill>
              <a:schemeClr val="bg2">
                <a:lumMod val="50000"/>
              </a:schemeClr>
            </a:solidFill>
            <a:ln>
              <a:noFill/>
            </a:ln>
          </p:spPr>
          <p:txBody>
            <a:bodyPr anchor="ctr"/>
            <a:lstStyle/>
            <a:p>
              <a:pPr algn="ctr"/>
              <a:endParaRPr/>
            </a:p>
          </p:txBody>
        </p:sp>
        <p:sp>
          <p:nvSpPr>
            <p:cNvPr id="20" name="任意多边形: 形状 19"/>
            <p:cNvSpPr/>
            <p:nvPr/>
          </p:nvSpPr>
          <p:spPr bwMode="auto">
            <a:xfrm>
              <a:off x="2419520" y="2619080"/>
              <a:ext cx="2371545" cy="1107613"/>
            </a:xfrm>
            <a:custGeom>
              <a:gdLst>
                <a:gd name="T0" fmla="*/ 11 w 254"/>
                <a:gd name="T1" fmla="*/ 119 h 119"/>
                <a:gd name="T2" fmla="*/ 2 w 254"/>
                <a:gd name="T3" fmla="*/ 113 h 119"/>
                <a:gd name="T4" fmla="*/ 7 w 254"/>
                <a:gd name="T5" fmla="*/ 100 h 119"/>
                <a:gd name="T6" fmla="*/ 239 w 254"/>
                <a:gd name="T7" fmla="*/ 2 h 119"/>
                <a:gd name="T8" fmla="*/ 252 w 254"/>
                <a:gd name="T9" fmla="*/ 8 h 119"/>
                <a:gd name="T10" fmla="*/ 247 w 254"/>
                <a:gd name="T11" fmla="*/ 21 h 119"/>
                <a:gd name="T12" fmla="*/ 15 w 254"/>
                <a:gd name="T13" fmla="*/ 118 h 119"/>
                <a:gd name="T14" fmla="*/ 11 w 254"/>
                <a:gd name="T15" fmla="*/ 119 h 11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119">
                  <a:moveTo>
                    <a:pt x="11" y="119"/>
                  </a:moveTo>
                  <a:cubicBezTo>
                    <a:pt x="7" y="119"/>
                    <a:pt x="3" y="117"/>
                    <a:pt x="2" y="113"/>
                  </a:cubicBezTo>
                  <a:cubicBezTo>
                    <a:pt x="0" y="108"/>
                    <a:pt x="2" y="102"/>
                    <a:pt x="7" y="100"/>
                  </a:cubicBezTo>
                  <a:cubicBezTo>
                    <a:pt x="239" y="2"/>
                    <a:pt x="239" y="2"/>
                    <a:pt x="239" y="2"/>
                  </a:cubicBezTo>
                  <a:cubicBezTo>
                    <a:pt x="244" y="0"/>
                    <a:pt x="250" y="3"/>
                    <a:pt x="252" y="8"/>
                  </a:cubicBezTo>
                  <a:cubicBezTo>
                    <a:pt x="254" y="13"/>
                    <a:pt x="252" y="19"/>
                    <a:pt x="247" y="21"/>
                  </a:cubicBezTo>
                  <a:cubicBezTo>
                    <a:pt x="15" y="118"/>
                    <a:pt x="15" y="118"/>
                    <a:pt x="15" y="118"/>
                  </a:cubicBezTo>
                  <a:cubicBezTo>
                    <a:pt x="14" y="119"/>
                    <a:pt x="12" y="119"/>
                    <a:pt x="11" y="119"/>
                  </a:cubicBezTo>
                  <a:close/>
                </a:path>
              </a:pathLst>
            </a:custGeom>
            <a:solidFill>
              <a:schemeClr val="tx1">
                <a:lumMod val="65000"/>
                <a:lumOff val="35000"/>
              </a:schemeClr>
            </a:solidFill>
            <a:ln>
              <a:noFill/>
            </a:ln>
          </p:spPr>
          <p:txBody>
            <a:bodyPr anchor="ctr"/>
            <a:lstStyle/>
            <a:p>
              <a:pPr algn="ctr"/>
              <a:endParaRPr/>
            </a:p>
          </p:txBody>
        </p:sp>
      </p:grpSp>
      <p:grpSp>
        <p:nvGrpSpPr>
          <p:cNvPr id="5" name="组合 4"/>
          <p:cNvGrpSpPr/>
          <p:nvPr/>
        </p:nvGrpSpPr>
        <p:grpSpPr>
          <a:xfrm>
            <a:off x="916545" y="1780145"/>
            <a:ext cx="3216266" cy="1712057"/>
            <a:chOff x="954040" y="2231039"/>
            <a:chExt cx="4288354" cy="2282742"/>
          </a:xfrm>
        </p:grpSpPr>
        <p:sp>
          <p:nvSpPr>
            <p:cNvPr id="6" name="文本框 66"/>
            <p:cNvSpPr txBox="1"/>
            <p:nvPr/>
          </p:nvSpPr>
          <p:spPr>
            <a:xfrm>
              <a:off x="954041" y="2231039"/>
              <a:ext cx="4288353" cy="1077218"/>
            </a:xfrm>
            <a:prstGeom prst="rect">
              <a:avLst/>
            </a:prstGeom>
            <a:noFill/>
          </p:spPr>
          <p:txBody>
            <a:bodyPr wrap="none">
              <a:normAutofit/>
            </a:bodyPr>
            <a:lstStyle/>
            <a:p>
              <a:r>
                <a:rPr lang="zh-CN" altLang="en-US" sz="2000">
                  <a:solidFill>
                    <a:schemeClr val="bg1">
                      <a:lumMod val="50000"/>
                    </a:schemeClr>
                  </a:solidFill>
                  <a:latin typeface="微软雅黑" panose="020b0503020204020204" pitchFamily="34" charset="-122"/>
                  <a:ea typeface="微软雅黑" panose="020b0503020204020204" pitchFamily="34" charset="-122"/>
                </a:rPr>
                <a:t>全球的数据资料存储量</a:t>
              </a:r>
              <a:br>
                <a:rPr lang="zh-CN" altLang="en-US" sz="2000">
                  <a:solidFill>
                    <a:schemeClr val="bg1">
                      <a:lumMod val="50000"/>
                    </a:schemeClr>
                  </a:solidFill>
                  <a:latin typeface="微软雅黑" panose="020b0503020204020204" pitchFamily="34" charset="-122"/>
                  <a:ea typeface="微软雅黑" panose="020b0503020204020204" pitchFamily="34" charset="-122"/>
                </a:rPr>
              </a:br>
              <a:r>
                <a:rPr lang="zh-CN" altLang="en-US" sz="2000">
                  <a:solidFill>
                    <a:schemeClr val="bg1">
                      <a:lumMod val="50000"/>
                    </a:schemeClr>
                  </a:solidFill>
                  <a:latin typeface="微软雅黑" panose="020b0503020204020204" pitchFamily="34" charset="-122"/>
                  <a:ea typeface="微软雅黑" panose="020b0503020204020204" pitchFamily="34" charset="-122"/>
                </a:rPr>
                <a:t>到</a:t>
              </a:r>
              <a:r>
                <a:rPr lang="en-US" altLang="zh-CN" sz="2000">
                  <a:solidFill>
                    <a:schemeClr val="bg1">
                      <a:lumMod val="50000"/>
                    </a:schemeClr>
                  </a:solidFill>
                  <a:latin typeface="微软雅黑" panose="020b0503020204020204" pitchFamily="34" charset="-122"/>
                  <a:ea typeface="微软雅黑" panose="020b0503020204020204" pitchFamily="34" charset="-122"/>
                </a:rPr>
                <a:t>2020</a:t>
              </a:r>
              <a:r>
                <a:rPr lang="zh-CN" altLang="en-US" sz="2000">
                  <a:solidFill>
                    <a:schemeClr val="bg1">
                      <a:lumMod val="50000"/>
                    </a:schemeClr>
                  </a:solidFill>
                  <a:latin typeface="微软雅黑" panose="020b0503020204020204" pitchFamily="34" charset="-122"/>
                  <a:ea typeface="微软雅黑" panose="020b0503020204020204" pitchFamily="34" charset="-122"/>
                </a:rPr>
                <a:t>年将达到</a:t>
              </a:r>
              <a:r>
                <a:rPr lang="en-US" altLang="zh-CN" sz="2000">
                  <a:solidFill>
                    <a:schemeClr val="bg1">
                      <a:lumMod val="50000"/>
                    </a:schemeClr>
                  </a:solidFill>
                  <a:latin typeface="微软雅黑" panose="020b0503020204020204" pitchFamily="34" charset="-122"/>
                  <a:ea typeface="微软雅黑" panose="020b0503020204020204" pitchFamily="34" charset="-122"/>
                </a:rPr>
                <a:t>40ZB</a:t>
              </a:r>
            </a:p>
          </p:txBody>
        </p:sp>
        <p:sp>
          <p:nvSpPr>
            <p:cNvPr id="7" name="矩形 6"/>
            <p:cNvSpPr/>
            <p:nvPr/>
          </p:nvSpPr>
          <p:spPr>
            <a:xfrm>
              <a:off x="954040" y="3559674"/>
              <a:ext cx="4288353" cy="954107"/>
            </a:xfrm>
            <a:prstGeom prst="rect">
              <a:avLst/>
            </a:prstGeom>
          </p:spPr>
          <p:txBody>
            <a:bodyPr wrap="square">
              <a:normAutofit/>
            </a:bodyPr>
            <a:lstStyle/>
            <a:p>
              <a:r>
                <a:rPr lang="en-US" altLang="zh-CN" sz="900">
                  <a:solidFill>
                    <a:schemeClr val="bg1">
                      <a:lumMod val="50000"/>
                    </a:schemeClr>
                  </a:solidFill>
                  <a:latin typeface="微软雅黑" panose="020b0503020204020204" pitchFamily="34" charset="-122"/>
                  <a:ea typeface="微软雅黑" panose="020b0503020204020204" pitchFamily="34" charset="-122"/>
                </a:rPr>
                <a:t>40ZB</a:t>
              </a:r>
              <a:r>
                <a:rPr lang="zh-CN" altLang="en-US" sz="900">
                  <a:solidFill>
                    <a:schemeClr val="bg1">
                      <a:lumMod val="50000"/>
                    </a:schemeClr>
                  </a:solidFill>
                  <a:latin typeface="微软雅黑" panose="020b0503020204020204" pitchFamily="34" charset="-122"/>
                  <a:ea typeface="微软雅黑" panose="020b0503020204020204" pitchFamily="34" charset="-122"/>
                </a:rPr>
                <a:t>的数据量约等于地球上沙滩上所有沙粒总和的</a:t>
              </a:r>
              <a:r>
                <a:rPr lang="en-US" altLang="zh-CN" sz="900">
                  <a:solidFill>
                    <a:schemeClr val="bg1">
                      <a:lumMod val="50000"/>
                    </a:schemeClr>
                  </a:solidFill>
                  <a:latin typeface="微软雅黑" panose="020b0503020204020204" pitchFamily="34" charset="-122"/>
                  <a:ea typeface="微软雅黑" panose="020b0503020204020204" pitchFamily="34" charset="-122"/>
                </a:rPr>
                <a:t>47</a:t>
              </a:r>
              <a:r>
                <a:rPr lang="zh-CN" altLang="en-US" sz="900">
                  <a:solidFill>
                    <a:schemeClr val="bg1">
                      <a:lumMod val="50000"/>
                    </a:schemeClr>
                  </a:solidFill>
                  <a:latin typeface="微软雅黑" panose="020b0503020204020204" pitchFamily="34" charset="-122"/>
                  <a:ea typeface="微软雅黑" panose="020b0503020204020204" pitchFamily="34" charset="-122"/>
                </a:rPr>
                <a:t>倍；如果把</a:t>
              </a:r>
              <a:r>
                <a:rPr lang="en-US" altLang="zh-CN" sz="900">
                  <a:solidFill>
                    <a:schemeClr val="bg1">
                      <a:lumMod val="50000"/>
                    </a:schemeClr>
                  </a:solidFill>
                  <a:latin typeface="微软雅黑" panose="020b0503020204020204" pitchFamily="34" charset="-122"/>
                  <a:ea typeface="微软雅黑" panose="020b0503020204020204" pitchFamily="34" charset="-122"/>
                </a:rPr>
                <a:t>40ZB</a:t>
              </a:r>
              <a:r>
                <a:rPr lang="zh-CN" altLang="en-US" sz="900">
                  <a:solidFill>
                    <a:schemeClr val="bg1">
                      <a:lumMod val="50000"/>
                    </a:schemeClr>
                  </a:solidFill>
                  <a:latin typeface="微软雅黑" panose="020b0503020204020204" pitchFamily="34" charset="-122"/>
                  <a:ea typeface="微软雅黑" panose="020b0503020204020204" pitchFamily="34" charset="-122"/>
                </a:rPr>
                <a:t>全存到蓝光光碟中，光碟的重量将与</a:t>
              </a:r>
              <a:r>
                <a:rPr lang="en-US" altLang="zh-CN" sz="900">
                  <a:solidFill>
                    <a:schemeClr val="bg1">
                      <a:lumMod val="50000"/>
                    </a:schemeClr>
                  </a:solidFill>
                  <a:latin typeface="微软雅黑" panose="020b0503020204020204" pitchFamily="34" charset="-122"/>
                  <a:ea typeface="微软雅黑" panose="020b0503020204020204" pitchFamily="34" charset="-122"/>
                </a:rPr>
                <a:t>424</a:t>
              </a:r>
              <a:r>
                <a:rPr lang="zh-CN" altLang="en-US" sz="900">
                  <a:solidFill>
                    <a:schemeClr val="bg1">
                      <a:lumMod val="50000"/>
                    </a:schemeClr>
                  </a:solidFill>
                  <a:latin typeface="微软雅黑" panose="020b0503020204020204" pitchFamily="34" charset="-122"/>
                  <a:ea typeface="微软雅黑" panose="020b0503020204020204" pitchFamily="34" charset="-122"/>
                </a:rPr>
                <a:t>台尼米兹（</a:t>
              </a:r>
              <a:r>
                <a:rPr lang="en-US" altLang="zh-CN" sz="900">
                  <a:solidFill>
                    <a:schemeClr val="bg1">
                      <a:lumMod val="50000"/>
                    </a:schemeClr>
                  </a:solidFill>
                  <a:latin typeface="微软雅黑" panose="020b0503020204020204" pitchFamily="34" charset="-122"/>
                  <a:ea typeface="微软雅黑" panose="020b0503020204020204" pitchFamily="34" charset="-122"/>
                </a:rPr>
                <a:t>Nimitz</a:t>
              </a:r>
              <a:r>
                <a:rPr lang="zh-CN" altLang="en-US" sz="900">
                  <a:solidFill>
                    <a:schemeClr val="bg1">
                      <a:lumMod val="50000"/>
                    </a:schemeClr>
                  </a:solidFill>
                  <a:latin typeface="微软雅黑" panose="020b0503020204020204" pitchFamily="34" charset="-122"/>
                  <a:ea typeface="微软雅黑" panose="020b0503020204020204" pitchFamily="34" charset="-122"/>
                </a:rPr>
                <a:t>）级航母相当；或是平均每人拥有</a:t>
              </a:r>
              <a:r>
                <a:rPr lang="en-US" altLang="zh-CN" sz="900">
                  <a:solidFill>
                    <a:schemeClr val="bg1">
                      <a:lumMod val="50000"/>
                    </a:schemeClr>
                  </a:solidFill>
                  <a:latin typeface="微软雅黑" panose="020b0503020204020204" pitchFamily="34" charset="-122"/>
                  <a:ea typeface="微软雅黑" panose="020b0503020204020204" pitchFamily="34" charset="-122"/>
                </a:rPr>
                <a:t>5247GB</a:t>
              </a:r>
              <a:r>
                <a:rPr lang="zh-CN" altLang="en-US" sz="900">
                  <a:solidFill>
                    <a:schemeClr val="bg1">
                      <a:lumMod val="50000"/>
                    </a:schemeClr>
                  </a:solidFill>
                  <a:latin typeface="微软雅黑" panose="020b0503020204020204" pitchFamily="34" charset="-122"/>
                  <a:ea typeface="微软雅黑" panose="020b0503020204020204" pitchFamily="34" charset="-122"/>
                </a:rPr>
                <a:t>的数据量。</a:t>
              </a:r>
            </a:p>
          </p:txBody>
        </p:sp>
      </p:grpSp>
      <p:sp>
        <p:nvSpPr>
          <p:cNvPr id="21" name="文本框 20"/>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2" name="图片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14:honeycomb/>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42"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17" name="直接连接符 16"/>
          <p:cNvCxnSpPr/>
          <p:nvPr/>
        </p:nvCxnSpPr>
        <p:spPr>
          <a:xfrm flipH="1">
            <a:off x="954913" y="1811494"/>
            <a:ext cx="0" cy="1781785"/>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标题 4"/>
          <p:cNvSpPr txBox="1"/>
          <p:nvPr/>
        </p:nvSpPr>
        <p:spPr>
          <a:xfrm>
            <a:off x="1062939" y="1703507"/>
            <a:ext cx="1404339"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a:solidFill>
                  <a:schemeClr val="bg1">
                    <a:lumMod val="65000"/>
                  </a:schemeClr>
                </a:solidFill>
                <a:latin typeface="微软雅黑" panose="020b0503020204020204" pitchFamily="34" charset="-122"/>
                <a:ea typeface="微软雅黑" panose="020b0503020204020204" pitchFamily="34" charset="-122"/>
              </a:rPr>
              <a:t>75%</a:t>
            </a:r>
          </a:p>
        </p:txBody>
      </p:sp>
      <p:sp>
        <p:nvSpPr>
          <p:cNvPr id="19" name="标题 4"/>
          <p:cNvSpPr txBox="1"/>
          <p:nvPr/>
        </p:nvSpPr>
        <p:spPr>
          <a:xfrm>
            <a:off x="1062939" y="2081461"/>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20" name="标题 4"/>
          <p:cNvSpPr txBox="1"/>
          <p:nvPr/>
        </p:nvSpPr>
        <p:spPr>
          <a:xfrm>
            <a:off x="1062939" y="2297435"/>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标题 4"/>
          <p:cNvSpPr txBox="1"/>
          <p:nvPr/>
        </p:nvSpPr>
        <p:spPr>
          <a:xfrm>
            <a:off x="1062939" y="2513409"/>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标题 4"/>
          <p:cNvSpPr txBox="1"/>
          <p:nvPr/>
        </p:nvSpPr>
        <p:spPr>
          <a:xfrm>
            <a:off x="1062939" y="2729383"/>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标题 4"/>
          <p:cNvSpPr txBox="1"/>
          <p:nvPr/>
        </p:nvSpPr>
        <p:spPr>
          <a:xfrm>
            <a:off x="1062939" y="2945357"/>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900900" y="3431298"/>
            <a:ext cx="1728417" cy="3239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Impact MT Std" pitchFamily="34" charset="0"/>
            </a:endParaRPr>
          </a:p>
        </p:txBody>
      </p:sp>
      <p:sp>
        <p:nvSpPr>
          <p:cNvPr id="25" name="Freeform 34"/>
          <p:cNvSpPr>
            <a:spLocks noEditPoints="1"/>
          </p:cNvSpPr>
          <p:nvPr/>
        </p:nvSpPr>
        <p:spPr bwMode="auto">
          <a:xfrm>
            <a:off x="1008926" y="3485552"/>
            <a:ext cx="214340" cy="215454"/>
          </a:xfrm>
          <a:custGeom>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p:spPr>
        <p:txBody>
          <a:bodyPr vert="horz" wrap="square" lIns="68571" tIns="34285" rIns="68571" bIns="34285" numCol="1" anchor="t" anchorCtr="0" compatLnSpc="1"/>
          <a:lstStyle/>
          <a:p>
            <a:endParaRPr lang="zh-CN" altLang="en-US">
              <a:latin typeface="Impact MT Std" pitchFamily="34" charset="0"/>
            </a:endParaRPr>
          </a:p>
        </p:txBody>
      </p:sp>
      <p:sp>
        <p:nvSpPr>
          <p:cNvPr id="26" name="标题 4"/>
          <p:cNvSpPr txBox="1"/>
          <p:nvPr/>
        </p:nvSpPr>
        <p:spPr>
          <a:xfrm>
            <a:off x="1333004" y="3431298"/>
            <a:ext cx="1296313" cy="323961"/>
          </a:xfrm>
          <a:prstGeom prst="rect">
            <a:avLst/>
          </a:prstGeom>
          <a:solidFill>
            <a:schemeClr val="accent1"/>
          </a:solidFill>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a:solidFill>
                  <a:schemeClr val="bg1"/>
                </a:solidFill>
                <a:latin typeface="Impact MT Std" pitchFamily="34" charset="0"/>
                <a:ea typeface="微软雅黑" panose="020b0503020204020204" pitchFamily="34" charset="-122"/>
              </a:rPr>
              <a:t>计划完成情况</a:t>
            </a:r>
            <a:endParaRPr lang="en-US" altLang="zh-CN" sz="1400">
              <a:solidFill>
                <a:schemeClr val="bg1"/>
              </a:solidFill>
              <a:latin typeface="Impact MT Std" pitchFamily="34" charset="0"/>
              <a:ea typeface="微软雅黑" panose="020b0503020204020204" pitchFamily="34" charset="-122"/>
            </a:endParaRPr>
          </a:p>
        </p:txBody>
      </p:sp>
      <p:cxnSp>
        <p:nvCxnSpPr>
          <p:cNvPr id="27" name="直接连接符 26"/>
          <p:cNvCxnSpPr/>
          <p:nvPr/>
        </p:nvCxnSpPr>
        <p:spPr>
          <a:xfrm flipH="1">
            <a:off x="2845369" y="1811494"/>
            <a:ext cx="0" cy="1781785"/>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标题 4"/>
          <p:cNvSpPr txBox="1"/>
          <p:nvPr/>
        </p:nvSpPr>
        <p:spPr>
          <a:xfrm>
            <a:off x="2953395" y="1703507"/>
            <a:ext cx="1404339"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a:solidFill>
                  <a:schemeClr val="bg1">
                    <a:lumMod val="65000"/>
                  </a:schemeClr>
                </a:solidFill>
                <a:latin typeface="微软雅黑" panose="020b0503020204020204" pitchFamily="34" charset="-122"/>
                <a:ea typeface="微软雅黑" panose="020b0503020204020204" pitchFamily="34" charset="-122"/>
              </a:rPr>
              <a:t>5</a:t>
            </a:r>
            <a:r>
              <a:rPr lang="zh-CN" altLang="en-US" sz="2000" b="1">
                <a:solidFill>
                  <a:schemeClr val="bg1">
                    <a:lumMod val="65000"/>
                  </a:schemeClr>
                </a:solidFill>
                <a:latin typeface="微软雅黑" panose="020b0503020204020204" pitchFamily="34" charset="-122"/>
                <a:ea typeface="微软雅黑" panose="020b0503020204020204" pitchFamily="34" charset="-122"/>
              </a:rPr>
              <a:t>件</a:t>
            </a:r>
            <a:endParaRPr lang="en-US" altLang="zh-CN" sz="2000" b="1">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标题 4"/>
          <p:cNvSpPr txBox="1"/>
          <p:nvPr/>
        </p:nvSpPr>
        <p:spPr>
          <a:xfrm>
            <a:off x="2953395" y="2081461"/>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标题 4"/>
          <p:cNvSpPr txBox="1"/>
          <p:nvPr/>
        </p:nvSpPr>
        <p:spPr>
          <a:xfrm>
            <a:off x="2953395" y="2297435"/>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1" name="标题 4"/>
          <p:cNvSpPr txBox="1"/>
          <p:nvPr/>
        </p:nvSpPr>
        <p:spPr>
          <a:xfrm>
            <a:off x="2953395" y="2513409"/>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2" name="标题 4"/>
          <p:cNvSpPr txBox="1"/>
          <p:nvPr/>
        </p:nvSpPr>
        <p:spPr>
          <a:xfrm>
            <a:off x="2953395" y="2729383"/>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3" name="标题 4"/>
          <p:cNvSpPr txBox="1"/>
          <p:nvPr/>
        </p:nvSpPr>
        <p:spPr>
          <a:xfrm>
            <a:off x="2953395" y="2945357"/>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2791356" y="3431298"/>
            <a:ext cx="1728417" cy="3239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Impact MT Std" pitchFamily="34" charset="0"/>
            </a:endParaRPr>
          </a:p>
        </p:txBody>
      </p:sp>
      <p:sp>
        <p:nvSpPr>
          <p:cNvPr id="35" name="标题 4"/>
          <p:cNvSpPr txBox="1"/>
          <p:nvPr/>
        </p:nvSpPr>
        <p:spPr>
          <a:xfrm>
            <a:off x="3223460" y="3431298"/>
            <a:ext cx="1296313" cy="323961"/>
          </a:xfrm>
          <a:prstGeom prst="rect">
            <a:avLst/>
          </a:prstGeom>
          <a:solidFill>
            <a:schemeClr val="accent2"/>
          </a:solidFill>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a:solidFill>
                  <a:schemeClr val="bg1"/>
                </a:solidFill>
                <a:latin typeface="Impact MT Std" pitchFamily="34" charset="0"/>
                <a:ea typeface="微软雅黑" panose="020b0503020204020204" pitchFamily="34" charset="-122"/>
              </a:rPr>
              <a:t>本年度大事件</a:t>
            </a:r>
            <a:endParaRPr lang="en-US" altLang="zh-CN" sz="1400">
              <a:solidFill>
                <a:schemeClr val="bg1"/>
              </a:solidFill>
              <a:latin typeface="Impact MT Std" pitchFamily="34" charset="0"/>
              <a:ea typeface="微软雅黑" panose="020b0503020204020204" pitchFamily="34" charset="-122"/>
            </a:endParaRPr>
          </a:p>
        </p:txBody>
      </p:sp>
      <p:cxnSp>
        <p:nvCxnSpPr>
          <p:cNvPr id="36" name="直接连接符 35"/>
          <p:cNvCxnSpPr/>
          <p:nvPr/>
        </p:nvCxnSpPr>
        <p:spPr>
          <a:xfrm flipH="1">
            <a:off x="4735825" y="1811494"/>
            <a:ext cx="0" cy="1781785"/>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标题 4"/>
          <p:cNvSpPr txBox="1"/>
          <p:nvPr/>
        </p:nvSpPr>
        <p:spPr>
          <a:xfrm>
            <a:off x="4843851" y="1703507"/>
            <a:ext cx="1404339"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a:solidFill>
                  <a:schemeClr val="bg1">
                    <a:lumMod val="65000"/>
                  </a:schemeClr>
                </a:solidFill>
                <a:latin typeface="微软雅黑" panose="020b0503020204020204" pitchFamily="34" charset="-122"/>
                <a:ea typeface="微软雅黑" panose="020b0503020204020204" pitchFamily="34" charset="-122"/>
              </a:rPr>
              <a:t>5</a:t>
            </a:r>
            <a:r>
              <a:rPr lang="zh-CN" altLang="en-US" sz="2000" b="1">
                <a:solidFill>
                  <a:schemeClr val="bg1">
                    <a:lumMod val="65000"/>
                  </a:schemeClr>
                </a:solidFill>
                <a:latin typeface="微软雅黑" panose="020b0503020204020204" pitchFamily="34" charset="-122"/>
                <a:ea typeface="微软雅黑" panose="020b0503020204020204" pitchFamily="34" charset="-122"/>
              </a:rPr>
              <a:t>项</a:t>
            </a:r>
            <a:endParaRPr lang="en-US" altLang="zh-CN" sz="2000" b="1">
              <a:solidFill>
                <a:schemeClr val="bg1">
                  <a:lumMod val="65000"/>
                </a:schemeClr>
              </a:solidFill>
              <a:latin typeface="微软雅黑" panose="020b0503020204020204" pitchFamily="34" charset="-122"/>
              <a:ea typeface="微软雅黑" panose="020b0503020204020204" pitchFamily="34" charset="-122"/>
            </a:endParaRPr>
          </a:p>
        </p:txBody>
      </p:sp>
      <p:sp>
        <p:nvSpPr>
          <p:cNvPr id="38" name="标题 4"/>
          <p:cNvSpPr txBox="1"/>
          <p:nvPr/>
        </p:nvSpPr>
        <p:spPr>
          <a:xfrm>
            <a:off x="4843851" y="2081461"/>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39" name="标题 4"/>
          <p:cNvSpPr txBox="1"/>
          <p:nvPr/>
        </p:nvSpPr>
        <p:spPr>
          <a:xfrm>
            <a:off x="4843851" y="2297435"/>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0" name="标题 4"/>
          <p:cNvSpPr txBox="1"/>
          <p:nvPr/>
        </p:nvSpPr>
        <p:spPr>
          <a:xfrm>
            <a:off x="4843851" y="2513409"/>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1" name="标题 4"/>
          <p:cNvSpPr txBox="1"/>
          <p:nvPr/>
        </p:nvSpPr>
        <p:spPr>
          <a:xfrm>
            <a:off x="4843851" y="2729383"/>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2" name="标题 4"/>
          <p:cNvSpPr txBox="1"/>
          <p:nvPr/>
        </p:nvSpPr>
        <p:spPr>
          <a:xfrm>
            <a:off x="4843851" y="2945357"/>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4681812" y="3431298"/>
            <a:ext cx="1728417" cy="3239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Impact MT Std" pitchFamily="34" charset="0"/>
            </a:endParaRPr>
          </a:p>
        </p:txBody>
      </p:sp>
      <p:sp>
        <p:nvSpPr>
          <p:cNvPr id="44" name="标题 4"/>
          <p:cNvSpPr txBox="1"/>
          <p:nvPr/>
        </p:nvSpPr>
        <p:spPr>
          <a:xfrm>
            <a:off x="5113916" y="3431298"/>
            <a:ext cx="1296313" cy="323961"/>
          </a:xfrm>
          <a:prstGeom prst="rect">
            <a:avLst/>
          </a:prstGeom>
          <a:solidFill>
            <a:schemeClr val="accent3"/>
          </a:solidFill>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a:solidFill>
                  <a:schemeClr val="bg1"/>
                </a:solidFill>
                <a:latin typeface="Impact MT Std" pitchFamily="34" charset="0"/>
                <a:ea typeface="微软雅黑" panose="020b0503020204020204" pitchFamily="34" charset="-122"/>
              </a:rPr>
              <a:t>获得各类奖项</a:t>
            </a:r>
            <a:endParaRPr lang="en-US" altLang="zh-CN" sz="1400">
              <a:solidFill>
                <a:schemeClr val="bg1"/>
              </a:solidFill>
              <a:latin typeface="Impact MT Std" pitchFamily="34" charset="0"/>
              <a:ea typeface="微软雅黑" panose="020b0503020204020204" pitchFamily="34" charset="-122"/>
            </a:endParaRPr>
          </a:p>
        </p:txBody>
      </p:sp>
      <p:cxnSp>
        <p:nvCxnSpPr>
          <p:cNvPr id="45" name="直接连接符 44"/>
          <p:cNvCxnSpPr/>
          <p:nvPr/>
        </p:nvCxnSpPr>
        <p:spPr>
          <a:xfrm flipH="1">
            <a:off x="6626281" y="1811494"/>
            <a:ext cx="0" cy="1781785"/>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标题 4"/>
          <p:cNvSpPr txBox="1"/>
          <p:nvPr/>
        </p:nvSpPr>
        <p:spPr>
          <a:xfrm>
            <a:off x="6734307" y="1703507"/>
            <a:ext cx="1404339"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a:solidFill>
                  <a:schemeClr val="bg1">
                    <a:lumMod val="65000"/>
                  </a:schemeClr>
                </a:solidFill>
                <a:latin typeface="微软雅黑" panose="020b0503020204020204" pitchFamily="34" charset="-122"/>
                <a:ea typeface="微软雅黑" panose="020b0503020204020204" pitchFamily="34" charset="-122"/>
              </a:rPr>
              <a:t>5000</a:t>
            </a:r>
            <a:r>
              <a:rPr lang="zh-CN" altLang="en-US" sz="2000" b="1">
                <a:solidFill>
                  <a:schemeClr val="bg1">
                    <a:lumMod val="65000"/>
                  </a:schemeClr>
                </a:solidFill>
                <a:latin typeface="微软雅黑" panose="020b0503020204020204" pitchFamily="34" charset="-122"/>
                <a:ea typeface="微软雅黑" panose="020b0503020204020204" pitchFamily="34" charset="-122"/>
              </a:rPr>
              <a:t>万</a:t>
            </a:r>
            <a:endParaRPr lang="en-US" altLang="zh-CN" sz="2000" b="1">
              <a:solidFill>
                <a:schemeClr val="bg1">
                  <a:lumMod val="65000"/>
                </a:schemeClr>
              </a:solidFill>
              <a:latin typeface="微软雅黑" panose="020b0503020204020204" pitchFamily="34" charset="-122"/>
              <a:ea typeface="微软雅黑" panose="020b0503020204020204" pitchFamily="34" charset="-122"/>
            </a:endParaRPr>
          </a:p>
        </p:txBody>
      </p:sp>
      <p:sp>
        <p:nvSpPr>
          <p:cNvPr id="47" name="标题 4"/>
          <p:cNvSpPr txBox="1"/>
          <p:nvPr/>
        </p:nvSpPr>
        <p:spPr>
          <a:xfrm>
            <a:off x="6734307" y="2081461"/>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8" name="标题 4"/>
          <p:cNvSpPr txBox="1"/>
          <p:nvPr/>
        </p:nvSpPr>
        <p:spPr>
          <a:xfrm>
            <a:off x="6734307" y="2297435"/>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49" name="标题 4"/>
          <p:cNvSpPr txBox="1"/>
          <p:nvPr/>
        </p:nvSpPr>
        <p:spPr>
          <a:xfrm>
            <a:off x="6734307" y="2513409"/>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50" name="标题 4"/>
          <p:cNvSpPr txBox="1"/>
          <p:nvPr/>
        </p:nvSpPr>
        <p:spPr>
          <a:xfrm>
            <a:off x="6734307" y="2729383"/>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51" name="标题 4"/>
          <p:cNvSpPr txBox="1"/>
          <p:nvPr/>
        </p:nvSpPr>
        <p:spPr>
          <a:xfrm>
            <a:off x="6734307" y="2945357"/>
            <a:ext cx="1620391" cy="48594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a:solidFill>
                  <a:schemeClr val="bg1">
                    <a:lumMod val="65000"/>
                  </a:schemeClr>
                </a:solidFill>
                <a:latin typeface="微软雅黑" panose="020b0503020204020204" pitchFamily="34" charset="-122"/>
                <a:ea typeface="微软雅黑" panose="020b0503020204020204" pitchFamily="34" charset="-122"/>
              </a:rPr>
              <a:t>单击此处添加文本</a:t>
            </a:r>
            <a:endParaRPr lang="en-US" altLang="zh-CN" sz="1200">
              <a:solidFill>
                <a:schemeClr val="bg1">
                  <a:lumMod val="6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6572268" y="3431298"/>
            <a:ext cx="1728417" cy="3239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Impact MT Std" pitchFamily="34" charset="0"/>
            </a:endParaRPr>
          </a:p>
        </p:txBody>
      </p:sp>
      <p:sp>
        <p:nvSpPr>
          <p:cNvPr id="53" name="标题 4"/>
          <p:cNvSpPr txBox="1"/>
          <p:nvPr/>
        </p:nvSpPr>
        <p:spPr>
          <a:xfrm>
            <a:off x="7004372" y="3431298"/>
            <a:ext cx="1296313" cy="323961"/>
          </a:xfrm>
          <a:prstGeom prst="rect">
            <a:avLst/>
          </a:prstGeom>
        </p:spPr>
        <p:txBody>
          <a:bodyPr vert="horz" lIns="68571" tIns="34285" rIns="68571" bIns="34285"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a:solidFill>
                  <a:schemeClr val="bg1"/>
                </a:solidFill>
                <a:latin typeface="Impact MT Std" pitchFamily="34" charset="0"/>
                <a:ea typeface="微软雅黑" panose="020b0503020204020204" pitchFamily="34" charset="-122"/>
              </a:rPr>
              <a:t>年度销售额</a:t>
            </a:r>
            <a:endParaRPr lang="en-US" altLang="zh-CN" sz="1400">
              <a:solidFill>
                <a:schemeClr val="bg1"/>
              </a:solidFill>
              <a:latin typeface="Impact MT Std" pitchFamily="34" charset="0"/>
              <a:ea typeface="微软雅黑" panose="020b0503020204020204" pitchFamily="34" charset="-122"/>
            </a:endParaRPr>
          </a:p>
        </p:txBody>
      </p:sp>
      <p:sp>
        <p:nvSpPr>
          <p:cNvPr id="54" name="Freeform 63"/>
          <p:cNvSpPr>
            <a:spLocks noEditPoints="1"/>
          </p:cNvSpPr>
          <p:nvPr/>
        </p:nvSpPr>
        <p:spPr bwMode="auto">
          <a:xfrm>
            <a:off x="2899382" y="3509598"/>
            <a:ext cx="210768" cy="220215"/>
          </a:xfrm>
          <a:custGeom>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p:spPr>
        <p:txBody>
          <a:bodyPr vert="horz" wrap="square" lIns="68571" tIns="34285" rIns="68571" bIns="34285" numCol="1" anchor="t" anchorCtr="0" compatLnSpc="1"/>
          <a:lstStyle/>
          <a:p>
            <a:endParaRPr lang="zh-CN" altLang="en-US">
              <a:latin typeface="Impact MT Std" pitchFamily="34" charset="0"/>
            </a:endParaRPr>
          </a:p>
        </p:txBody>
      </p:sp>
      <p:sp>
        <p:nvSpPr>
          <p:cNvPr id="55" name="流程图: 联系 20"/>
          <p:cNvSpPr/>
          <p:nvPr/>
        </p:nvSpPr>
        <p:spPr>
          <a:xfrm>
            <a:off x="4843850" y="3481770"/>
            <a:ext cx="162040" cy="238894"/>
          </a:xfrm>
          <a:custGeom>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algn="ctr" defTabSz="690880">
              <a:defRPr/>
            </a:pPr>
            <a:endParaRPr lang="zh-CN" altLang="en-US">
              <a:latin typeface="Impact MT Std" pitchFamily="34" charset="0"/>
            </a:endParaRPr>
          </a:p>
        </p:txBody>
      </p:sp>
      <p:sp>
        <p:nvSpPr>
          <p:cNvPr id="56" name="Freeform 174"/>
          <p:cNvSpPr>
            <a:spLocks noEditPoints="1"/>
          </p:cNvSpPr>
          <p:nvPr/>
        </p:nvSpPr>
        <p:spPr bwMode="auto">
          <a:xfrm>
            <a:off x="6720091" y="3487338"/>
            <a:ext cx="211959" cy="211882"/>
          </a:xfrm>
          <a:custGeom>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p:spPr>
        <p:txBody>
          <a:bodyPr vert="horz" wrap="square" lIns="68571" tIns="34285" rIns="68571" bIns="34285" numCol="1" anchor="t" anchorCtr="0" compatLnSpc="1"/>
          <a:lstStyle/>
          <a:p>
            <a:endParaRPr lang="zh-CN" altLang="en-US">
              <a:latin typeface="Impact MT Std" pitchFamily="34" charset="0"/>
            </a:endParaRPr>
          </a:p>
        </p:txBody>
      </p:sp>
      <p:sp>
        <p:nvSpPr>
          <p:cNvPr id="57" name="文本框 56"/>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58" name="图片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1000" p14:dur="1500">
        <p14:honeycomb/>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nodeType="afterGroup">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6"/>
                                        </p:tgtEl>
                                        <p:attrNameLst>
                                          <p:attrName>ppt_y</p:attrName>
                                        </p:attrNameLst>
                                      </p:cBhvr>
                                      <p:tavLst>
                                        <p:tav tm="0">
                                          <p:val>
                                            <p:strVal val="#ppt_y"/>
                                          </p:val>
                                        </p:tav>
                                        <p:tav tm="100000">
                                          <p:val>
                                            <p:strVal val="#ppt_y"/>
                                          </p:val>
                                        </p:tav>
                                      </p:tavLst>
                                    </p:anim>
                                    <p:anim calcmode="lin" valueType="num">
                                      <p:cBhvr>
                                        <p:cTn id="21"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6"/>
                                        </p:tgtEl>
                                      </p:cBhvr>
                                    </p:animEffect>
                                  </p:childTnLst>
                                </p:cTn>
                              </p:par>
                            </p:childTnLst>
                          </p:cTn>
                        </p:par>
                        <p:par>
                          <p:cTn id="24" fill="hold" nodeType="afterGroup">
                            <p:stCondLst>
                              <p:cond delay="2000"/>
                            </p:stCondLst>
                            <p:childTnLst>
                              <p:par>
                                <p:cTn id="25" presetID="2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down)">
                                      <p:cBhvr>
                                        <p:cTn id="27" dur="500"/>
                                        <p:tgtEl>
                                          <p:spTgt spid="17"/>
                                        </p:tgtEl>
                                      </p:cBhvr>
                                    </p:animEffect>
                                  </p:childTnLst>
                                </p:cTn>
                              </p:par>
                            </p:childTnLst>
                          </p:cTn>
                        </p:par>
                        <p:par>
                          <p:cTn id="28" fill="hold" nodeType="afterGroup">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nodeType="afterGroup">
                            <p:stCondLst>
                              <p:cond delay="35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childTnLst>
                          </p:cTn>
                        </p:par>
                        <p:par>
                          <p:cTn id="65" fill="hold" nodeType="afterGroup">
                            <p:stCondLst>
                              <p:cond delay="4500"/>
                            </p:stCondLst>
                            <p:childTnLst>
                              <p:par>
                                <p:cTn id="66" presetID="53" presetClass="entr" presetSubtype="16"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animEffect transition="in" filter="fade">
                                      <p:cBhvr>
                                        <p:cTn id="70" dur="500"/>
                                        <p:tgtEl>
                                          <p:spTgt spid="54"/>
                                        </p:tgtEl>
                                      </p:cBhvr>
                                    </p:animEffect>
                                  </p:childTnLst>
                                </p:cTn>
                              </p:par>
                            </p:childTnLst>
                          </p:cTn>
                        </p:par>
                        <p:par>
                          <p:cTn id="71" fill="hold" nodeType="afterGroup">
                            <p:stCondLst>
                              <p:cond delay="50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5"/>
                                        </p:tgtEl>
                                        <p:attrNameLst>
                                          <p:attrName>ppt_y</p:attrName>
                                        </p:attrNameLst>
                                      </p:cBhvr>
                                      <p:tavLst>
                                        <p:tav tm="0">
                                          <p:val>
                                            <p:strVal val="#ppt_y"/>
                                          </p:val>
                                        </p:tav>
                                        <p:tav tm="100000">
                                          <p:val>
                                            <p:strVal val="#ppt_y"/>
                                          </p:val>
                                        </p:tav>
                                      </p:tavLst>
                                    </p:anim>
                                    <p:anim calcmode="lin" valueType="num">
                                      <p:cBhvr>
                                        <p:cTn id="7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5"/>
                                        </p:tgtEl>
                                      </p:cBhvr>
                                    </p:animEffect>
                                  </p:childTnLst>
                                </p:cTn>
                              </p:par>
                            </p:childTnLst>
                          </p:cTn>
                        </p:par>
                        <p:par>
                          <p:cTn id="79" fill="hold" nodeType="afterGroup">
                            <p:stCondLst>
                              <p:cond delay="5500"/>
                            </p:stCondLst>
                            <p:childTnLst>
                              <p:par>
                                <p:cTn id="80" presetID="22" presetClass="entr" presetSubtype="4" fill="hold"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down)">
                                      <p:cBhvr>
                                        <p:cTn id="82" dur="500"/>
                                        <p:tgtEl>
                                          <p:spTgt spid="27"/>
                                        </p:tgtEl>
                                      </p:cBhvr>
                                    </p:animEffect>
                                  </p:childTnLst>
                                </p:cTn>
                              </p:par>
                            </p:childTnLst>
                          </p:cTn>
                        </p:par>
                        <p:par>
                          <p:cTn id="83" fill="hold" nodeType="afterGroup">
                            <p:stCondLst>
                              <p:cond delay="6000"/>
                            </p:stCondLst>
                            <p:childTnLst>
                              <p:par>
                                <p:cTn id="84" presetID="53" presetClass="entr" presetSubtype="16"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childTnLst>
                          </p:cTn>
                        </p:par>
                        <p:par>
                          <p:cTn id="114" fill="hold" nodeType="afterGroup">
                            <p:stCondLst>
                              <p:cond delay="7000"/>
                            </p:stCondLst>
                            <p:childTnLst>
                              <p:par>
                                <p:cTn id="115" presetID="42" presetClass="entr" presetSubtype="0" fill="hold" grpId="0" nodeType="after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1000"/>
                                        <p:tgtEl>
                                          <p:spTgt spid="43"/>
                                        </p:tgtEl>
                                      </p:cBhvr>
                                    </p:animEffect>
                                    <p:anim calcmode="lin" valueType="num">
                                      <p:cBhvr>
                                        <p:cTn id="118" dur="1000" fill="hold"/>
                                        <p:tgtEl>
                                          <p:spTgt spid="43"/>
                                        </p:tgtEl>
                                        <p:attrNameLst>
                                          <p:attrName>ppt_x</p:attrName>
                                        </p:attrNameLst>
                                      </p:cBhvr>
                                      <p:tavLst>
                                        <p:tav tm="0">
                                          <p:val>
                                            <p:strVal val="#ppt_x"/>
                                          </p:val>
                                        </p:tav>
                                        <p:tav tm="100000">
                                          <p:val>
                                            <p:strVal val="#ppt_x"/>
                                          </p:val>
                                        </p:tav>
                                      </p:tavLst>
                                    </p:anim>
                                    <p:anim calcmode="lin" valueType="num">
                                      <p:cBhvr>
                                        <p:cTn id="119" dur="1000" fill="hold"/>
                                        <p:tgtEl>
                                          <p:spTgt spid="43"/>
                                        </p:tgtEl>
                                        <p:attrNameLst>
                                          <p:attrName>ppt_y</p:attrName>
                                        </p:attrNameLst>
                                      </p:cBhvr>
                                      <p:tavLst>
                                        <p:tav tm="0">
                                          <p:val>
                                            <p:strVal val="#ppt_y+.1"/>
                                          </p:val>
                                        </p:tav>
                                        <p:tav tm="100000">
                                          <p:val>
                                            <p:strVal val="#ppt_y"/>
                                          </p:val>
                                        </p:tav>
                                      </p:tavLst>
                                    </p:anim>
                                  </p:childTnLst>
                                </p:cTn>
                              </p:par>
                            </p:childTnLst>
                          </p:cTn>
                        </p:par>
                        <p:par>
                          <p:cTn id="120" fill="hold" nodeType="afterGroup">
                            <p:stCondLst>
                              <p:cond delay="8000"/>
                            </p:stCondLst>
                            <p:childTnLst>
                              <p:par>
                                <p:cTn id="121" presetID="53" presetClass="entr" presetSubtype="16" fill="hold" grpId="0" nodeType="afterEffect">
                                  <p:stCondLst>
                                    <p:cond delay="0"/>
                                  </p:stCondLst>
                                  <p:childTnLst>
                                    <p:set>
                                      <p:cBhvr>
                                        <p:cTn id="122" dur="1" fill="hold">
                                          <p:stCondLst>
                                            <p:cond delay="0"/>
                                          </p:stCondLst>
                                        </p:cTn>
                                        <p:tgtEl>
                                          <p:spTgt spid="55"/>
                                        </p:tgtEl>
                                        <p:attrNameLst>
                                          <p:attrName>style.visibility</p:attrName>
                                        </p:attrNameLst>
                                      </p:cBhvr>
                                      <p:to>
                                        <p:strVal val="visible"/>
                                      </p:to>
                                    </p:set>
                                    <p:anim calcmode="lin" valueType="num">
                                      <p:cBhvr>
                                        <p:cTn id="123" dur="500" fill="hold"/>
                                        <p:tgtEl>
                                          <p:spTgt spid="55"/>
                                        </p:tgtEl>
                                        <p:attrNameLst>
                                          <p:attrName>ppt_w</p:attrName>
                                        </p:attrNameLst>
                                      </p:cBhvr>
                                      <p:tavLst>
                                        <p:tav tm="0">
                                          <p:val>
                                            <p:fltVal val="0"/>
                                          </p:val>
                                        </p:tav>
                                        <p:tav tm="100000">
                                          <p:val>
                                            <p:strVal val="#ppt_w"/>
                                          </p:val>
                                        </p:tav>
                                      </p:tavLst>
                                    </p:anim>
                                    <p:anim calcmode="lin" valueType="num">
                                      <p:cBhvr>
                                        <p:cTn id="124" dur="500" fill="hold"/>
                                        <p:tgtEl>
                                          <p:spTgt spid="55"/>
                                        </p:tgtEl>
                                        <p:attrNameLst>
                                          <p:attrName>ppt_h</p:attrName>
                                        </p:attrNameLst>
                                      </p:cBhvr>
                                      <p:tavLst>
                                        <p:tav tm="0">
                                          <p:val>
                                            <p:fltVal val="0"/>
                                          </p:val>
                                        </p:tav>
                                        <p:tav tm="100000">
                                          <p:val>
                                            <p:strVal val="#ppt_h"/>
                                          </p:val>
                                        </p:tav>
                                      </p:tavLst>
                                    </p:anim>
                                    <p:animEffect transition="in" filter="fade">
                                      <p:cBhvr>
                                        <p:cTn id="125" dur="500"/>
                                        <p:tgtEl>
                                          <p:spTgt spid="55"/>
                                        </p:tgtEl>
                                      </p:cBhvr>
                                    </p:animEffect>
                                  </p:childTnLst>
                                </p:cTn>
                              </p:par>
                            </p:childTnLst>
                          </p:cTn>
                        </p:par>
                        <p:par>
                          <p:cTn id="126" fill="hold" nodeType="afterGroup">
                            <p:stCondLst>
                              <p:cond delay="85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44"/>
                                        </p:tgtEl>
                                        <p:attrNameLst>
                                          <p:attrName>style.visibility</p:attrName>
                                        </p:attrNameLst>
                                      </p:cBhvr>
                                      <p:to>
                                        <p:strVal val="visible"/>
                                      </p:to>
                                    </p:set>
                                    <p:anim calcmode="lin" valueType="num">
                                      <p:cBhvr>
                                        <p:cTn id="129"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44"/>
                                        </p:tgtEl>
                                        <p:attrNameLst>
                                          <p:attrName>ppt_y</p:attrName>
                                        </p:attrNameLst>
                                      </p:cBhvr>
                                      <p:tavLst>
                                        <p:tav tm="0">
                                          <p:val>
                                            <p:strVal val="#ppt_y"/>
                                          </p:val>
                                        </p:tav>
                                        <p:tav tm="100000">
                                          <p:val>
                                            <p:strVal val="#ppt_y"/>
                                          </p:val>
                                        </p:tav>
                                      </p:tavLst>
                                    </p:anim>
                                    <p:anim calcmode="lin" valueType="num">
                                      <p:cBhvr>
                                        <p:cTn id="131"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44"/>
                                        </p:tgtEl>
                                      </p:cBhvr>
                                    </p:animEffect>
                                  </p:childTnLst>
                                </p:cTn>
                              </p:par>
                            </p:childTnLst>
                          </p:cTn>
                        </p:par>
                        <p:par>
                          <p:cTn id="134" fill="hold" nodeType="afterGroup">
                            <p:stCondLst>
                              <p:cond delay="9000"/>
                            </p:stCondLst>
                            <p:childTnLst>
                              <p:par>
                                <p:cTn id="135" presetID="22" presetClass="entr" presetSubtype="4" fill="hold" nodeType="afterEffect">
                                  <p:stCondLst>
                                    <p:cond delay="0"/>
                                  </p:stCondLst>
                                  <p:childTnLst>
                                    <p:set>
                                      <p:cBhvr>
                                        <p:cTn id="136" dur="1" fill="hold">
                                          <p:stCondLst>
                                            <p:cond delay="0"/>
                                          </p:stCondLst>
                                        </p:cTn>
                                        <p:tgtEl>
                                          <p:spTgt spid="36"/>
                                        </p:tgtEl>
                                        <p:attrNameLst>
                                          <p:attrName>style.visibility</p:attrName>
                                        </p:attrNameLst>
                                      </p:cBhvr>
                                      <p:to>
                                        <p:strVal val="visible"/>
                                      </p:to>
                                    </p:set>
                                    <p:animEffect transition="in" filter="wipe(down)">
                                      <p:cBhvr>
                                        <p:cTn id="137" dur="500"/>
                                        <p:tgtEl>
                                          <p:spTgt spid="36"/>
                                        </p:tgtEl>
                                      </p:cBhvr>
                                    </p:animEffect>
                                  </p:childTnLst>
                                </p:cTn>
                              </p:par>
                            </p:childTnLst>
                          </p:cTn>
                        </p:par>
                        <p:par>
                          <p:cTn id="138" fill="hold" nodeType="afterGroup">
                            <p:stCondLst>
                              <p:cond delay="9500"/>
                            </p:stCondLst>
                            <p:childTnLst>
                              <p:par>
                                <p:cTn id="139" presetID="53" presetClass="entr" presetSubtype="16" fill="hold" grpId="0" nodeType="afterEffect">
                                  <p:stCondLst>
                                    <p:cond delay="0"/>
                                  </p:stCondLst>
                                  <p:childTnLst>
                                    <p:set>
                                      <p:cBhvr>
                                        <p:cTn id="140" dur="1" fill="hold">
                                          <p:stCondLst>
                                            <p:cond delay="0"/>
                                          </p:stCondLst>
                                        </p:cTn>
                                        <p:tgtEl>
                                          <p:spTgt spid="37"/>
                                        </p:tgtEl>
                                        <p:attrNameLst>
                                          <p:attrName>style.visibility</p:attrName>
                                        </p:attrNameLst>
                                      </p:cBhvr>
                                      <p:to>
                                        <p:strVal val="visible"/>
                                      </p:to>
                                    </p:set>
                                    <p:anim calcmode="lin" valueType="num">
                                      <p:cBhvr>
                                        <p:cTn id="141" dur="500" fill="hold"/>
                                        <p:tgtEl>
                                          <p:spTgt spid="37"/>
                                        </p:tgtEl>
                                        <p:attrNameLst>
                                          <p:attrName>ppt_w</p:attrName>
                                        </p:attrNameLst>
                                      </p:cBhvr>
                                      <p:tavLst>
                                        <p:tav tm="0">
                                          <p:val>
                                            <p:fltVal val="0"/>
                                          </p:val>
                                        </p:tav>
                                        <p:tav tm="100000">
                                          <p:val>
                                            <p:strVal val="#ppt_w"/>
                                          </p:val>
                                        </p:tav>
                                      </p:tavLst>
                                    </p:anim>
                                    <p:anim calcmode="lin" valueType="num">
                                      <p:cBhvr>
                                        <p:cTn id="142" dur="500" fill="hold"/>
                                        <p:tgtEl>
                                          <p:spTgt spid="37"/>
                                        </p:tgtEl>
                                        <p:attrNameLst>
                                          <p:attrName>ppt_h</p:attrName>
                                        </p:attrNameLst>
                                      </p:cBhvr>
                                      <p:tavLst>
                                        <p:tav tm="0">
                                          <p:val>
                                            <p:fltVal val="0"/>
                                          </p:val>
                                        </p:tav>
                                        <p:tav tm="100000">
                                          <p:val>
                                            <p:strVal val="#ppt_h"/>
                                          </p:val>
                                        </p:tav>
                                      </p:tavLst>
                                    </p:anim>
                                    <p:animEffect transition="in" filter="fade">
                                      <p:cBhvr>
                                        <p:cTn id="143" dur="500"/>
                                        <p:tgtEl>
                                          <p:spTgt spid="37"/>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38"/>
                                        </p:tgtEl>
                                        <p:attrNameLst>
                                          <p:attrName>style.visibility</p:attrName>
                                        </p:attrNameLst>
                                      </p:cBhvr>
                                      <p:to>
                                        <p:strVal val="visible"/>
                                      </p:to>
                                    </p:set>
                                    <p:anim calcmode="lin" valueType="num">
                                      <p:cBhvr>
                                        <p:cTn id="146" dur="500" fill="hold"/>
                                        <p:tgtEl>
                                          <p:spTgt spid="38"/>
                                        </p:tgtEl>
                                        <p:attrNameLst>
                                          <p:attrName>ppt_w</p:attrName>
                                        </p:attrNameLst>
                                      </p:cBhvr>
                                      <p:tavLst>
                                        <p:tav tm="0">
                                          <p:val>
                                            <p:fltVal val="0"/>
                                          </p:val>
                                        </p:tav>
                                        <p:tav tm="100000">
                                          <p:val>
                                            <p:strVal val="#ppt_w"/>
                                          </p:val>
                                        </p:tav>
                                      </p:tavLst>
                                    </p:anim>
                                    <p:anim calcmode="lin" valueType="num">
                                      <p:cBhvr>
                                        <p:cTn id="147" dur="500" fill="hold"/>
                                        <p:tgtEl>
                                          <p:spTgt spid="38"/>
                                        </p:tgtEl>
                                        <p:attrNameLst>
                                          <p:attrName>ppt_h</p:attrName>
                                        </p:attrNameLst>
                                      </p:cBhvr>
                                      <p:tavLst>
                                        <p:tav tm="0">
                                          <p:val>
                                            <p:fltVal val="0"/>
                                          </p:val>
                                        </p:tav>
                                        <p:tav tm="100000">
                                          <p:val>
                                            <p:strVal val="#ppt_h"/>
                                          </p:val>
                                        </p:tav>
                                      </p:tavLst>
                                    </p:anim>
                                    <p:animEffect transition="in" filter="fade">
                                      <p:cBhvr>
                                        <p:cTn id="148" dur="500"/>
                                        <p:tgtEl>
                                          <p:spTgt spid="38"/>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39"/>
                                        </p:tgtEl>
                                        <p:attrNameLst>
                                          <p:attrName>style.visibility</p:attrName>
                                        </p:attrNameLst>
                                      </p:cBhvr>
                                      <p:to>
                                        <p:strVal val="visible"/>
                                      </p:to>
                                    </p:set>
                                    <p:anim calcmode="lin" valueType="num">
                                      <p:cBhvr>
                                        <p:cTn id="151" dur="500" fill="hold"/>
                                        <p:tgtEl>
                                          <p:spTgt spid="39"/>
                                        </p:tgtEl>
                                        <p:attrNameLst>
                                          <p:attrName>ppt_w</p:attrName>
                                        </p:attrNameLst>
                                      </p:cBhvr>
                                      <p:tavLst>
                                        <p:tav tm="0">
                                          <p:val>
                                            <p:fltVal val="0"/>
                                          </p:val>
                                        </p:tav>
                                        <p:tav tm="100000">
                                          <p:val>
                                            <p:strVal val="#ppt_w"/>
                                          </p:val>
                                        </p:tav>
                                      </p:tavLst>
                                    </p:anim>
                                    <p:anim calcmode="lin" valueType="num">
                                      <p:cBhvr>
                                        <p:cTn id="152" dur="500" fill="hold"/>
                                        <p:tgtEl>
                                          <p:spTgt spid="39"/>
                                        </p:tgtEl>
                                        <p:attrNameLst>
                                          <p:attrName>ppt_h</p:attrName>
                                        </p:attrNameLst>
                                      </p:cBhvr>
                                      <p:tavLst>
                                        <p:tav tm="0">
                                          <p:val>
                                            <p:fltVal val="0"/>
                                          </p:val>
                                        </p:tav>
                                        <p:tav tm="100000">
                                          <p:val>
                                            <p:strVal val="#ppt_h"/>
                                          </p:val>
                                        </p:tav>
                                      </p:tavLst>
                                    </p:anim>
                                    <p:animEffect transition="in" filter="fade">
                                      <p:cBhvr>
                                        <p:cTn id="153" dur="500"/>
                                        <p:tgtEl>
                                          <p:spTgt spid="39"/>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40"/>
                                        </p:tgtEl>
                                        <p:attrNameLst>
                                          <p:attrName>style.visibility</p:attrName>
                                        </p:attrNameLst>
                                      </p:cBhvr>
                                      <p:to>
                                        <p:strVal val="visible"/>
                                      </p:to>
                                    </p:set>
                                    <p:anim calcmode="lin" valueType="num">
                                      <p:cBhvr>
                                        <p:cTn id="156" dur="500" fill="hold"/>
                                        <p:tgtEl>
                                          <p:spTgt spid="40"/>
                                        </p:tgtEl>
                                        <p:attrNameLst>
                                          <p:attrName>ppt_w</p:attrName>
                                        </p:attrNameLst>
                                      </p:cBhvr>
                                      <p:tavLst>
                                        <p:tav tm="0">
                                          <p:val>
                                            <p:fltVal val="0"/>
                                          </p:val>
                                        </p:tav>
                                        <p:tav tm="100000">
                                          <p:val>
                                            <p:strVal val="#ppt_w"/>
                                          </p:val>
                                        </p:tav>
                                      </p:tavLst>
                                    </p:anim>
                                    <p:anim calcmode="lin" valueType="num">
                                      <p:cBhvr>
                                        <p:cTn id="157" dur="500" fill="hold"/>
                                        <p:tgtEl>
                                          <p:spTgt spid="40"/>
                                        </p:tgtEl>
                                        <p:attrNameLst>
                                          <p:attrName>ppt_h</p:attrName>
                                        </p:attrNameLst>
                                      </p:cBhvr>
                                      <p:tavLst>
                                        <p:tav tm="0">
                                          <p:val>
                                            <p:fltVal val="0"/>
                                          </p:val>
                                        </p:tav>
                                        <p:tav tm="100000">
                                          <p:val>
                                            <p:strVal val="#ppt_h"/>
                                          </p:val>
                                        </p:tav>
                                      </p:tavLst>
                                    </p:anim>
                                    <p:animEffect transition="in" filter="fade">
                                      <p:cBhvr>
                                        <p:cTn id="158" dur="500"/>
                                        <p:tgtEl>
                                          <p:spTgt spid="40"/>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41"/>
                                        </p:tgtEl>
                                        <p:attrNameLst>
                                          <p:attrName>style.visibility</p:attrName>
                                        </p:attrNameLst>
                                      </p:cBhvr>
                                      <p:to>
                                        <p:strVal val="visible"/>
                                      </p:to>
                                    </p:set>
                                    <p:anim calcmode="lin" valueType="num">
                                      <p:cBhvr>
                                        <p:cTn id="161" dur="500" fill="hold"/>
                                        <p:tgtEl>
                                          <p:spTgt spid="41"/>
                                        </p:tgtEl>
                                        <p:attrNameLst>
                                          <p:attrName>ppt_w</p:attrName>
                                        </p:attrNameLst>
                                      </p:cBhvr>
                                      <p:tavLst>
                                        <p:tav tm="0">
                                          <p:val>
                                            <p:fltVal val="0"/>
                                          </p:val>
                                        </p:tav>
                                        <p:tav tm="100000">
                                          <p:val>
                                            <p:strVal val="#ppt_w"/>
                                          </p:val>
                                        </p:tav>
                                      </p:tavLst>
                                    </p:anim>
                                    <p:anim calcmode="lin" valueType="num">
                                      <p:cBhvr>
                                        <p:cTn id="162" dur="500" fill="hold"/>
                                        <p:tgtEl>
                                          <p:spTgt spid="41"/>
                                        </p:tgtEl>
                                        <p:attrNameLst>
                                          <p:attrName>ppt_h</p:attrName>
                                        </p:attrNameLst>
                                      </p:cBhvr>
                                      <p:tavLst>
                                        <p:tav tm="0">
                                          <p:val>
                                            <p:fltVal val="0"/>
                                          </p:val>
                                        </p:tav>
                                        <p:tav tm="100000">
                                          <p:val>
                                            <p:strVal val="#ppt_h"/>
                                          </p:val>
                                        </p:tav>
                                      </p:tavLst>
                                    </p:anim>
                                    <p:animEffect transition="in" filter="fade">
                                      <p:cBhvr>
                                        <p:cTn id="163" dur="500"/>
                                        <p:tgtEl>
                                          <p:spTgt spid="41"/>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42"/>
                                        </p:tgtEl>
                                        <p:attrNameLst>
                                          <p:attrName>style.visibility</p:attrName>
                                        </p:attrNameLst>
                                      </p:cBhvr>
                                      <p:to>
                                        <p:strVal val="visible"/>
                                      </p:to>
                                    </p:set>
                                    <p:anim calcmode="lin" valueType="num">
                                      <p:cBhvr>
                                        <p:cTn id="166" dur="500" fill="hold"/>
                                        <p:tgtEl>
                                          <p:spTgt spid="42"/>
                                        </p:tgtEl>
                                        <p:attrNameLst>
                                          <p:attrName>ppt_w</p:attrName>
                                        </p:attrNameLst>
                                      </p:cBhvr>
                                      <p:tavLst>
                                        <p:tav tm="0">
                                          <p:val>
                                            <p:fltVal val="0"/>
                                          </p:val>
                                        </p:tav>
                                        <p:tav tm="100000">
                                          <p:val>
                                            <p:strVal val="#ppt_w"/>
                                          </p:val>
                                        </p:tav>
                                      </p:tavLst>
                                    </p:anim>
                                    <p:anim calcmode="lin" valueType="num">
                                      <p:cBhvr>
                                        <p:cTn id="167" dur="500" fill="hold"/>
                                        <p:tgtEl>
                                          <p:spTgt spid="42"/>
                                        </p:tgtEl>
                                        <p:attrNameLst>
                                          <p:attrName>ppt_h</p:attrName>
                                        </p:attrNameLst>
                                      </p:cBhvr>
                                      <p:tavLst>
                                        <p:tav tm="0">
                                          <p:val>
                                            <p:fltVal val="0"/>
                                          </p:val>
                                        </p:tav>
                                        <p:tav tm="100000">
                                          <p:val>
                                            <p:strVal val="#ppt_h"/>
                                          </p:val>
                                        </p:tav>
                                      </p:tavLst>
                                    </p:anim>
                                    <p:animEffect transition="in" filter="fade">
                                      <p:cBhvr>
                                        <p:cTn id="168" dur="500"/>
                                        <p:tgtEl>
                                          <p:spTgt spid="42"/>
                                        </p:tgtEl>
                                      </p:cBhvr>
                                    </p:animEffect>
                                  </p:childTnLst>
                                </p:cTn>
                              </p:par>
                            </p:childTnLst>
                          </p:cTn>
                        </p:par>
                        <p:par>
                          <p:cTn id="169" fill="hold" nodeType="afterGroup">
                            <p:stCondLst>
                              <p:cond delay="10500"/>
                            </p:stCondLst>
                            <p:childTnLst>
                              <p:par>
                                <p:cTn id="170" presetID="42" presetClass="entr" presetSubtype="0" fill="hold" grpId="0" nodeType="afterEffect">
                                  <p:stCondLst>
                                    <p:cond delay="0"/>
                                  </p:stCondLst>
                                  <p:childTnLst>
                                    <p:set>
                                      <p:cBhvr>
                                        <p:cTn id="171" dur="1" fill="hold">
                                          <p:stCondLst>
                                            <p:cond delay="0"/>
                                          </p:stCondLst>
                                        </p:cTn>
                                        <p:tgtEl>
                                          <p:spTgt spid="52"/>
                                        </p:tgtEl>
                                        <p:attrNameLst>
                                          <p:attrName>style.visibility</p:attrName>
                                        </p:attrNameLst>
                                      </p:cBhvr>
                                      <p:to>
                                        <p:strVal val="visible"/>
                                      </p:to>
                                    </p:set>
                                    <p:animEffect transition="in" filter="fade">
                                      <p:cBhvr>
                                        <p:cTn id="172" dur="1000"/>
                                        <p:tgtEl>
                                          <p:spTgt spid="52"/>
                                        </p:tgtEl>
                                      </p:cBhvr>
                                    </p:animEffect>
                                    <p:anim calcmode="lin" valueType="num">
                                      <p:cBhvr>
                                        <p:cTn id="173" dur="1000" fill="hold"/>
                                        <p:tgtEl>
                                          <p:spTgt spid="52"/>
                                        </p:tgtEl>
                                        <p:attrNameLst>
                                          <p:attrName>ppt_x</p:attrName>
                                        </p:attrNameLst>
                                      </p:cBhvr>
                                      <p:tavLst>
                                        <p:tav tm="0">
                                          <p:val>
                                            <p:strVal val="#ppt_x"/>
                                          </p:val>
                                        </p:tav>
                                        <p:tav tm="100000">
                                          <p:val>
                                            <p:strVal val="#ppt_x"/>
                                          </p:val>
                                        </p:tav>
                                      </p:tavLst>
                                    </p:anim>
                                    <p:anim calcmode="lin" valueType="num">
                                      <p:cBhvr>
                                        <p:cTn id="174" dur="1000" fill="hold"/>
                                        <p:tgtEl>
                                          <p:spTgt spid="52"/>
                                        </p:tgtEl>
                                        <p:attrNameLst>
                                          <p:attrName>ppt_y</p:attrName>
                                        </p:attrNameLst>
                                      </p:cBhvr>
                                      <p:tavLst>
                                        <p:tav tm="0">
                                          <p:val>
                                            <p:strVal val="#ppt_y+.1"/>
                                          </p:val>
                                        </p:tav>
                                        <p:tav tm="100000">
                                          <p:val>
                                            <p:strVal val="#ppt_y"/>
                                          </p:val>
                                        </p:tav>
                                      </p:tavLst>
                                    </p:anim>
                                  </p:childTnLst>
                                </p:cTn>
                              </p:par>
                            </p:childTnLst>
                          </p:cTn>
                        </p:par>
                        <p:par>
                          <p:cTn id="175" fill="hold" nodeType="afterGroup">
                            <p:stCondLst>
                              <p:cond delay="11500"/>
                            </p:stCondLst>
                            <p:childTnLst>
                              <p:par>
                                <p:cTn id="176" presetID="53" presetClass="entr" presetSubtype="16" fill="hold" grpId="0" nodeType="afterEffect">
                                  <p:stCondLst>
                                    <p:cond delay="0"/>
                                  </p:stCondLst>
                                  <p:childTnLst>
                                    <p:set>
                                      <p:cBhvr>
                                        <p:cTn id="177" dur="1" fill="hold">
                                          <p:stCondLst>
                                            <p:cond delay="0"/>
                                          </p:stCondLst>
                                        </p:cTn>
                                        <p:tgtEl>
                                          <p:spTgt spid="56"/>
                                        </p:tgtEl>
                                        <p:attrNameLst>
                                          <p:attrName>style.visibility</p:attrName>
                                        </p:attrNameLst>
                                      </p:cBhvr>
                                      <p:to>
                                        <p:strVal val="visible"/>
                                      </p:to>
                                    </p:set>
                                    <p:anim calcmode="lin" valueType="num">
                                      <p:cBhvr>
                                        <p:cTn id="178" dur="500" fill="hold"/>
                                        <p:tgtEl>
                                          <p:spTgt spid="56"/>
                                        </p:tgtEl>
                                        <p:attrNameLst>
                                          <p:attrName>ppt_w</p:attrName>
                                        </p:attrNameLst>
                                      </p:cBhvr>
                                      <p:tavLst>
                                        <p:tav tm="0">
                                          <p:val>
                                            <p:fltVal val="0"/>
                                          </p:val>
                                        </p:tav>
                                        <p:tav tm="100000">
                                          <p:val>
                                            <p:strVal val="#ppt_w"/>
                                          </p:val>
                                        </p:tav>
                                      </p:tavLst>
                                    </p:anim>
                                    <p:anim calcmode="lin" valueType="num">
                                      <p:cBhvr>
                                        <p:cTn id="179" dur="500" fill="hold"/>
                                        <p:tgtEl>
                                          <p:spTgt spid="56"/>
                                        </p:tgtEl>
                                        <p:attrNameLst>
                                          <p:attrName>ppt_h</p:attrName>
                                        </p:attrNameLst>
                                      </p:cBhvr>
                                      <p:tavLst>
                                        <p:tav tm="0">
                                          <p:val>
                                            <p:fltVal val="0"/>
                                          </p:val>
                                        </p:tav>
                                        <p:tav tm="100000">
                                          <p:val>
                                            <p:strVal val="#ppt_h"/>
                                          </p:val>
                                        </p:tav>
                                      </p:tavLst>
                                    </p:anim>
                                    <p:animEffect transition="in" filter="fade">
                                      <p:cBhvr>
                                        <p:cTn id="180" dur="500"/>
                                        <p:tgtEl>
                                          <p:spTgt spid="56"/>
                                        </p:tgtEl>
                                      </p:cBhvr>
                                    </p:animEffect>
                                  </p:childTnLst>
                                </p:cTn>
                              </p:par>
                            </p:childTnLst>
                          </p:cTn>
                        </p:par>
                        <p:par>
                          <p:cTn id="181" fill="hold" nodeType="afterGroup">
                            <p:stCondLst>
                              <p:cond delay="1200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53"/>
                                        </p:tgtEl>
                                        <p:attrNameLst>
                                          <p:attrName>style.visibility</p:attrName>
                                        </p:attrNameLst>
                                      </p:cBhvr>
                                      <p:to>
                                        <p:strVal val="visible"/>
                                      </p:to>
                                    </p:set>
                                    <p:anim calcmode="lin" valueType="num">
                                      <p:cBhvr>
                                        <p:cTn id="184"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53"/>
                                        </p:tgtEl>
                                        <p:attrNameLst>
                                          <p:attrName>ppt_y</p:attrName>
                                        </p:attrNameLst>
                                      </p:cBhvr>
                                      <p:tavLst>
                                        <p:tav tm="0">
                                          <p:val>
                                            <p:strVal val="#ppt_y"/>
                                          </p:val>
                                        </p:tav>
                                        <p:tav tm="100000">
                                          <p:val>
                                            <p:strVal val="#ppt_y"/>
                                          </p:val>
                                        </p:tav>
                                      </p:tavLst>
                                    </p:anim>
                                    <p:anim calcmode="lin" valueType="num">
                                      <p:cBhvr>
                                        <p:cTn id="186"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53"/>
                                        </p:tgtEl>
                                      </p:cBhvr>
                                    </p:animEffect>
                                  </p:childTnLst>
                                </p:cTn>
                              </p:par>
                            </p:childTnLst>
                          </p:cTn>
                        </p:par>
                        <p:par>
                          <p:cTn id="189" fill="hold" nodeType="afterGroup">
                            <p:stCondLst>
                              <p:cond delay="12500"/>
                            </p:stCondLst>
                            <p:childTnLst>
                              <p:par>
                                <p:cTn id="190" presetID="22" presetClass="entr" presetSubtype="4" fill="hold" nodeType="afterEffect">
                                  <p:stCondLst>
                                    <p:cond delay="0"/>
                                  </p:stCondLst>
                                  <p:childTnLst>
                                    <p:set>
                                      <p:cBhvr>
                                        <p:cTn id="191" dur="1" fill="hold">
                                          <p:stCondLst>
                                            <p:cond delay="0"/>
                                          </p:stCondLst>
                                        </p:cTn>
                                        <p:tgtEl>
                                          <p:spTgt spid="45"/>
                                        </p:tgtEl>
                                        <p:attrNameLst>
                                          <p:attrName>style.visibility</p:attrName>
                                        </p:attrNameLst>
                                      </p:cBhvr>
                                      <p:to>
                                        <p:strVal val="visible"/>
                                      </p:to>
                                    </p:set>
                                    <p:animEffect transition="in" filter="wipe(down)">
                                      <p:cBhvr>
                                        <p:cTn id="192" dur="500"/>
                                        <p:tgtEl>
                                          <p:spTgt spid="45"/>
                                        </p:tgtEl>
                                      </p:cBhvr>
                                    </p:animEffect>
                                  </p:childTnLst>
                                </p:cTn>
                              </p:par>
                            </p:childTnLst>
                          </p:cTn>
                        </p:par>
                        <p:par>
                          <p:cTn id="193" fill="hold" nodeType="afterGroup">
                            <p:stCondLst>
                              <p:cond delay="13000"/>
                            </p:stCondLst>
                            <p:childTnLst>
                              <p:par>
                                <p:cTn id="194" presetID="53" presetClass="entr" presetSubtype="16" fill="hold" grpId="0" nodeType="afterEffect">
                                  <p:stCondLst>
                                    <p:cond delay="0"/>
                                  </p:stCondLst>
                                  <p:childTnLst>
                                    <p:set>
                                      <p:cBhvr>
                                        <p:cTn id="195" dur="1" fill="hold">
                                          <p:stCondLst>
                                            <p:cond delay="0"/>
                                          </p:stCondLst>
                                        </p:cTn>
                                        <p:tgtEl>
                                          <p:spTgt spid="46"/>
                                        </p:tgtEl>
                                        <p:attrNameLst>
                                          <p:attrName>style.visibility</p:attrName>
                                        </p:attrNameLst>
                                      </p:cBhvr>
                                      <p:to>
                                        <p:strVal val="visible"/>
                                      </p:to>
                                    </p:set>
                                    <p:anim calcmode="lin" valueType="num">
                                      <p:cBhvr>
                                        <p:cTn id="196" dur="500" fill="hold"/>
                                        <p:tgtEl>
                                          <p:spTgt spid="46"/>
                                        </p:tgtEl>
                                        <p:attrNameLst>
                                          <p:attrName>ppt_w</p:attrName>
                                        </p:attrNameLst>
                                      </p:cBhvr>
                                      <p:tavLst>
                                        <p:tav tm="0">
                                          <p:val>
                                            <p:fltVal val="0"/>
                                          </p:val>
                                        </p:tav>
                                        <p:tav tm="100000">
                                          <p:val>
                                            <p:strVal val="#ppt_w"/>
                                          </p:val>
                                        </p:tav>
                                      </p:tavLst>
                                    </p:anim>
                                    <p:anim calcmode="lin" valueType="num">
                                      <p:cBhvr>
                                        <p:cTn id="197" dur="500" fill="hold"/>
                                        <p:tgtEl>
                                          <p:spTgt spid="46"/>
                                        </p:tgtEl>
                                        <p:attrNameLst>
                                          <p:attrName>ppt_h</p:attrName>
                                        </p:attrNameLst>
                                      </p:cBhvr>
                                      <p:tavLst>
                                        <p:tav tm="0">
                                          <p:val>
                                            <p:fltVal val="0"/>
                                          </p:val>
                                        </p:tav>
                                        <p:tav tm="100000">
                                          <p:val>
                                            <p:strVal val="#ppt_h"/>
                                          </p:val>
                                        </p:tav>
                                      </p:tavLst>
                                    </p:anim>
                                    <p:animEffect transition="in" filter="fade">
                                      <p:cBhvr>
                                        <p:cTn id="198" dur="500"/>
                                        <p:tgtEl>
                                          <p:spTgt spid="46"/>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47"/>
                                        </p:tgtEl>
                                        <p:attrNameLst>
                                          <p:attrName>style.visibility</p:attrName>
                                        </p:attrNameLst>
                                      </p:cBhvr>
                                      <p:to>
                                        <p:strVal val="visible"/>
                                      </p:to>
                                    </p:set>
                                    <p:anim calcmode="lin" valueType="num">
                                      <p:cBhvr>
                                        <p:cTn id="201" dur="500" fill="hold"/>
                                        <p:tgtEl>
                                          <p:spTgt spid="47"/>
                                        </p:tgtEl>
                                        <p:attrNameLst>
                                          <p:attrName>ppt_w</p:attrName>
                                        </p:attrNameLst>
                                      </p:cBhvr>
                                      <p:tavLst>
                                        <p:tav tm="0">
                                          <p:val>
                                            <p:fltVal val="0"/>
                                          </p:val>
                                        </p:tav>
                                        <p:tav tm="100000">
                                          <p:val>
                                            <p:strVal val="#ppt_w"/>
                                          </p:val>
                                        </p:tav>
                                      </p:tavLst>
                                    </p:anim>
                                    <p:anim calcmode="lin" valueType="num">
                                      <p:cBhvr>
                                        <p:cTn id="202" dur="500" fill="hold"/>
                                        <p:tgtEl>
                                          <p:spTgt spid="47"/>
                                        </p:tgtEl>
                                        <p:attrNameLst>
                                          <p:attrName>ppt_h</p:attrName>
                                        </p:attrNameLst>
                                      </p:cBhvr>
                                      <p:tavLst>
                                        <p:tav tm="0">
                                          <p:val>
                                            <p:fltVal val="0"/>
                                          </p:val>
                                        </p:tav>
                                        <p:tav tm="100000">
                                          <p:val>
                                            <p:strVal val="#ppt_h"/>
                                          </p:val>
                                        </p:tav>
                                      </p:tavLst>
                                    </p:anim>
                                    <p:animEffect transition="in" filter="fade">
                                      <p:cBhvr>
                                        <p:cTn id="203" dur="500"/>
                                        <p:tgtEl>
                                          <p:spTgt spid="47"/>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48"/>
                                        </p:tgtEl>
                                        <p:attrNameLst>
                                          <p:attrName>style.visibility</p:attrName>
                                        </p:attrNameLst>
                                      </p:cBhvr>
                                      <p:to>
                                        <p:strVal val="visible"/>
                                      </p:to>
                                    </p:set>
                                    <p:anim calcmode="lin" valueType="num">
                                      <p:cBhvr>
                                        <p:cTn id="206" dur="500" fill="hold"/>
                                        <p:tgtEl>
                                          <p:spTgt spid="48"/>
                                        </p:tgtEl>
                                        <p:attrNameLst>
                                          <p:attrName>ppt_w</p:attrName>
                                        </p:attrNameLst>
                                      </p:cBhvr>
                                      <p:tavLst>
                                        <p:tav tm="0">
                                          <p:val>
                                            <p:fltVal val="0"/>
                                          </p:val>
                                        </p:tav>
                                        <p:tav tm="100000">
                                          <p:val>
                                            <p:strVal val="#ppt_w"/>
                                          </p:val>
                                        </p:tav>
                                      </p:tavLst>
                                    </p:anim>
                                    <p:anim calcmode="lin" valueType="num">
                                      <p:cBhvr>
                                        <p:cTn id="207" dur="500" fill="hold"/>
                                        <p:tgtEl>
                                          <p:spTgt spid="48"/>
                                        </p:tgtEl>
                                        <p:attrNameLst>
                                          <p:attrName>ppt_h</p:attrName>
                                        </p:attrNameLst>
                                      </p:cBhvr>
                                      <p:tavLst>
                                        <p:tav tm="0">
                                          <p:val>
                                            <p:fltVal val="0"/>
                                          </p:val>
                                        </p:tav>
                                        <p:tav tm="100000">
                                          <p:val>
                                            <p:strVal val="#ppt_h"/>
                                          </p:val>
                                        </p:tav>
                                      </p:tavLst>
                                    </p:anim>
                                    <p:animEffect transition="in" filter="fade">
                                      <p:cBhvr>
                                        <p:cTn id="208" dur="500"/>
                                        <p:tgtEl>
                                          <p:spTgt spid="48"/>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49"/>
                                        </p:tgtEl>
                                        <p:attrNameLst>
                                          <p:attrName>style.visibility</p:attrName>
                                        </p:attrNameLst>
                                      </p:cBhvr>
                                      <p:to>
                                        <p:strVal val="visible"/>
                                      </p:to>
                                    </p:set>
                                    <p:anim calcmode="lin" valueType="num">
                                      <p:cBhvr>
                                        <p:cTn id="211" dur="500" fill="hold"/>
                                        <p:tgtEl>
                                          <p:spTgt spid="49"/>
                                        </p:tgtEl>
                                        <p:attrNameLst>
                                          <p:attrName>ppt_w</p:attrName>
                                        </p:attrNameLst>
                                      </p:cBhvr>
                                      <p:tavLst>
                                        <p:tav tm="0">
                                          <p:val>
                                            <p:fltVal val="0"/>
                                          </p:val>
                                        </p:tav>
                                        <p:tav tm="100000">
                                          <p:val>
                                            <p:strVal val="#ppt_w"/>
                                          </p:val>
                                        </p:tav>
                                      </p:tavLst>
                                    </p:anim>
                                    <p:anim calcmode="lin" valueType="num">
                                      <p:cBhvr>
                                        <p:cTn id="212" dur="500" fill="hold"/>
                                        <p:tgtEl>
                                          <p:spTgt spid="49"/>
                                        </p:tgtEl>
                                        <p:attrNameLst>
                                          <p:attrName>ppt_h</p:attrName>
                                        </p:attrNameLst>
                                      </p:cBhvr>
                                      <p:tavLst>
                                        <p:tav tm="0">
                                          <p:val>
                                            <p:fltVal val="0"/>
                                          </p:val>
                                        </p:tav>
                                        <p:tav tm="100000">
                                          <p:val>
                                            <p:strVal val="#ppt_h"/>
                                          </p:val>
                                        </p:tav>
                                      </p:tavLst>
                                    </p:anim>
                                    <p:animEffect transition="in" filter="fade">
                                      <p:cBhvr>
                                        <p:cTn id="213" dur="500"/>
                                        <p:tgtEl>
                                          <p:spTgt spid="49"/>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50"/>
                                        </p:tgtEl>
                                        <p:attrNameLst>
                                          <p:attrName>style.visibility</p:attrName>
                                        </p:attrNameLst>
                                      </p:cBhvr>
                                      <p:to>
                                        <p:strVal val="visible"/>
                                      </p:to>
                                    </p:set>
                                    <p:anim calcmode="lin" valueType="num">
                                      <p:cBhvr>
                                        <p:cTn id="216" dur="500" fill="hold"/>
                                        <p:tgtEl>
                                          <p:spTgt spid="50"/>
                                        </p:tgtEl>
                                        <p:attrNameLst>
                                          <p:attrName>ppt_w</p:attrName>
                                        </p:attrNameLst>
                                      </p:cBhvr>
                                      <p:tavLst>
                                        <p:tav tm="0">
                                          <p:val>
                                            <p:fltVal val="0"/>
                                          </p:val>
                                        </p:tav>
                                        <p:tav tm="100000">
                                          <p:val>
                                            <p:strVal val="#ppt_w"/>
                                          </p:val>
                                        </p:tav>
                                      </p:tavLst>
                                    </p:anim>
                                    <p:anim calcmode="lin" valueType="num">
                                      <p:cBhvr>
                                        <p:cTn id="217" dur="500" fill="hold"/>
                                        <p:tgtEl>
                                          <p:spTgt spid="50"/>
                                        </p:tgtEl>
                                        <p:attrNameLst>
                                          <p:attrName>ppt_h</p:attrName>
                                        </p:attrNameLst>
                                      </p:cBhvr>
                                      <p:tavLst>
                                        <p:tav tm="0">
                                          <p:val>
                                            <p:fltVal val="0"/>
                                          </p:val>
                                        </p:tav>
                                        <p:tav tm="100000">
                                          <p:val>
                                            <p:strVal val="#ppt_h"/>
                                          </p:val>
                                        </p:tav>
                                      </p:tavLst>
                                    </p:anim>
                                    <p:animEffect transition="in" filter="fade">
                                      <p:cBhvr>
                                        <p:cTn id="218" dur="500"/>
                                        <p:tgtEl>
                                          <p:spTgt spid="50"/>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51"/>
                                        </p:tgtEl>
                                        <p:attrNameLst>
                                          <p:attrName>style.visibility</p:attrName>
                                        </p:attrNameLst>
                                      </p:cBhvr>
                                      <p:to>
                                        <p:strVal val="visible"/>
                                      </p:to>
                                    </p:set>
                                    <p:anim calcmode="lin" valueType="num">
                                      <p:cBhvr>
                                        <p:cTn id="221" dur="500" fill="hold"/>
                                        <p:tgtEl>
                                          <p:spTgt spid="51"/>
                                        </p:tgtEl>
                                        <p:attrNameLst>
                                          <p:attrName>ppt_w</p:attrName>
                                        </p:attrNameLst>
                                      </p:cBhvr>
                                      <p:tavLst>
                                        <p:tav tm="0">
                                          <p:val>
                                            <p:fltVal val="0"/>
                                          </p:val>
                                        </p:tav>
                                        <p:tav tm="100000">
                                          <p:val>
                                            <p:strVal val="#ppt_w"/>
                                          </p:val>
                                        </p:tav>
                                      </p:tavLst>
                                    </p:anim>
                                    <p:anim calcmode="lin" valueType="num">
                                      <p:cBhvr>
                                        <p:cTn id="222" dur="500" fill="hold"/>
                                        <p:tgtEl>
                                          <p:spTgt spid="51"/>
                                        </p:tgtEl>
                                        <p:attrNameLst>
                                          <p:attrName>ppt_h</p:attrName>
                                        </p:attrNameLst>
                                      </p:cBhvr>
                                      <p:tavLst>
                                        <p:tav tm="0">
                                          <p:val>
                                            <p:fltVal val="0"/>
                                          </p:val>
                                        </p:tav>
                                        <p:tav tm="100000">
                                          <p:val>
                                            <p:strVal val="#ppt_h"/>
                                          </p:val>
                                        </p:tav>
                                      </p:tavLst>
                                    </p:anim>
                                    <p:animEffect transition="in" filter="fade">
                                      <p:cBhvr>
                                        <p:cTn id="22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animBg="1"/>
      <p:bldP spid="25" grpId="0" animBg="1"/>
      <p:bldP spid="26" grpId="0" animBg="1"/>
      <p:bldP spid="28" grpId="0"/>
      <p:bldP spid="29" grpId="0"/>
      <p:bldP spid="30" grpId="0"/>
      <p:bldP spid="31" grpId="0"/>
      <p:bldP spid="32" grpId="0"/>
      <p:bldP spid="33" grpId="0"/>
      <p:bldP spid="34" grpId="0" animBg="1"/>
      <p:bldP spid="35" grpId="0" animBg="1"/>
      <p:bldP spid="37" grpId="0"/>
      <p:bldP spid="38" grpId="0"/>
      <p:bldP spid="39" grpId="0"/>
      <p:bldP spid="40" grpId="0"/>
      <p:bldP spid="41" grpId="0"/>
      <p:bldP spid="42" grpId="0"/>
      <p:bldP spid="43" grpId="0" animBg="1"/>
      <p:bldP spid="44" grpId="0" animBg="1"/>
      <p:bldP spid="46" grpId="0"/>
      <p:bldP spid="47" grpId="0"/>
      <p:bldP spid="48" grpId="0"/>
      <p:bldP spid="49" grpId="0"/>
      <p:bldP spid="50" grpId="0"/>
      <p:bldP spid="51" grpId="0"/>
      <p:bldP spid="52" grpId="0" animBg="1"/>
      <p:bldP spid="53" grpId="0"/>
      <p:bldP spid="54" grpId="0" animBg="1"/>
      <p:bldP spid="55" grpId="0" animBg="1"/>
      <p:bldP spid="56"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椭圆 10"/>
          <p:cNvSpPr>
            <a:spLocks noChangeAspect="1"/>
          </p:cNvSpPr>
          <p:nvPr/>
        </p:nvSpPr>
        <p:spPr>
          <a:xfrm>
            <a:off x="4507721" y="3038595"/>
            <a:ext cx="1507976" cy="1507975"/>
          </a:xfrm>
          <a:prstGeom prst="ellipse">
            <a:avLst/>
          </a:prstGeom>
          <a:blipFill dpi="0" rotWithShape="1">
            <a:blip r:embed="rId2">
              <a:extLst>
                <a:ext uri="{28A0092B-C50C-407E-A947-70E740481C1C}">
                  <a14:useLocalDpi xmlns:a14="http://schemas.microsoft.com/office/drawing/2010/main" val="0"/>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 name="椭圆 11"/>
          <p:cNvSpPr>
            <a:spLocks noChangeAspect="1"/>
          </p:cNvSpPr>
          <p:nvPr/>
        </p:nvSpPr>
        <p:spPr>
          <a:xfrm>
            <a:off x="3001327" y="1566349"/>
            <a:ext cx="1507976" cy="1507975"/>
          </a:xfrm>
          <a:prstGeom prst="ellipse">
            <a:avLst/>
          </a:prstGeom>
          <a:blipFill dpi="0" rotWithShape="1">
            <a:blip r:embed="rId3">
              <a:extLst>
                <a:ext uri="{28A0092B-C50C-407E-A947-70E740481C1C}">
                  <a14:useLocalDpi xmlns:a14="http://schemas.microsoft.com/office/drawing/2010/main" val="0"/>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椭圆 12"/>
          <p:cNvSpPr>
            <a:spLocks noChangeAspect="1"/>
          </p:cNvSpPr>
          <p:nvPr/>
        </p:nvSpPr>
        <p:spPr>
          <a:xfrm>
            <a:off x="6017279" y="1566349"/>
            <a:ext cx="1507976" cy="1507975"/>
          </a:xfrm>
          <a:prstGeom prst="ellipse">
            <a:avLst/>
          </a:prstGeom>
          <a:blipFill dpi="0" rotWithShape="1">
            <a:blip r:embed="rId4">
              <a:extLst>
                <a:ext uri="{28A0092B-C50C-407E-A947-70E740481C1C}">
                  <a14:useLocalDpi xmlns:a14="http://schemas.microsoft.com/office/drawing/2010/main" val="0"/>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椭圆 13"/>
          <p:cNvSpPr>
            <a:spLocks noChangeAspect="1"/>
          </p:cNvSpPr>
          <p:nvPr/>
        </p:nvSpPr>
        <p:spPr>
          <a:xfrm>
            <a:off x="1523377" y="3074324"/>
            <a:ext cx="1507976" cy="1507975"/>
          </a:xfrm>
          <a:prstGeom prst="ellipse">
            <a:avLst/>
          </a:prstGeom>
          <a:blipFill dpi="0" rotWithShape="1">
            <a:blip r:embed="rId5">
              <a:extLst>
                <a:ext uri="{28A0092B-C50C-407E-A947-70E740481C1C}">
                  <a14:useLocalDpi xmlns:a14="http://schemas.microsoft.com/office/drawing/2010/main" val="0"/>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2" name="组合 14"/>
          <p:cNvGrpSpPr/>
          <p:nvPr/>
        </p:nvGrpSpPr>
        <p:grpSpPr>
          <a:xfrm>
            <a:off x="1541184" y="1566349"/>
            <a:ext cx="1778932" cy="1507976"/>
            <a:chOff x="2054912" y="1992929"/>
            <a:chExt cx="2371909" cy="2010634"/>
          </a:xfrm>
        </p:grpSpPr>
        <p:sp>
          <p:nvSpPr>
            <p:cNvPr id="16" name="任意多边形 15"/>
            <p:cNvSpPr>
              <a:spLocks noChangeAspect="1"/>
            </p:cNvSpPr>
            <p:nvPr/>
          </p:nvSpPr>
          <p:spPr>
            <a:xfrm>
              <a:off x="2054912" y="1992929"/>
              <a:ext cx="2371909" cy="2010634"/>
            </a:xfrm>
            <a:custGeom>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6"/>
            <p:cNvSpPr>
              <a:spLocks noEditPoints="1"/>
            </p:cNvSpPr>
            <p:nvPr/>
          </p:nvSpPr>
          <p:spPr bwMode="auto">
            <a:xfrm>
              <a:off x="2795544" y="2358136"/>
              <a:ext cx="445322" cy="467870"/>
            </a:xfrm>
            <a:custGeom>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8F8F8"/>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18" name="矩形 47"/>
            <p:cNvSpPr>
              <a:spLocks noChangeArrowheads="1"/>
            </p:cNvSpPr>
            <p:nvPr/>
          </p:nvSpPr>
          <p:spPr bwMode="auto">
            <a:xfrm>
              <a:off x="2342279" y="3115751"/>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a:solidFill>
                    <a:srgbClr val="FEFEFE"/>
                  </a:solidFill>
                </a:rPr>
                <a:t>输入标题</a:t>
              </a:r>
              <a:endParaRPr lang="en-US" altLang="zh-CN" sz="1800">
                <a:solidFill>
                  <a:srgbClr val="FEFEFE"/>
                </a:solidFill>
              </a:endParaRPr>
            </a:p>
          </p:txBody>
        </p:sp>
      </p:grpSp>
      <p:grpSp>
        <p:nvGrpSpPr>
          <p:cNvPr id="3" name="组合 18"/>
          <p:cNvGrpSpPr/>
          <p:nvPr/>
        </p:nvGrpSpPr>
        <p:grpSpPr>
          <a:xfrm>
            <a:off x="4509304" y="1566349"/>
            <a:ext cx="1507976" cy="1778932"/>
            <a:chOff x="6012405" y="1992929"/>
            <a:chExt cx="2010634" cy="2371909"/>
          </a:xfrm>
        </p:grpSpPr>
        <p:sp>
          <p:nvSpPr>
            <p:cNvPr id="20" name="任意多边形 19"/>
            <p:cNvSpPr>
              <a:spLocks noChangeAspect="1"/>
            </p:cNvSpPr>
            <p:nvPr/>
          </p:nvSpPr>
          <p:spPr>
            <a:xfrm rot="5400000">
              <a:off x="5831767" y="2173567"/>
              <a:ext cx="2371909" cy="2010634"/>
            </a:xfrm>
            <a:custGeom>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2"/>
            <p:cNvSpPr>
              <a:spLocks noEditPoints="1"/>
            </p:cNvSpPr>
            <p:nvPr/>
          </p:nvSpPr>
          <p:spPr bwMode="auto">
            <a:xfrm>
              <a:off x="6797764" y="2358136"/>
              <a:ext cx="437805" cy="467870"/>
            </a:xfrm>
            <a:custGeom>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4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7"/>
                    <a:pt x="480" y="511"/>
                    <a:pt x="475" y="507"/>
                  </a:cubicBezTo>
                  <a:lnTo>
                    <a:pt x="443" y="474"/>
                  </a:lnTo>
                  <a:lnTo>
                    <a:pt x="443" y="393"/>
                  </a:lnTo>
                  <a:cubicBezTo>
                    <a:pt x="443" y="387"/>
                    <a:pt x="438" y="382"/>
                    <a:pt x="432" y="382"/>
                  </a:cubicBezTo>
                  <a:cubicBezTo>
                    <a:pt x="426" y="382"/>
                    <a:pt x="422" y="387"/>
                    <a:pt x="422" y="393"/>
                  </a:cubicBezTo>
                  <a:lnTo>
                    <a:pt x="422" y="478"/>
                  </a:lnTo>
                  <a:cubicBezTo>
                    <a:pt x="422" y="479"/>
                    <a:pt x="422" y="480"/>
                    <a:pt x="422" y="481"/>
                  </a:cubicBezTo>
                  <a:cubicBezTo>
                    <a:pt x="422" y="481"/>
                    <a:pt x="422" y="481"/>
                    <a:pt x="422" y="481"/>
                  </a:cubicBezTo>
                  <a:cubicBezTo>
                    <a:pt x="422" y="482"/>
                    <a:pt x="422" y="482"/>
                    <a:pt x="422" y="483"/>
                  </a:cubicBezTo>
                  <a:cubicBezTo>
                    <a:pt x="423" y="483"/>
                    <a:pt x="423" y="483"/>
                    <a:pt x="423" y="483"/>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2"/>
                    <a:pt x="432" y="362"/>
                  </a:cubicBezTo>
                  <a:cubicBezTo>
                    <a:pt x="439" y="362"/>
                    <a:pt x="446" y="363"/>
                    <a:pt x="453" y="364"/>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6"/>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rgbClr val="F8F8F8"/>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2" name="矩形 47"/>
            <p:cNvSpPr>
              <a:spLocks noChangeArrowheads="1"/>
            </p:cNvSpPr>
            <p:nvPr/>
          </p:nvSpPr>
          <p:spPr bwMode="auto">
            <a:xfrm>
              <a:off x="6299330" y="3115752"/>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a:solidFill>
                    <a:srgbClr val="FEFEFE"/>
                  </a:solidFill>
                </a:rPr>
                <a:t>输入标题</a:t>
              </a:r>
              <a:endParaRPr lang="en-US" altLang="zh-CN" sz="1800">
                <a:solidFill>
                  <a:srgbClr val="FEFEFE"/>
                </a:solidFill>
              </a:endParaRPr>
            </a:p>
          </p:txBody>
        </p:sp>
      </p:grpSp>
      <p:grpSp>
        <p:nvGrpSpPr>
          <p:cNvPr id="4" name="组合 22"/>
          <p:cNvGrpSpPr/>
          <p:nvPr/>
        </p:nvGrpSpPr>
        <p:grpSpPr>
          <a:xfrm>
            <a:off x="2710982" y="3059339"/>
            <a:ext cx="1778932" cy="1507976"/>
            <a:chOff x="3614642" y="3983583"/>
            <a:chExt cx="2371909" cy="2010634"/>
          </a:xfrm>
        </p:grpSpPr>
        <p:sp>
          <p:nvSpPr>
            <p:cNvPr id="24" name="任意多边形 23"/>
            <p:cNvSpPr>
              <a:spLocks noChangeAspect="1"/>
            </p:cNvSpPr>
            <p:nvPr/>
          </p:nvSpPr>
          <p:spPr>
            <a:xfrm flipH="1">
              <a:off x="3614642" y="3983583"/>
              <a:ext cx="2371909" cy="2010634"/>
            </a:xfrm>
            <a:custGeom>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4"/>
            <p:cNvSpPr>
              <a:spLocks noEditPoints="1"/>
            </p:cNvSpPr>
            <p:nvPr/>
          </p:nvSpPr>
          <p:spPr bwMode="auto">
            <a:xfrm>
              <a:off x="4751514" y="4346055"/>
              <a:ext cx="465990" cy="464113"/>
            </a:xfrm>
            <a:custGeom>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8F8F8"/>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26" name="矩形 25"/>
            <p:cNvSpPr>
              <a:spLocks noChangeArrowheads="1"/>
            </p:cNvSpPr>
            <p:nvPr/>
          </p:nvSpPr>
          <p:spPr bwMode="auto">
            <a:xfrm>
              <a:off x="4269342" y="5081987"/>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a:solidFill>
                    <a:srgbClr val="FEFEFE"/>
                  </a:solidFill>
                </a:rPr>
                <a:t>输入标题</a:t>
              </a:r>
              <a:endParaRPr lang="en-US" altLang="zh-CN" sz="1800">
                <a:solidFill>
                  <a:srgbClr val="FEFEFE"/>
                </a:solidFill>
              </a:endParaRPr>
            </a:p>
          </p:txBody>
        </p:sp>
      </p:grpSp>
      <p:grpSp>
        <p:nvGrpSpPr>
          <p:cNvPr id="5" name="组合 26"/>
          <p:cNvGrpSpPr/>
          <p:nvPr/>
        </p:nvGrpSpPr>
        <p:grpSpPr>
          <a:xfrm>
            <a:off x="6018862" y="2767637"/>
            <a:ext cx="1507976" cy="1778932"/>
            <a:chOff x="8025149" y="3594647"/>
            <a:chExt cx="2010634" cy="2371909"/>
          </a:xfrm>
        </p:grpSpPr>
        <p:sp>
          <p:nvSpPr>
            <p:cNvPr id="28" name="任意多边形 27"/>
            <p:cNvSpPr>
              <a:spLocks noChangeAspect="1"/>
            </p:cNvSpPr>
            <p:nvPr/>
          </p:nvSpPr>
          <p:spPr>
            <a:xfrm rot="16200000" flipV="1">
              <a:off x="7844511" y="3775285"/>
              <a:ext cx="2371909" cy="2010634"/>
            </a:xfrm>
            <a:custGeom>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3"/>
            <p:cNvSpPr>
              <a:spLocks noEditPoints="1"/>
            </p:cNvSpPr>
            <p:nvPr/>
          </p:nvSpPr>
          <p:spPr bwMode="auto">
            <a:xfrm>
              <a:off x="8821025" y="4346056"/>
              <a:ext cx="494174" cy="464113"/>
            </a:xfrm>
            <a:custGeom>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8F8F8"/>
            </a:solidFill>
            <a:ln>
              <a:noFill/>
            </a:ln>
          </p:spPr>
          <p:txBody>
            <a:bodyPr vert="horz" wrap="square" lIns="91440" tIns="45720" rIns="91440" bIns="45720" numCol="1" anchor="t" anchorCtr="0" compatLnSpc="1"/>
            <a:lstStyle/>
            <a:p>
              <a:endParaRPr lang="zh-CN" altLang="en-US">
                <a:solidFill>
                  <a:schemeClr val="accent2"/>
                </a:solidFill>
              </a:endParaRPr>
            </a:p>
          </p:txBody>
        </p:sp>
        <p:sp>
          <p:nvSpPr>
            <p:cNvPr id="30" name="矩形 47"/>
            <p:cNvSpPr>
              <a:spLocks noChangeArrowheads="1"/>
            </p:cNvSpPr>
            <p:nvPr/>
          </p:nvSpPr>
          <p:spPr bwMode="auto">
            <a:xfrm>
              <a:off x="8304465" y="5081985"/>
              <a:ext cx="1606805" cy="49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a:solidFill>
                    <a:srgbClr val="FEFEFE"/>
                  </a:solidFill>
                </a:rPr>
                <a:t>输入标题</a:t>
              </a:r>
              <a:endParaRPr lang="en-US" altLang="zh-CN" sz="1800">
                <a:solidFill>
                  <a:srgbClr val="FEFEFE"/>
                </a:solidFill>
              </a:endParaRPr>
            </a:p>
          </p:txBody>
        </p:sp>
      </p:grpSp>
      <p:sp>
        <p:nvSpPr>
          <p:cNvPr id="23" name="文本框 22"/>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7" name="图片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14:honeycomb/>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750" fill="hold"/>
                                        <p:tgtEl>
                                          <p:spTgt spid="14"/>
                                        </p:tgtEl>
                                        <p:attrNameLst>
                                          <p:attrName>ppt_w</p:attrName>
                                        </p:attrNameLst>
                                      </p:cBhvr>
                                      <p:tavLst>
                                        <p:tav tm="0">
                                          <p:val>
                                            <p:fltVal val="0"/>
                                          </p:val>
                                        </p:tav>
                                        <p:tav tm="100000">
                                          <p:val>
                                            <p:strVal val="#ppt_w"/>
                                          </p:val>
                                        </p:tav>
                                      </p:tavLst>
                                    </p:anim>
                                    <p:anim calcmode="lin" valueType="num">
                                      <p:cBhvr>
                                        <p:cTn id="13" dur="750" fill="hold"/>
                                        <p:tgtEl>
                                          <p:spTgt spid="14"/>
                                        </p:tgtEl>
                                        <p:attrNameLst>
                                          <p:attrName>ppt_h</p:attrName>
                                        </p:attrNameLst>
                                      </p:cBhvr>
                                      <p:tavLst>
                                        <p:tav tm="0">
                                          <p:val>
                                            <p:fltVal val="0"/>
                                          </p:val>
                                        </p:tav>
                                        <p:tav tm="100000">
                                          <p:val>
                                            <p:strVal val="#ppt_h"/>
                                          </p:val>
                                        </p:tav>
                                      </p:tavLst>
                                    </p:anim>
                                    <p:animEffect transition="in" filter="fade">
                                      <p:cBhvr>
                                        <p:cTn id="14" dur="750"/>
                                        <p:tgtEl>
                                          <p:spTgt spid="1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750" fill="hold"/>
                                        <p:tgtEl>
                                          <p:spTgt spid="11"/>
                                        </p:tgtEl>
                                        <p:attrNameLst>
                                          <p:attrName>ppt_w</p:attrName>
                                        </p:attrNameLst>
                                      </p:cBhvr>
                                      <p:tavLst>
                                        <p:tav tm="0">
                                          <p:val>
                                            <p:fltVal val="0"/>
                                          </p:val>
                                        </p:tav>
                                        <p:tav tm="100000">
                                          <p:val>
                                            <p:strVal val="#ppt_w"/>
                                          </p:val>
                                        </p:tav>
                                      </p:tavLst>
                                    </p:anim>
                                    <p:anim calcmode="lin" valueType="num">
                                      <p:cBhvr>
                                        <p:cTn id="18" dur="750" fill="hold"/>
                                        <p:tgtEl>
                                          <p:spTgt spid="11"/>
                                        </p:tgtEl>
                                        <p:attrNameLst>
                                          <p:attrName>ppt_h</p:attrName>
                                        </p:attrNameLst>
                                      </p:cBhvr>
                                      <p:tavLst>
                                        <p:tav tm="0">
                                          <p:val>
                                            <p:fltVal val="0"/>
                                          </p:val>
                                        </p:tav>
                                        <p:tav tm="100000">
                                          <p:val>
                                            <p:strVal val="#ppt_h"/>
                                          </p:val>
                                        </p:tav>
                                      </p:tavLst>
                                    </p:anim>
                                    <p:animEffect transition="in" filter="fade">
                                      <p:cBhvr>
                                        <p:cTn id="19" dur="750"/>
                                        <p:tgtEl>
                                          <p:spTgt spid="11"/>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p:cTn id="22" dur="750" fill="hold"/>
                                        <p:tgtEl>
                                          <p:spTgt spid="13"/>
                                        </p:tgtEl>
                                        <p:attrNameLst>
                                          <p:attrName>ppt_w</p:attrName>
                                        </p:attrNameLst>
                                      </p:cBhvr>
                                      <p:tavLst>
                                        <p:tav tm="0">
                                          <p:val>
                                            <p:fltVal val="0"/>
                                          </p:val>
                                        </p:tav>
                                        <p:tav tm="100000">
                                          <p:val>
                                            <p:strVal val="#ppt_w"/>
                                          </p:val>
                                        </p:tav>
                                      </p:tavLst>
                                    </p:anim>
                                    <p:anim calcmode="lin" valueType="num">
                                      <p:cBhvr>
                                        <p:cTn id="23" dur="750" fill="hold"/>
                                        <p:tgtEl>
                                          <p:spTgt spid="13"/>
                                        </p:tgtEl>
                                        <p:attrNameLst>
                                          <p:attrName>ppt_h</p:attrName>
                                        </p:attrNameLst>
                                      </p:cBhvr>
                                      <p:tavLst>
                                        <p:tav tm="0">
                                          <p:val>
                                            <p:fltVal val="0"/>
                                          </p:val>
                                        </p:tav>
                                        <p:tav tm="100000">
                                          <p:val>
                                            <p:strVal val="#ppt_h"/>
                                          </p:val>
                                        </p:tav>
                                      </p:tavLst>
                                    </p:anim>
                                    <p:animEffect transition="in" filter="fade">
                                      <p:cBhvr>
                                        <p:cTn id="24" dur="750"/>
                                        <p:tgtEl>
                                          <p:spTgt spid="13"/>
                                        </p:tgtEl>
                                      </p:cBhvr>
                                    </p:animEffect>
                                  </p:childTnLst>
                                </p:cTn>
                              </p:par>
                            </p:childTnLst>
                          </p:cTn>
                        </p:par>
                        <p:par>
                          <p:cTn id="25" fill="hold" nodeType="afterGroup">
                            <p:stCondLst>
                              <p:cond delay="1500"/>
                            </p:stCondLst>
                            <p:childTnLst>
                              <p:par>
                                <p:cTn id="26" presetID="2" presetClass="entr" presetSubtype="8" decel="42000"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750" fill="hold"/>
                                        <p:tgtEl>
                                          <p:spTgt spid="2"/>
                                        </p:tgtEl>
                                        <p:attrNameLst>
                                          <p:attrName>ppt_x</p:attrName>
                                        </p:attrNameLst>
                                      </p:cBhvr>
                                      <p:tavLst>
                                        <p:tav tm="0">
                                          <p:val>
                                            <p:strVal val="0-#ppt_w/2"/>
                                          </p:val>
                                        </p:tav>
                                        <p:tav tm="100000">
                                          <p:val>
                                            <p:strVal val="#ppt_x"/>
                                          </p:val>
                                        </p:tav>
                                      </p:tavLst>
                                    </p:anim>
                                    <p:anim calcmode="lin" valueType="num">
                                      <p:cBhvr additive="base">
                                        <p:cTn id="29" dur="750" fill="hold"/>
                                        <p:tgtEl>
                                          <p:spTgt spid="2"/>
                                        </p:tgtEl>
                                        <p:attrNameLst>
                                          <p:attrName>ppt_y</p:attrName>
                                        </p:attrNameLst>
                                      </p:cBhvr>
                                      <p:tavLst>
                                        <p:tav tm="0">
                                          <p:val>
                                            <p:strVal val="#ppt_y"/>
                                          </p:val>
                                        </p:tav>
                                        <p:tav tm="100000">
                                          <p:val>
                                            <p:strVal val="#ppt_y"/>
                                          </p:val>
                                        </p:tav>
                                      </p:tavLst>
                                    </p:anim>
                                  </p:childTnLst>
                                </p:cTn>
                              </p:par>
                              <p:par>
                                <p:cTn id="30" presetID="2" presetClass="entr" presetSubtype="1" decel="42000"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0-#ppt_h/2"/>
                                          </p:val>
                                        </p:tav>
                                        <p:tav tm="100000">
                                          <p:val>
                                            <p:strVal val="#ppt_y"/>
                                          </p:val>
                                        </p:tav>
                                      </p:tavLst>
                                    </p:anim>
                                  </p:childTnLst>
                                </p:cTn>
                              </p:par>
                              <p:par>
                                <p:cTn id="34" presetID="2" presetClass="entr" presetSubtype="2" decel="4200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750" fill="hold"/>
                                        <p:tgtEl>
                                          <p:spTgt spid="4"/>
                                        </p:tgtEl>
                                        <p:attrNameLst>
                                          <p:attrName>ppt_x</p:attrName>
                                        </p:attrNameLst>
                                      </p:cBhvr>
                                      <p:tavLst>
                                        <p:tav tm="0">
                                          <p:val>
                                            <p:strVal val="1+#ppt_w/2"/>
                                          </p:val>
                                        </p:tav>
                                        <p:tav tm="100000">
                                          <p:val>
                                            <p:strVal val="#ppt_x"/>
                                          </p:val>
                                        </p:tav>
                                      </p:tavLst>
                                    </p:anim>
                                    <p:anim calcmode="lin" valueType="num">
                                      <p:cBhvr additive="base">
                                        <p:cTn id="37" dur="750" fill="hold"/>
                                        <p:tgtEl>
                                          <p:spTgt spid="4"/>
                                        </p:tgtEl>
                                        <p:attrNameLst>
                                          <p:attrName>ppt_y</p:attrName>
                                        </p:attrNameLst>
                                      </p:cBhvr>
                                      <p:tavLst>
                                        <p:tav tm="0">
                                          <p:val>
                                            <p:strVal val="#ppt_y"/>
                                          </p:val>
                                        </p:tav>
                                        <p:tav tm="100000">
                                          <p:val>
                                            <p:strVal val="#ppt_y"/>
                                          </p:val>
                                        </p:tav>
                                      </p:tavLst>
                                    </p:anim>
                                  </p:childTnLst>
                                </p:cTn>
                              </p:par>
                              <p:par>
                                <p:cTn id="38" presetID="2" presetClass="entr" presetSubtype="4" decel="42000" fill="hold" nodeType="withEffect">
                                  <p:stCondLst>
                                    <p:cond delay="75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750" fill="hold"/>
                                        <p:tgtEl>
                                          <p:spTgt spid="5"/>
                                        </p:tgtEl>
                                        <p:attrNameLst>
                                          <p:attrName>ppt_x</p:attrName>
                                        </p:attrNameLst>
                                      </p:cBhvr>
                                      <p:tavLst>
                                        <p:tav tm="0">
                                          <p:val>
                                            <p:strVal val="#ppt_x"/>
                                          </p:val>
                                        </p:tav>
                                        <p:tav tm="100000">
                                          <p:val>
                                            <p:strVal val="#ppt_x"/>
                                          </p:val>
                                        </p:tav>
                                      </p:tavLst>
                                    </p:anim>
                                    <p:anim calcmode="lin" valueType="num">
                                      <p:cBhvr additive="base">
                                        <p:cTn id="41"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sp>
        <p:nvSpPr>
          <p:cNvPr id="6" name="文本框 5"/>
          <p:cNvSpPr txBox="1"/>
          <p:nvPr/>
        </p:nvSpPr>
        <p:spPr>
          <a:xfrm>
            <a:off x="2565683" y="2145489"/>
            <a:ext cx="4012637" cy="854080"/>
          </a:xfrm>
          <a:prstGeom prst="rect">
            <a:avLst/>
          </a:prstGeom>
          <a:noFill/>
        </p:spPr>
        <p:txBody>
          <a:bodyPr wrap="none" rtlCol="0">
            <a:spAutoFit/>
            <a:scene3d>
              <a:camera prst="orthographicFront"/>
              <a:lightRig rig="threePt" dir="t"/>
            </a:scene3d>
            <a:sp3d contourW="12700"/>
          </a:bodyPr>
          <a:lstStyle/>
          <a:p>
            <a:pPr algn="ctr"/>
            <a:r>
              <a:rPr lang="zh-CN" altLang="en-US" sz="4950" b="1">
                <a:solidFill>
                  <a:schemeClr val="bg1"/>
                </a:solidFill>
              </a:rPr>
              <a:t>单击输入标题</a:t>
            </a:r>
          </a:p>
        </p:txBody>
      </p:sp>
      <p:sp>
        <p:nvSpPr>
          <p:cNvPr id="7" name="文本框 6"/>
          <p:cNvSpPr txBox="1"/>
          <p:nvPr/>
        </p:nvSpPr>
        <p:spPr>
          <a:xfrm>
            <a:off x="3704103" y="1406329"/>
            <a:ext cx="1735796" cy="646331"/>
          </a:xfrm>
          <a:prstGeom prst="rect">
            <a:avLst/>
          </a:prstGeom>
          <a:noFill/>
        </p:spPr>
        <p:txBody>
          <a:bodyPr wrap="none" rtlCol="0">
            <a:spAutoFit/>
            <a:scene3d>
              <a:camera prst="orthographicFront"/>
              <a:lightRig rig="threePt" dir="t"/>
            </a:scene3d>
            <a:sp3d contourW="12700"/>
          </a:bodyPr>
          <a:lstStyle/>
          <a:p>
            <a:pPr algn="ctr"/>
            <a:r>
              <a:rPr lang="en-US" altLang="zh-CN" sz="3600" b="1">
                <a:solidFill>
                  <a:schemeClr val="bg1"/>
                </a:solidFill>
              </a:rPr>
              <a:t>PART 03</a:t>
            </a:r>
            <a:endParaRPr lang="zh-CN" altLang="en-US" sz="3600" b="1">
              <a:solidFill>
                <a:schemeClr val="bg1"/>
              </a:solidFill>
            </a:endParaRPr>
          </a:p>
        </p:txBody>
      </p:sp>
      <p:sp>
        <p:nvSpPr>
          <p:cNvPr id="8" name="文本框 7"/>
          <p:cNvSpPr txBox="1"/>
          <p:nvPr/>
        </p:nvSpPr>
        <p:spPr>
          <a:xfrm>
            <a:off x="2476500" y="3092398"/>
            <a:ext cx="4191000"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a:solidFill>
                  <a:schemeClr val="bg1"/>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973418" y="2513407"/>
            <a:ext cx="702803" cy="919301"/>
            <a:chOff x="8117457" y="788000"/>
            <a:chExt cx="937070" cy="1225734"/>
          </a:xfrm>
        </p:grpSpPr>
        <p:sp>
          <p:nvSpPr>
            <p:cNvPr id="3" name="Freeform 5"/>
            <p:cNvSpPr/>
            <p:nvPr/>
          </p:nvSpPr>
          <p:spPr bwMode="auto">
            <a:xfrm>
              <a:off x="8117457" y="788000"/>
              <a:ext cx="615768" cy="1225734"/>
            </a:xfrm>
            <a:custGeom>
              <a:gdLst>
                <a:gd name="T0" fmla="*/ 313 w 849"/>
                <a:gd name="T1" fmla="*/ 0 h 1690"/>
                <a:gd name="T2" fmla="*/ 0 w 849"/>
                <a:gd name="T3" fmla="*/ 0 h 1690"/>
                <a:gd name="T4" fmla="*/ 0 w 849"/>
                <a:gd name="T5" fmla="*/ 231 h 1690"/>
                <a:gd name="T6" fmla="*/ 390 w 849"/>
                <a:gd name="T7" fmla="*/ 846 h 1690"/>
                <a:gd name="T8" fmla="*/ 0 w 849"/>
                <a:gd name="T9" fmla="*/ 1459 h 1690"/>
                <a:gd name="T10" fmla="*/ 0 w 849"/>
                <a:gd name="T11" fmla="*/ 1690 h 1690"/>
                <a:gd name="T12" fmla="*/ 313 w 849"/>
                <a:gd name="T13" fmla="*/ 1690 h 1690"/>
                <a:gd name="T14" fmla="*/ 849 w 849"/>
                <a:gd name="T15" fmla="*/ 846 h 1690"/>
                <a:gd name="T16" fmla="*/ 313 w 849"/>
                <a:gd name="T17" fmla="*/ 0 h 16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9" h="1690">
                  <a:moveTo>
                    <a:pt x="313" y="0"/>
                  </a:moveTo>
                  <a:lnTo>
                    <a:pt x="0" y="0"/>
                  </a:lnTo>
                  <a:lnTo>
                    <a:pt x="0" y="231"/>
                  </a:lnTo>
                  <a:lnTo>
                    <a:pt x="390" y="846"/>
                  </a:lnTo>
                  <a:lnTo>
                    <a:pt x="0" y="1459"/>
                  </a:lnTo>
                  <a:lnTo>
                    <a:pt x="0" y="1690"/>
                  </a:lnTo>
                  <a:lnTo>
                    <a:pt x="313" y="1690"/>
                  </a:lnTo>
                  <a:lnTo>
                    <a:pt x="849" y="846"/>
                  </a:lnTo>
                  <a:lnTo>
                    <a:pt x="313" y="0"/>
                  </a:lnTo>
                  <a:close/>
                </a:path>
              </a:pathLst>
            </a:custGeom>
            <a:solidFill>
              <a:srgbClr val="FA4444"/>
            </a:solidFill>
            <a:ln>
              <a:noFill/>
            </a:ln>
          </p:spPr>
          <p:txBody>
            <a:bodyPr vert="horz" wrap="square" lIns="91440" tIns="45720" rIns="91440" bIns="45720" numCol="1" anchor="t" anchorCtr="0" compatLnSpc="1"/>
            <a:lstStyle/>
            <a:p>
              <a:endParaRPr lang="zh-CN" altLang="en-US">
                <a:latin typeface="+mn-ea"/>
              </a:endParaRPr>
            </a:p>
          </p:txBody>
        </p:sp>
        <p:sp>
          <p:nvSpPr>
            <p:cNvPr id="4" name="Freeform 6"/>
            <p:cNvSpPr/>
            <p:nvPr/>
          </p:nvSpPr>
          <p:spPr bwMode="auto">
            <a:xfrm>
              <a:off x="8117457" y="788000"/>
              <a:ext cx="937070" cy="1225734"/>
            </a:xfrm>
            <a:custGeom>
              <a:gdLst>
                <a:gd name="T0" fmla="*/ 756 w 1292"/>
                <a:gd name="T1" fmla="*/ 0 h 1690"/>
                <a:gd name="T2" fmla="*/ 0 w 1292"/>
                <a:gd name="T3" fmla="*/ 0 h 1690"/>
                <a:gd name="T4" fmla="*/ 536 w 1292"/>
                <a:gd name="T5" fmla="*/ 846 h 1690"/>
                <a:gd name="T6" fmla="*/ 0 w 1292"/>
                <a:gd name="T7" fmla="*/ 1690 h 1690"/>
                <a:gd name="T8" fmla="*/ 756 w 1292"/>
                <a:gd name="T9" fmla="*/ 1690 h 1690"/>
                <a:gd name="T10" fmla="*/ 1292 w 1292"/>
                <a:gd name="T11" fmla="*/ 846 h 1690"/>
                <a:gd name="T12" fmla="*/ 756 w 1292"/>
                <a:gd name="T13" fmla="*/ 0 h 1690"/>
              </a:gdLst>
              <a:cxnLst>
                <a:cxn ang="0">
                  <a:pos x="T0" y="T1"/>
                </a:cxn>
                <a:cxn ang="0">
                  <a:pos x="T2" y="T3"/>
                </a:cxn>
                <a:cxn ang="0">
                  <a:pos x="T4" y="T5"/>
                </a:cxn>
                <a:cxn ang="0">
                  <a:pos x="T6" y="T7"/>
                </a:cxn>
                <a:cxn ang="0">
                  <a:pos x="T8" y="T9"/>
                </a:cxn>
                <a:cxn ang="0">
                  <a:pos x="T10" y="T11"/>
                </a:cxn>
                <a:cxn ang="0">
                  <a:pos x="T12" y="T13"/>
                </a:cxn>
              </a:cxnLst>
              <a:rect l="0" t="0" r="r" b="b"/>
              <a:pathLst>
                <a:path w="1292" h="1690">
                  <a:moveTo>
                    <a:pt x="756" y="0"/>
                  </a:moveTo>
                  <a:lnTo>
                    <a:pt x="0" y="0"/>
                  </a:lnTo>
                  <a:lnTo>
                    <a:pt x="536" y="846"/>
                  </a:lnTo>
                  <a:lnTo>
                    <a:pt x="0" y="1690"/>
                  </a:lnTo>
                  <a:lnTo>
                    <a:pt x="756" y="1690"/>
                  </a:lnTo>
                  <a:lnTo>
                    <a:pt x="1292" y="846"/>
                  </a:lnTo>
                  <a:lnTo>
                    <a:pt x="756" y="0"/>
                  </a:lnTo>
                  <a:close/>
                </a:path>
              </a:pathLst>
            </a:custGeom>
            <a:solidFill>
              <a:schemeClr val="accent5"/>
            </a:solidFill>
            <a:ln>
              <a:noFill/>
            </a:ln>
          </p:spPr>
          <p:txBody>
            <a:bodyPr vert="horz" wrap="square" lIns="91440" tIns="45720" rIns="91440" bIns="45720" numCol="1" anchor="t" anchorCtr="0" compatLnSpc="1"/>
            <a:lstStyle/>
            <a:p>
              <a:endParaRPr lang="zh-CN" altLang="en-US">
                <a:latin typeface="+mn-ea"/>
              </a:endParaRPr>
            </a:p>
          </p:txBody>
        </p:sp>
      </p:grpSp>
      <p:grpSp>
        <p:nvGrpSpPr>
          <p:cNvPr id="5" name="组合 4"/>
          <p:cNvGrpSpPr/>
          <p:nvPr/>
        </p:nvGrpSpPr>
        <p:grpSpPr>
          <a:xfrm>
            <a:off x="3342771" y="2337706"/>
            <a:ext cx="823019" cy="1270702"/>
            <a:chOff x="8609927" y="553732"/>
            <a:chExt cx="1097359" cy="1694269"/>
          </a:xfrm>
        </p:grpSpPr>
        <p:sp>
          <p:nvSpPr>
            <p:cNvPr id="6" name="Freeform 7"/>
            <p:cNvSpPr/>
            <p:nvPr/>
          </p:nvSpPr>
          <p:spPr bwMode="auto">
            <a:xfrm>
              <a:off x="8609927" y="553732"/>
              <a:ext cx="852212" cy="1694269"/>
            </a:xfrm>
            <a:custGeom>
              <a:gdLst>
                <a:gd name="T0" fmla="*/ 435 w 1175"/>
                <a:gd name="T1" fmla="*/ 0 h 2336"/>
                <a:gd name="T2" fmla="*/ 0 w 1175"/>
                <a:gd name="T3" fmla="*/ 0 h 2336"/>
                <a:gd name="T4" fmla="*/ 0 w 1175"/>
                <a:gd name="T5" fmla="*/ 319 h 2336"/>
                <a:gd name="T6" fmla="*/ 538 w 1175"/>
                <a:gd name="T7" fmla="*/ 1169 h 2336"/>
                <a:gd name="T8" fmla="*/ 0 w 1175"/>
                <a:gd name="T9" fmla="*/ 2017 h 2336"/>
                <a:gd name="T10" fmla="*/ 0 w 1175"/>
                <a:gd name="T11" fmla="*/ 2336 h 2336"/>
                <a:gd name="T12" fmla="*/ 435 w 1175"/>
                <a:gd name="T13" fmla="*/ 2336 h 2336"/>
                <a:gd name="T14" fmla="*/ 1175 w 1175"/>
                <a:gd name="T15" fmla="*/ 1169 h 2336"/>
                <a:gd name="T16" fmla="*/ 435 w 1175"/>
                <a:gd name="T17" fmla="*/ 0 h 2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5" h="2336">
                  <a:moveTo>
                    <a:pt x="435" y="0"/>
                  </a:moveTo>
                  <a:lnTo>
                    <a:pt x="0" y="0"/>
                  </a:lnTo>
                  <a:lnTo>
                    <a:pt x="0" y="319"/>
                  </a:lnTo>
                  <a:lnTo>
                    <a:pt x="538" y="1169"/>
                  </a:lnTo>
                  <a:lnTo>
                    <a:pt x="0" y="2017"/>
                  </a:lnTo>
                  <a:lnTo>
                    <a:pt x="0" y="2336"/>
                  </a:lnTo>
                  <a:lnTo>
                    <a:pt x="435" y="2336"/>
                  </a:lnTo>
                  <a:lnTo>
                    <a:pt x="1175" y="1169"/>
                  </a:lnTo>
                  <a:lnTo>
                    <a:pt x="435"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latin typeface="+mn-ea"/>
              </a:endParaRPr>
            </a:p>
          </p:txBody>
        </p:sp>
        <p:sp>
          <p:nvSpPr>
            <p:cNvPr id="7" name="Freeform 8"/>
            <p:cNvSpPr/>
            <p:nvPr/>
          </p:nvSpPr>
          <p:spPr bwMode="auto">
            <a:xfrm>
              <a:off x="8609927" y="553732"/>
              <a:ext cx="1097359" cy="1694269"/>
            </a:xfrm>
            <a:custGeom>
              <a:gdLst>
                <a:gd name="T0" fmla="*/ 771 w 1513"/>
                <a:gd name="T1" fmla="*/ 0 h 2336"/>
                <a:gd name="T2" fmla="*/ 0 w 1513"/>
                <a:gd name="T3" fmla="*/ 0 h 2336"/>
                <a:gd name="T4" fmla="*/ 742 w 1513"/>
                <a:gd name="T5" fmla="*/ 1169 h 2336"/>
                <a:gd name="T6" fmla="*/ 0 w 1513"/>
                <a:gd name="T7" fmla="*/ 2336 h 2336"/>
                <a:gd name="T8" fmla="*/ 771 w 1513"/>
                <a:gd name="T9" fmla="*/ 2336 h 2336"/>
                <a:gd name="T10" fmla="*/ 1513 w 1513"/>
                <a:gd name="T11" fmla="*/ 1169 h 2336"/>
                <a:gd name="T12" fmla="*/ 771 w 1513"/>
                <a:gd name="T13" fmla="*/ 0 h 2336"/>
              </a:gdLst>
              <a:cxnLst>
                <a:cxn ang="0">
                  <a:pos x="T0" y="T1"/>
                </a:cxn>
                <a:cxn ang="0">
                  <a:pos x="T2" y="T3"/>
                </a:cxn>
                <a:cxn ang="0">
                  <a:pos x="T4" y="T5"/>
                </a:cxn>
                <a:cxn ang="0">
                  <a:pos x="T6" y="T7"/>
                </a:cxn>
                <a:cxn ang="0">
                  <a:pos x="T8" y="T9"/>
                </a:cxn>
                <a:cxn ang="0">
                  <a:pos x="T10" y="T11"/>
                </a:cxn>
                <a:cxn ang="0">
                  <a:pos x="T12" y="T13"/>
                </a:cxn>
              </a:cxnLst>
              <a:rect l="0" t="0" r="r" b="b"/>
              <a:pathLst>
                <a:path w="1513" h="2336">
                  <a:moveTo>
                    <a:pt x="771" y="0"/>
                  </a:moveTo>
                  <a:lnTo>
                    <a:pt x="0" y="0"/>
                  </a:lnTo>
                  <a:lnTo>
                    <a:pt x="742" y="1169"/>
                  </a:lnTo>
                  <a:lnTo>
                    <a:pt x="0" y="2336"/>
                  </a:lnTo>
                  <a:lnTo>
                    <a:pt x="771" y="2336"/>
                  </a:lnTo>
                  <a:lnTo>
                    <a:pt x="1513" y="1169"/>
                  </a:lnTo>
                  <a:lnTo>
                    <a:pt x="771" y="0"/>
                  </a:lnTo>
                  <a:close/>
                </a:path>
              </a:pathLst>
            </a:custGeom>
            <a:solidFill>
              <a:schemeClr val="accent4"/>
            </a:solidFill>
            <a:ln>
              <a:noFill/>
            </a:ln>
          </p:spPr>
          <p:txBody>
            <a:bodyPr vert="horz" wrap="square" lIns="91440" tIns="45720" rIns="91440" bIns="45720" numCol="1" anchor="t" anchorCtr="0" compatLnSpc="1"/>
            <a:lstStyle/>
            <a:p>
              <a:endParaRPr lang="zh-CN" altLang="en-US">
                <a:latin typeface="+mn-ea"/>
              </a:endParaRPr>
            </a:p>
          </p:txBody>
        </p:sp>
      </p:grpSp>
      <p:grpSp>
        <p:nvGrpSpPr>
          <p:cNvPr id="8" name="组合 7"/>
          <p:cNvGrpSpPr/>
          <p:nvPr/>
        </p:nvGrpSpPr>
        <p:grpSpPr>
          <a:xfrm>
            <a:off x="3744216" y="2102713"/>
            <a:ext cx="1128728" cy="1740688"/>
            <a:chOff x="9145188" y="240408"/>
            <a:chExt cx="1504970" cy="2320917"/>
          </a:xfrm>
        </p:grpSpPr>
        <p:sp>
          <p:nvSpPr>
            <p:cNvPr id="9" name="Freeform 9"/>
            <p:cNvSpPr/>
            <p:nvPr/>
          </p:nvSpPr>
          <p:spPr bwMode="auto">
            <a:xfrm>
              <a:off x="9145188" y="240408"/>
              <a:ext cx="1168437" cy="2320917"/>
            </a:xfrm>
            <a:custGeom>
              <a:gdLst>
                <a:gd name="T0" fmla="*/ 595 w 1611"/>
                <a:gd name="T1" fmla="*/ 0 h 3200"/>
                <a:gd name="T2" fmla="*/ 0 w 1611"/>
                <a:gd name="T3" fmla="*/ 0 h 3200"/>
                <a:gd name="T4" fmla="*/ 0 w 1611"/>
                <a:gd name="T5" fmla="*/ 436 h 3200"/>
                <a:gd name="T6" fmla="*/ 740 w 1611"/>
                <a:gd name="T7" fmla="*/ 1601 h 3200"/>
                <a:gd name="T8" fmla="*/ 0 w 1611"/>
                <a:gd name="T9" fmla="*/ 2764 h 3200"/>
                <a:gd name="T10" fmla="*/ 0 w 1611"/>
                <a:gd name="T11" fmla="*/ 3200 h 3200"/>
                <a:gd name="T12" fmla="*/ 595 w 1611"/>
                <a:gd name="T13" fmla="*/ 3200 h 3200"/>
                <a:gd name="T14" fmla="*/ 1611 w 1611"/>
                <a:gd name="T15" fmla="*/ 1601 h 3200"/>
                <a:gd name="T16" fmla="*/ 595 w 1611"/>
                <a:gd name="T17" fmla="*/ 0 h 3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1" h="3200">
                  <a:moveTo>
                    <a:pt x="595" y="0"/>
                  </a:moveTo>
                  <a:lnTo>
                    <a:pt x="0" y="0"/>
                  </a:lnTo>
                  <a:lnTo>
                    <a:pt x="0" y="436"/>
                  </a:lnTo>
                  <a:lnTo>
                    <a:pt x="740" y="1601"/>
                  </a:lnTo>
                  <a:lnTo>
                    <a:pt x="0" y="2764"/>
                  </a:lnTo>
                  <a:lnTo>
                    <a:pt x="0" y="3200"/>
                  </a:lnTo>
                  <a:lnTo>
                    <a:pt x="595" y="3200"/>
                  </a:lnTo>
                  <a:lnTo>
                    <a:pt x="1611" y="1601"/>
                  </a:lnTo>
                  <a:lnTo>
                    <a:pt x="595" y="0"/>
                  </a:lnTo>
                  <a:close/>
                </a:path>
              </a:pathLst>
            </a:custGeom>
            <a:solidFill>
              <a:srgbClr val="FA4444"/>
            </a:solidFill>
            <a:ln>
              <a:noFill/>
            </a:ln>
          </p:spPr>
          <p:txBody>
            <a:bodyPr vert="horz" wrap="square" lIns="91440" tIns="45720" rIns="91440" bIns="45720" numCol="1" anchor="t" anchorCtr="0" compatLnSpc="1"/>
            <a:lstStyle/>
            <a:p>
              <a:endParaRPr lang="zh-CN" altLang="en-US">
                <a:latin typeface="+mn-ea"/>
              </a:endParaRPr>
            </a:p>
          </p:txBody>
        </p:sp>
        <p:sp>
          <p:nvSpPr>
            <p:cNvPr id="10" name="Freeform 10"/>
            <p:cNvSpPr/>
            <p:nvPr/>
          </p:nvSpPr>
          <p:spPr bwMode="auto">
            <a:xfrm>
              <a:off x="9145188" y="240408"/>
              <a:ext cx="1504970" cy="2320917"/>
            </a:xfrm>
            <a:custGeom>
              <a:gdLst>
                <a:gd name="T0" fmla="*/ 1059 w 2075"/>
                <a:gd name="T1" fmla="*/ 0 h 3200"/>
                <a:gd name="T2" fmla="*/ 0 w 2075"/>
                <a:gd name="T3" fmla="*/ 0 h 3200"/>
                <a:gd name="T4" fmla="*/ 1016 w 2075"/>
                <a:gd name="T5" fmla="*/ 1601 h 3200"/>
                <a:gd name="T6" fmla="*/ 0 w 2075"/>
                <a:gd name="T7" fmla="*/ 3200 h 3200"/>
                <a:gd name="T8" fmla="*/ 1059 w 2075"/>
                <a:gd name="T9" fmla="*/ 3200 h 3200"/>
                <a:gd name="T10" fmla="*/ 2075 w 2075"/>
                <a:gd name="T11" fmla="*/ 1601 h 3200"/>
                <a:gd name="T12" fmla="*/ 1059 w 2075"/>
                <a:gd name="T13" fmla="*/ 0 h 3200"/>
              </a:gdLst>
              <a:cxnLst>
                <a:cxn ang="0">
                  <a:pos x="T0" y="T1"/>
                </a:cxn>
                <a:cxn ang="0">
                  <a:pos x="T2" y="T3"/>
                </a:cxn>
                <a:cxn ang="0">
                  <a:pos x="T4" y="T5"/>
                </a:cxn>
                <a:cxn ang="0">
                  <a:pos x="T6" y="T7"/>
                </a:cxn>
                <a:cxn ang="0">
                  <a:pos x="T8" y="T9"/>
                </a:cxn>
                <a:cxn ang="0">
                  <a:pos x="T10" y="T11"/>
                </a:cxn>
                <a:cxn ang="0">
                  <a:pos x="T12" y="T13"/>
                </a:cxn>
              </a:cxnLst>
              <a:rect l="0" t="0" r="r" b="b"/>
              <a:pathLst>
                <a:path w="2075" h="3200">
                  <a:moveTo>
                    <a:pt x="1059" y="0"/>
                  </a:moveTo>
                  <a:lnTo>
                    <a:pt x="0" y="0"/>
                  </a:lnTo>
                  <a:lnTo>
                    <a:pt x="1016" y="1601"/>
                  </a:lnTo>
                  <a:lnTo>
                    <a:pt x="0" y="3200"/>
                  </a:lnTo>
                  <a:lnTo>
                    <a:pt x="1059" y="3200"/>
                  </a:lnTo>
                  <a:lnTo>
                    <a:pt x="2075" y="1601"/>
                  </a:lnTo>
                  <a:lnTo>
                    <a:pt x="1059" y="0"/>
                  </a:lnTo>
                  <a:close/>
                </a:path>
              </a:pathLst>
            </a:custGeom>
            <a:solidFill>
              <a:schemeClr val="accent3"/>
            </a:solidFill>
            <a:ln>
              <a:noFill/>
            </a:ln>
          </p:spPr>
          <p:txBody>
            <a:bodyPr vert="horz" wrap="square" lIns="91440" tIns="45720" rIns="91440" bIns="45720" numCol="1" anchor="t" anchorCtr="0" compatLnSpc="1"/>
            <a:lstStyle/>
            <a:p>
              <a:endParaRPr lang="zh-CN" altLang="en-US">
                <a:latin typeface="+mn-ea"/>
              </a:endParaRPr>
            </a:p>
          </p:txBody>
        </p:sp>
      </p:grpSp>
      <p:grpSp>
        <p:nvGrpSpPr>
          <p:cNvPr id="11" name="组合 10"/>
          <p:cNvGrpSpPr/>
          <p:nvPr/>
        </p:nvGrpSpPr>
        <p:grpSpPr>
          <a:xfrm>
            <a:off x="4283829" y="1798093"/>
            <a:ext cx="1385479" cy="2349929"/>
            <a:chOff x="9864672" y="-165752"/>
            <a:chExt cx="1847305" cy="3133238"/>
          </a:xfrm>
        </p:grpSpPr>
        <p:sp>
          <p:nvSpPr>
            <p:cNvPr id="12" name="Freeform 11"/>
            <p:cNvSpPr/>
            <p:nvPr/>
          </p:nvSpPr>
          <p:spPr bwMode="auto">
            <a:xfrm>
              <a:off x="9864672" y="-165752"/>
              <a:ext cx="1574597" cy="3133238"/>
            </a:xfrm>
            <a:custGeom>
              <a:gdLst>
                <a:gd name="T0" fmla="*/ 801 w 2171"/>
                <a:gd name="T1" fmla="*/ 0 h 4320"/>
                <a:gd name="T2" fmla="*/ 0 w 2171"/>
                <a:gd name="T3" fmla="*/ 0 h 4320"/>
                <a:gd name="T4" fmla="*/ 0 w 2171"/>
                <a:gd name="T5" fmla="*/ 591 h 4320"/>
                <a:gd name="T6" fmla="*/ 997 w 2171"/>
                <a:gd name="T7" fmla="*/ 2161 h 4320"/>
                <a:gd name="T8" fmla="*/ 0 w 2171"/>
                <a:gd name="T9" fmla="*/ 3729 h 4320"/>
                <a:gd name="T10" fmla="*/ 0 w 2171"/>
                <a:gd name="T11" fmla="*/ 4320 h 4320"/>
                <a:gd name="T12" fmla="*/ 801 w 2171"/>
                <a:gd name="T13" fmla="*/ 4320 h 4320"/>
                <a:gd name="T14" fmla="*/ 2171 w 2171"/>
                <a:gd name="T15" fmla="*/ 2161 h 4320"/>
                <a:gd name="T16" fmla="*/ 801 w 2171"/>
                <a:gd name="T17" fmla="*/ 0 h 43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1" h="4320">
                  <a:moveTo>
                    <a:pt x="801" y="0"/>
                  </a:moveTo>
                  <a:lnTo>
                    <a:pt x="0" y="0"/>
                  </a:lnTo>
                  <a:lnTo>
                    <a:pt x="0" y="591"/>
                  </a:lnTo>
                  <a:lnTo>
                    <a:pt x="997" y="2161"/>
                  </a:lnTo>
                  <a:lnTo>
                    <a:pt x="0" y="3729"/>
                  </a:lnTo>
                  <a:lnTo>
                    <a:pt x="0" y="4320"/>
                  </a:lnTo>
                  <a:lnTo>
                    <a:pt x="801" y="4320"/>
                  </a:lnTo>
                  <a:lnTo>
                    <a:pt x="2171" y="2161"/>
                  </a:lnTo>
                  <a:lnTo>
                    <a:pt x="801"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latin typeface="+mn-ea"/>
              </a:endParaRPr>
            </a:p>
          </p:txBody>
        </p:sp>
        <p:sp>
          <p:nvSpPr>
            <p:cNvPr id="13" name="Freeform 12"/>
            <p:cNvSpPr/>
            <p:nvPr/>
          </p:nvSpPr>
          <p:spPr bwMode="auto">
            <a:xfrm>
              <a:off x="9864672" y="-165752"/>
              <a:ext cx="1847305" cy="3133238"/>
            </a:xfrm>
            <a:custGeom>
              <a:gdLst>
                <a:gd name="T0" fmla="*/ 1177 w 2547"/>
                <a:gd name="T1" fmla="*/ 0 h 4320"/>
                <a:gd name="T2" fmla="*/ 0 w 2547"/>
                <a:gd name="T3" fmla="*/ 0 h 4320"/>
                <a:gd name="T4" fmla="*/ 1371 w 2547"/>
                <a:gd name="T5" fmla="*/ 2161 h 4320"/>
                <a:gd name="T6" fmla="*/ 0 w 2547"/>
                <a:gd name="T7" fmla="*/ 4320 h 4320"/>
                <a:gd name="T8" fmla="*/ 1177 w 2547"/>
                <a:gd name="T9" fmla="*/ 4320 h 4320"/>
                <a:gd name="T10" fmla="*/ 2547 w 2547"/>
                <a:gd name="T11" fmla="*/ 2161 h 4320"/>
                <a:gd name="T12" fmla="*/ 1177 w 2547"/>
                <a:gd name="T13" fmla="*/ 0 h 4320"/>
              </a:gdLst>
              <a:cxnLst>
                <a:cxn ang="0">
                  <a:pos x="T0" y="T1"/>
                </a:cxn>
                <a:cxn ang="0">
                  <a:pos x="T2" y="T3"/>
                </a:cxn>
                <a:cxn ang="0">
                  <a:pos x="T4" y="T5"/>
                </a:cxn>
                <a:cxn ang="0">
                  <a:pos x="T6" y="T7"/>
                </a:cxn>
                <a:cxn ang="0">
                  <a:pos x="T8" y="T9"/>
                </a:cxn>
                <a:cxn ang="0">
                  <a:pos x="T10" y="T11"/>
                </a:cxn>
                <a:cxn ang="0">
                  <a:pos x="T12" y="T13"/>
                </a:cxn>
              </a:cxnLst>
              <a:rect l="0" t="0" r="r" b="b"/>
              <a:pathLst>
                <a:path w="2547" h="4320">
                  <a:moveTo>
                    <a:pt x="1177" y="0"/>
                  </a:moveTo>
                  <a:lnTo>
                    <a:pt x="0" y="0"/>
                  </a:lnTo>
                  <a:lnTo>
                    <a:pt x="1371" y="2161"/>
                  </a:lnTo>
                  <a:lnTo>
                    <a:pt x="0" y="4320"/>
                  </a:lnTo>
                  <a:lnTo>
                    <a:pt x="1177" y="4320"/>
                  </a:lnTo>
                  <a:lnTo>
                    <a:pt x="2547" y="2161"/>
                  </a:lnTo>
                  <a:lnTo>
                    <a:pt x="1177" y="0"/>
                  </a:lnTo>
                  <a:close/>
                </a:path>
              </a:pathLst>
            </a:custGeom>
            <a:solidFill>
              <a:schemeClr val="accent2"/>
            </a:solidFill>
            <a:ln>
              <a:noFill/>
            </a:ln>
          </p:spPr>
          <p:txBody>
            <a:bodyPr vert="horz" wrap="square" lIns="91440" tIns="45720" rIns="91440" bIns="45720" numCol="1" anchor="t" anchorCtr="0" compatLnSpc="1"/>
            <a:lstStyle/>
            <a:p>
              <a:endParaRPr lang="zh-CN" altLang="en-US">
                <a:latin typeface="+mn-ea"/>
              </a:endParaRPr>
            </a:p>
          </p:txBody>
        </p:sp>
      </p:grpSp>
      <p:cxnSp>
        <p:nvCxnSpPr>
          <p:cNvPr id="35" name="直接连接符 34"/>
          <p:cNvCxnSpPr/>
          <p:nvPr/>
        </p:nvCxnSpPr>
        <p:spPr>
          <a:xfrm>
            <a:off x="5750094" y="2973056"/>
            <a:ext cx="2693131" cy="0"/>
          </a:xfrm>
          <a:prstGeom prst="line">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7" name="组合 35"/>
          <p:cNvGrpSpPr/>
          <p:nvPr/>
        </p:nvGrpSpPr>
        <p:grpSpPr>
          <a:xfrm>
            <a:off x="2623754" y="1834183"/>
            <a:ext cx="1369158" cy="2053179"/>
            <a:chOff x="3498339" y="2216977"/>
            <a:chExt cx="1825544" cy="2737572"/>
          </a:xfrm>
        </p:grpSpPr>
        <p:cxnSp>
          <p:nvCxnSpPr>
            <p:cNvPr id="37" name="肘形连接符 39"/>
            <p:cNvCxnSpPr/>
            <p:nvPr/>
          </p:nvCxnSpPr>
          <p:spPr>
            <a:xfrm>
              <a:off x="3498339" y="2216977"/>
              <a:ext cx="1825544" cy="299425"/>
            </a:xfrm>
            <a:prstGeom prst="bentConnector3">
              <a:avLst>
                <a:gd name="adj1" fmla="val 99927"/>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498339" y="3735477"/>
              <a:ext cx="654561" cy="0"/>
            </a:xfrm>
            <a:prstGeom prst="line">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9" name="肘形连接符 41"/>
            <p:cNvCxnSpPr/>
            <p:nvPr/>
          </p:nvCxnSpPr>
          <p:spPr>
            <a:xfrm flipV="1">
              <a:off x="3498340" y="4639003"/>
              <a:ext cx="1248802" cy="315546"/>
            </a:xfrm>
            <a:prstGeom prst="bentConnector3">
              <a:avLst>
                <a:gd name="adj1" fmla="val 100081"/>
              </a:avLst>
            </a:prstGeom>
            <a:ln w="12700">
              <a:solidFill>
                <a:schemeClr val="accent1"/>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40" name="TextBox 39"/>
          <p:cNvSpPr txBox="1">
            <a:spLocks noChangeArrowheads="1"/>
          </p:cNvSpPr>
          <p:nvPr/>
        </p:nvSpPr>
        <p:spPr bwMode="auto">
          <a:xfrm>
            <a:off x="827584" y="1707654"/>
            <a:ext cx="1478162" cy="415498"/>
          </a:xfrm>
          <a:prstGeom prst="rect">
            <a:avLst/>
          </a:prstGeom>
          <a:noFill/>
          <a:ln w="9525">
            <a:noFill/>
            <a:miter lim="800000"/>
          </a:ln>
        </p:spPr>
        <p:txBody>
          <a:bodyPr wrap="square" lIns="0" tIns="0" rIns="0" bIns="0">
            <a:spAutoFit/>
          </a:bodyPr>
          <a:lstStyle/>
          <a:p>
            <a:pPr algn="just"/>
            <a:r>
              <a:rPr lang="zh-CN" altLang="en-US" sz="900">
                <a:solidFill>
                  <a:srgbClr val="808080"/>
                </a:solidFill>
              </a:rPr>
              <a:t>请在此处插入你需要的文字内容请在此处插入你需要的文字内容请在此处插入</a:t>
            </a:r>
            <a:endParaRPr lang="en-US" altLang="zh-CN" sz="900">
              <a:solidFill>
                <a:srgbClr val="808080"/>
              </a:solidFill>
            </a:endParaRPr>
          </a:p>
        </p:txBody>
      </p:sp>
      <p:sp>
        <p:nvSpPr>
          <p:cNvPr id="43" name="TextBox 42"/>
          <p:cNvSpPr txBox="1">
            <a:spLocks noChangeArrowheads="1"/>
          </p:cNvSpPr>
          <p:nvPr/>
        </p:nvSpPr>
        <p:spPr bwMode="auto">
          <a:xfrm>
            <a:off x="827584" y="2787774"/>
            <a:ext cx="1478162" cy="415498"/>
          </a:xfrm>
          <a:prstGeom prst="rect">
            <a:avLst/>
          </a:prstGeom>
          <a:noFill/>
          <a:ln w="9525">
            <a:noFill/>
            <a:miter lim="800000"/>
          </a:ln>
        </p:spPr>
        <p:txBody>
          <a:bodyPr wrap="square" lIns="0" tIns="0" rIns="0" bIns="0">
            <a:spAutoFit/>
          </a:bodyPr>
          <a:lstStyle/>
          <a:p>
            <a:pPr algn="just"/>
            <a:r>
              <a:rPr lang="zh-CN" altLang="en-US" sz="900">
                <a:solidFill>
                  <a:srgbClr val="808080"/>
                </a:solidFill>
              </a:rPr>
              <a:t>请在此处插入你需要的文字内容请在此处插入你需要的文字内容请在此处插入</a:t>
            </a:r>
            <a:endParaRPr lang="en-US" altLang="zh-CN" sz="900">
              <a:solidFill>
                <a:srgbClr val="808080"/>
              </a:solidFill>
            </a:endParaRPr>
          </a:p>
        </p:txBody>
      </p:sp>
      <p:sp>
        <p:nvSpPr>
          <p:cNvPr id="44" name="TextBox 43"/>
          <p:cNvSpPr txBox="1">
            <a:spLocks noChangeArrowheads="1"/>
          </p:cNvSpPr>
          <p:nvPr/>
        </p:nvSpPr>
        <p:spPr bwMode="auto">
          <a:xfrm>
            <a:off x="827584" y="3723878"/>
            <a:ext cx="1478162" cy="415498"/>
          </a:xfrm>
          <a:prstGeom prst="rect">
            <a:avLst/>
          </a:prstGeom>
          <a:noFill/>
          <a:ln w="9525">
            <a:noFill/>
            <a:miter lim="800000"/>
          </a:ln>
        </p:spPr>
        <p:txBody>
          <a:bodyPr wrap="square" lIns="0" tIns="0" rIns="0" bIns="0">
            <a:spAutoFit/>
          </a:bodyPr>
          <a:lstStyle/>
          <a:p>
            <a:pPr algn="just"/>
            <a:r>
              <a:rPr lang="zh-CN" altLang="en-US" sz="900">
                <a:solidFill>
                  <a:srgbClr val="808080"/>
                </a:solidFill>
              </a:rPr>
              <a:t>请在此处插入你需要的文字内容请在此处插入你需要的文字内容请在此处插入</a:t>
            </a:r>
            <a:endParaRPr lang="en-US" altLang="zh-CN" sz="900">
              <a:solidFill>
                <a:srgbClr val="808080"/>
              </a:solidFill>
            </a:endParaRPr>
          </a:p>
        </p:txBody>
      </p:sp>
      <p:sp>
        <p:nvSpPr>
          <p:cNvPr id="45" name="TextBox 44"/>
          <p:cNvSpPr txBox="1">
            <a:spLocks noChangeArrowheads="1"/>
          </p:cNvSpPr>
          <p:nvPr/>
        </p:nvSpPr>
        <p:spPr bwMode="auto">
          <a:xfrm>
            <a:off x="6300192" y="2427734"/>
            <a:ext cx="1478162" cy="415498"/>
          </a:xfrm>
          <a:prstGeom prst="rect">
            <a:avLst/>
          </a:prstGeom>
          <a:noFill/>
          <a:ln w="9525">
            <a:noFill/>
            <a:miter lim="800000"/>
          </a:ln>
        </p:spPr>
        <p:txBody>
          <a:bodyPr wrap="square" lIns="0" tIns="0" rIns="0" bIns="0">
            <a:spAutoFit/>
          </a:bodyPr>
          <a:lstStyle/>
          <a:p>
            <a:pPr algn="just"/>
            <a:r>
              <a:rPr lang="zh-CN" altLang="en-US" sz="900">
                <a:solidFill>
                  <a:srgbClr val="808080"/>
                </a:solidFill>
              </a:rPr>
              <a:t>请在此处插入你需要的文字内容请在此处插入你需要的文字内容请在此处插入</a:t>
            </a:r>
            <a:endParaRPr lang="en-US" altLang="zh-CN" sz="900">
              <a:solidFill>
                <a:srgbClr val="808080"/>
              </a:solidFill>
            </a:endParaRPr>
          </a:p>
        </p:txBody>
      </p:sp>
      <p:sp>
        <p:nvSpPr>
          <p:cNvPr id="23" name="文本框 22"/>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4" name="图片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250"/>
                            </p:stCondLst>
                            <p:childTnLst>
                              <p:par>
                                <p:cTn id="22" presetID="22" presetClass="entr" presetSubtype="2"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right)">
                                      <p:cBhvr>
                                        <p:cTn id="24" dur="500"/>
                                        <p:tgtEl>
                                          <p:spTgt spid="27"/>
                                        </p:tgtEl>
                                      </p:cBhvr>
                                    </p:animEffect>
                                  </p:childTnLst>
                                </p:cTn>
                              </p:par>
                              <p:par>
                                <p:cTn id="25" presetID="22" presetClass="entr" presetSubtype="8"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right)">
                                      <p:cBhvr>
                                        <p:cTn id="30" dur="500"/>
                                        <p:tgtEl>
                                          <p:spTgt spid="40"/>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right)">
                                      <p:cBhvr>
                                        <p:cTn id="33" dur="500"/>
                                        <p:tgtEl>
                                          <p:spTgt spid="43"/>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right)">
                                      <p:cBhvr>
                                        <p:cTn id="36" dur="500"/>
                                        <p:tgtEl>
                                          <p:spTgt spid="44"/>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right)">
                                      <p:cBhvr>
                                        <p:cTn id="3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p:bldP spid="44" grpId="0"/>
      <p:bldP spid="45"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9" name="Freeform 53"/>
          <p:cNvSpPr>
            <a:spLocks noEditPoints="1"/>
          </p:cNvSpPr>
          <p:nvPr/>
        </p:nvSpPr>
        <p:spPr bwMode="black">
          <a:xfrm>
            <a:off x="4086916" y="3493875"/>
            <a:ext cx="1117488" cy="1261126"/>
          </a:xfrm>
          <a:custGeom>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bg1">
              <a:lumMod val="75000"/>
            </a:schemeClr>
          </a:solidFill>
          <a:ln>
            <a:noFill/>
          </a:ln>
        </p:spPr>
        <p:txBody>
          <a:bodyPr vert="horz" wrap="square" lIns="53729" tIns="26867" rIns="53729" bIns="26867" numCol="1" anchor="t" anchorCtr="0" compatLnSpc="1"/>
          <a:lstStyle/>
          <a:p>
            <a:endParaRPr lang="en-US" sz="1700"/>
          </a:p>
        </p:txBody>
      </p:sp>
      <p:grpSp>
        <p:nvGrpSpPr>
          <p:cNvPr id="2" name="组合 9"/>
          <p:cNvGrpSpPr/>
          <p:nvPr/>
        </p:nvGrpSpPr>
        <p:grpSpPr>
          <a:xfrm>
            <a:off x="2584049" y="1583572"/>
            <a:ext cx="1874495" cy="1045040"/>
            <a:chOff x="3445399" y="2111430"/>
            <a:chExt cx="2499326" cy="1393386"/>
          </a:xfrm>
        </p:grpSpPr>
        <p:sp>
          <p:nvSpPr>
            <p:cNvPr id="11" name="Cloud Callout 12"/>
            <p:cNvSpPr/>
            <p:nvPr/>
          </p:nvSpPr>
          <p:spPr bwMode="auto">
            <a:xfrm>
              <a:off x="3445399" y="2111430"/>
              <a:ext cx="2499326" cy="1393386"/>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35823" rIns="35823" bIns="71639" numCol="1" spcCol="0" rtlCol="0" fromWordArt="0" anchor="b" anchorCtr="0" forceAA="0" compatLnSpc="1">
              <a:noAutofit/>
            </a:bodyPr>
            <a:lstStyle/>
            <a:p>
              <a:endParaRPr lang="en-US" altLang="zh-CN" sz="160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781991" y="2515735"/>
              <a:ext cx="1887695" cy="615553"/>
            </a:xfrm>
            <a:prstGeom prst="rect">
              <a:avLst/>
            </a:prstGeom>
            <a:noFill/>
            <a:effectLst/>
          </p:spPr>
          <p:txBody>
            <a:bodyPr wrap="none" rtlCol="0">
              <a:spAutoFit/>
            </a:bodyPr>
            <a:lstStyle/>
            <a:p>
              <a:r>
                <a:rPr lang="zh-CN" altLang="en-US" sz="2400">
                  <a:solidFill>
                    <a:srgbClr val="FFFFFF"/>
                  </a:solidFill>
                  <a:latin typeface="微软雅黑" panose="020b0503020204020204" pitchFamily="34" charset="-122"/>
                  <a:ea typeface="微软雅黑" panose="020b0503020204020204" pitchFamily="34" charset="-122"/>
                </a:rPr>
                <a:t>团队精神</a:t>
              </a:r>
              <a:endParaRPr lang="en-US" altLang="zh-CN" sz="2400">
                <a:solidFill>
                  <a:srgbClr val="FFFFFF"/>
                </a:solidFill>
                <a:latin typeface="微软雅黑" panose="020b0503020204020204" pitchFamily="34" charset="-122"/>
                <a:ea typeface="微软雅黑" panose="020b0503020204020204" pitchFamily="34" charset="-122"/>
              </a:endParaRPr>
            </a:p>
          </p:txBody>
        </p:sp>
      </p:grpSp>
      <p:grpSp>
        <p:nvGrpSpPr>
          <p:cNvPr id="3" name="组合 12"/>
          <p:cNvGrpSpPr/>
          <p:nvPr/>
        </p:nvGrpSpPr>
        <p:grpSpPr>
          <a:xfrm>
            <a:off x="1822537" y="2816218"/>
            <a:ext cx="1924676" cy="1045888"/>
            <a:chOff x="2430049" y="3754957"/>
            <a:chExt cx="2566235" cy="1394517"/>
          </a:xfrm>
        </p:grpSpPr>
        <p:sp>
          <p:nvSpPr>
            <p:cNvPr id="14" name="Cloud Callout 9"/>
            <p:cNvSpPr/>
            <p:nvPr/>
          </p:nvSpPr>
          <p:spPr bwMode="auto">
            <a:xfrm>
              <a:off x="2430049" y="3754957"/>
              <a:ext cx="2566235" cy="1394517"/>
            </a:xfrm>
            <a:prstGeom prst="cloudCallout">
              <a:avLst>
                <a:gd name="adj1" fmla="val 68799"/>
                <a:gd name="adj2" fmla="val 17194"/>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sz="160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800094" y="4159828"/>
              <a:ext cx="1887696" cy="615553"/>
            </a:xfrm>
            <a:prstGeom prst="rect">
              <a:avLst/>
            </a:prstGeom>
            <a:noFill/>
            <a:effectLst/>
          </p:spPr>
          <p:txBody>
            <a:bodyPr wrap="none" rtlCol="0">
              <a:spAutoFit/>
            </a:bodyPr>
            <a:lstStyle/>
            <a:p>
              <a:r>
                <a:rPr lang="zh-CN" altLang="en-US" sz="2400">
                  <a:solidFill>
                    <a:srgbClr val="FFFFFF"/>
                  </a:solidFill>
                  <a:latin typeface="微软雅黑" panose="020b0503020204020204" pitchFamily="34" charset="-122"/>
                  <a:ea typeface="微软雅黑" panose="020b0503020204020204" pitchFamily="34" charset="-122"/>
                </a:rPr>
                <a:t>新的定位</a:t>
              </a:r>
              <a:endParaRPr lang="en-US" altLang="zh-CN" sz="2400">
                <a:solidFill>
                  <a:srgbClr val="FFFFFF"/>
                </a:solidFill>
                <a:latin typeface="微软雅黑" panose="020b0503020204020204" pitchFamily="34" charset="-122"/>
                <a:ea typeface="微软雅黑" panose="020b0503020204020204" pitchFamily="34" charset="-122"/>
              </a:endParaRPr>
            </a:p>
          </p:txBody>
        </p:sp>
      </p:grpSp>
      <p:grpSp>
        <p:nvGrpSpPr>
          <p:cNvPr id="4" name="组合 15"/>
          <p:cNvGrpSpPr/>
          <p:nvPr/>
        </p:nvGrpSpPr>
        <p:grpSpPr>
          <a:xfrm>
            <a:off x="4751433" y="1544389"/>
            <a:ext cx="1690966" cy="1037517"/>
            <a:chOff x="6335243" y="2059185"/>
            <a:chExt cx="2254621" cy="1383356"/>
          </a:xfrm>
        </p:grpSpPr>
        <p:sp>
          <p:nvSpPr>
            <p:cNvPr id="17" name="Cloud Callout 8"/>
            <p:cNvSpPr/>
            <p:nvPr/>
          </p:nvSpPr>
          <p:spPr bwMode="auto">
            <a:xfrm>
              <a:off x="6335243" y="2059185"/>
              <a:ext cx="2254621" cy="1383356"/>
            </a:xfrm>
            <a:prstGeom prst="cloudCallout">
              <a:avLst>
                <a:gd name="adj1" fmla="val -66639"/>
                <a:gd name="adj2" fmla="val 117063"/>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160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754667" y="2432612"/>
              <a:ext cx="1477328" cy="615553"/>
            </a:xfrm>
            <a:prstGeom prst="rect">
              <a:avLst/>
            </a:prstGeom>
            <a:noFill/>
            <a:effectLst/>
          </p:spPr>
          <p:txBody>
            <a:bodyPr wrap="none" rtlCol="0">
              <a:spAutoFit/>
            </a:bodyPr>
            <a:lstStyle/>
            <a:p>
              <a:r>
                <a:rPr lang="zh-CN" altLang="en-US" sz="2400">
                  <a:solidFill>
                    <a:srgbClr val="FFFFFF"/>
                  </a:solidFill>
                  <a:latin typeface="微软雅黑" panose="020b0503020204020204" pitchFamily="34" charset="-122"/>
                  <a:ea typeface="微软雅黑" panose="020b0503020204020204" pitchFamily="34" charset="-122"/>
                </a:rPr>
                <a:t>责任感</a:t>
              </a:r>
              <a:endParaRPr lang="en-US" altLang="zh-CN" sz="2400">
                <a:solidFill>
                  <a:srgbClr val="FFFFFF"/>
                </a:solidFill>
                <a:latin typeface="微软雅黑" panose="020b0503020204020204" pitchFamily="34" charset="-122"/>
                <a:ea typeface="微软雅黑" panose="020b0503020204020204" pitchFamily="34" charset="-122"/>
              </a:endParaRPr>
            </a:p>
          </p:txBody>
        </p:sp>
      </p:grpSp>
      <p:grpSp>
        <p:nvGrpSpPr>
          <p:cNvPr id="5" name="组合 18"/>
          <p:cNvGrpSpPr/>
          <p:nvPr/>
        </p:nvGrpSpPr>
        <p:grpSpPr>
          <a:xfrm>
            <a:off x="5479438" y="2713712"/>
            <a:ext cx="1790846" cy="1163039"/>
            <a:chOff x="7305917" y="3618283"/>
            <a:chExt cx="2387794" cy="1550718"/>
          </a:xfrm>
        </p:grpSpPr>
        <p:sp>
          <p:nvSpPr>
            <p:cNvPr id="20" name="Cloud Callout 11"/>
            <p:cNvSpPr/>
            <p:nvPr/>
          </p:nvSpPr>
          <p:spPr bwMode="auto">
            <a:xfrm>
              <a:off x="7305917" y="3618283"/>
              <a:ext cx="2387794" cy="1550718"/>
            </a:xfrm>
            <a:prstGeom prst="cloudCallout">
              <a:avLst>
                <a:gd name="adj1" fmla="val -90339"/>
                <a:gd name="adj2" fmla="val 18228"/>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35823" rIns="35823" bIns="71639" numCol="1" spcCol="0" rtlCol="0" fromWordArt="0" anchor="b" anchorCtr="0" forceAA="0" compatLnSpc="1">
              <a:noAutofit/>
            </a:bodyPr>
            <a:lstStyle/>
            <a:p>
              <a:endParaRPr lang="en-US" altLang="zh-CN" sz="160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791928" y="4159825"/>
              <a:ext cx="1477328" cy="615553"/>
            </a:xfrm>
            <a:prstGeom prst="rect">
              <a:avLst/>
            </a:prstGeom>
            <a:noFill/>
            <a:effectLst/>
          </p:spPr>
          <p:txBody>
            <a:bodyPr wrap="none" rtlCol="0">
              <a:spAutoFit/>
            </a:bodyPr>
            <a:lstStyle/>
            <a:p>
              <a:r>
                <a:rPr lang="zh-CN" altLang="en-US" sz="2400">
                  <a:solidFill>
                    <a:srgbClr val="FFFFFF"/>
                  </a:solidFill>
                  <a:latin typeface="微软雅黑" panose="020b0503020204020204" pitchFamily="34" charset="-122"/>
                  <a:ea typeface="微软雅黑" panose="020b0503020204020204" pitchFamily="34" charset="-122"/>
                </a:rPr>
                <a:t>使命感</a:t>
              </a:r>
              <a:endParaRPr lang="en-US" altLang="zh-CN" sz="2400">
                <a:solidFill>
                  <a:srgbClr val="FFFFFF"/>
                </a:solidFill>
                <a:latin typeface="微软雅黑" panose="020b0503020204020204" pitchFamily="34" charset="-122"/>
                <a:ea typeface="微软雅黑" panose="020b0503020204020204" pitchFamily="34" charset="-122"/>
              </a:endParaRPr>
            </a:p>
          </p:txBody>
        </p:sp>
      </p:grpSp>
      <p:sp>
        <p:nvSpPr>
          <p:cNvPr id="22" name="TextBox 12"/>
          <p:cNvSpPr txBox="1"/>
          <p:nvPr/>
        </p:nvSpPr>
        <p:spPr>
          <a:xfrm>
            <a:off x="163908" y="2976504"/>
            <a:ext cx="1767147" cy="767839"/>
          </a:xfrm>
          <a:prstGeom prst="rect">
            <a:avLst/>
          </a:prstGeom>
          <a:noFill/>
        </p:spPr>
        <p:txBody>
          <a:bodyPr wrap="square" lIns="68580" tIns="34290" rIns="68580" bIns="34290"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TextBox 12"/>
          <p:cNvSpPr txBox="1"/>
          <p:nvPr/>
        </p:nvSpPr>
        <p:spPr>
          <a:xfrm>
            <a:off x="902221" y="1531841"/>
            <a:ext cx="1767147" cy="767839"/>
          </a:xfrm>
          <a:prstGeom prst="rect">
            <a:avLst/>
          </a:prstGeom>
          <a:noFill/>
        </p:spPr>
        <p:txBody>
          <a:bodyPr wrap="square" lIns="68580" tIns="34290" rIns="68580" bIns="34290"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12"/>
          <p:cNvSpPr txBox="1"/>
          <p:nvPr/>
        </p:nvSpPr>
        <p:spPr>
          <a:xfrm>
            <a:off x="6660232" y="1535872"/>
            <a:ext cx="1767147" cy="767839"/>
          </a:xfrm>
          <a:prstGeom prst="rect">
            <a:avLst/>
          </a:prstGeom>
          <a:noFill/>
        </p:spPr>
        <p:txBody>
          <a:bodyPr wrap="square" lIns="68580" tIns="34290" rIns="68580" bIns="34290"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2"/>
          <p:cNvSpPr txBox="1"/>
          <p:nvPr/>
        </p:nvSpPr>
        <p:spPr>
          <a:xfrm>
            <a:off x="7372047" y="2976504"/>
            <a:ext cx="1767147" cy="767839"/>
          </a:xfrm>
          <a:prstGeom prst="rect">
            <a:avLst/>
          </a:prstGeom>
          <a:noFill/>
        </p:spPr>
        <p:txBody>
          <a:bodyPr wrap="square" lIns="68580" tIns="34290" rIns="68580" bIns="34290" rtlCol="0">
            <a:spAutoFit/>
          </a:bodyPr>
          <a:lstStyle/>
          <a:p>
            <a:pPr>
              <a:lnSpc>
                <a:spcPct val="150000"/>
              </a:lnSpc>
            </a:pPr>
            <a:r>
              <a:rPr lang="zh-CN" altLang="en-US" sz="105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decel="38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750"/>
                            </p:stCondLst>
                            <p:childTnLst>
                              <p:par>
                                <p:cTn id="10" presetID="9"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par>
                          <p:cTn id="13" fill="hold" nodeType="afterGroup">
                            <p:stCondLst>
                              <p:cond delay="1250"/>
                            </p:stCondLst>
                            <p:childTnLst>
                              <p:par>
                                <p:cTn id="14" presetID="9"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ssolve">
                                      <p:cBhvr>
                                        <p:cTn id="16" dur="500"/>
                                        <p:tgtEl>
                                          <p:spTgt spid="2"/>
                                        </p:tgtEl>
                                      </p:cBhvr>
                                    </p:animEffect>
                                  </p:childTnLst>
                                </p:cTn>
                              </p:par>
                            </p:childTnLst>
                          </p:cTn>
                        </p:par>
                        <p:par>
                          <p:cTn id="17" fill="hold" nodeType="afterGroup">
                            <p:stCondLst>
                              <p:cond delay="1750"/>
                            </p:stCondLst>
                            <p:childTnLst>
                              <p:par>
                                <p:cTn id="18" presetID="9"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dissolve">
                                      <p:cBhvr>
                                        <p:cTn id="20" dur="500"/>
                                        <p:tgtEl>
                                          <p:spTgt spid="4"/>
                                        </p:tgtEl>
                                      </p:cBhvr>
                                    </p:animEffect>
                                  </p:childTnLst>
                                </p:cTn>
                              </p:par>
                            </p:childTnLst>
                          </p:cTn>
                        </p:par>
                        <p:par>
                          <p:cTn id="21" fill="hold" nodeType="afterGroup">
                            <p:stCondLst>
                              <p:cond delay="2250"/>
                            </p:stCondLst>
                            <p:childTnLst>
                              <p:par>
                                <p:cTn id="22" presetID="9"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par>
                          <p:cTn id="25" fill="hold" nodeType="afterGroup">
                            <p:stCondLst>
                              <p:cond delay="275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50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par>
                                <p:cTn id="35" presetID="22" presetClass="entr" presetSubtype="8" fill="hold" nodeType="withEffect">
                                  <p:stCondLst>
                                    <p:cond delay="75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p:bldP spid="23"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8" name="肘形连接符 7"/>
          <p:cNvCxnSpPr>
            <a:stCxn id="12" idx="6"/>
            <a:endCxn id="40" idx="2"/>
          </p:cNvCxnSpPr>
          <p:nvPr/>
        </p:nvCxnSpPr>
        <p:spPr>
          <a:xfrm>
            <a:off x="3477551" y="1880800"/>
            <a:ext cx="4019972" cy="82272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9"/>
          <p:cNvGrpSpPr/>
          <p:nvPr/>
        </p:nvGrpSpPr>
        <p:grpSpPr>
          <a:xfrm>
            <a:off x="2910551" y="1597301"/>
            <a:ext cx="567000" cy="567000"/>
            <a:chOff x="4534974" y="2492893"/>
            <a:chExt cx="756000" cy="756000"/>
          </a:xfrm>
        </p:grpSpPr>
        <p:sp>
          <p:nvSpPr>
            <p:cNvPr id="12" name="椭圆 11"/>
            <p:cNvSpPr/>
            <p:nvPr/>
          </p:nvSpPr>
          <p:spPr>
            <a:xfrm>
              <a:off x="4534974" y="2492893"/>
              <a:ext cx="756000" cy="75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13"/>
            <p:cNvGrpSpPr/>
            <p:nvPr/>
          </p:nvGrpSpPr>
          <p:grpSpPr>
            <a:xfrm>
              <a:off x="4687974" y="2629656"/>
              <a:ext cx="450000" cy="434596"/>
              <a:chOff x="5512720" y="2152017"/>
              <a:chExt cx="583915" cy="496874"/>
            </a:xfrm>
          </p:grpSpPr>
          <p:sp>
            <p:nvSpPr>
              <p:cNvPr id="15" name="Freeform 159"/>
              <p:cNvSpPr/>
              <p:nvPr/>
            </p:nvSpPr>
            <p:spPr bwMode="auto">
              <a:xfrm>
                <a:off x="5574376" y="2246314"/>
                <a:ext cx="460603" cy="402577"/>
              </a:xfrm>
              <a:custGeom>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sp>
            <p:nvSpPr>
              <p:cNvPr id="16" name="Freeform 160"/>
              <p:cNvSpPr/>
              <p:nvPr/>
            </p:nvSpPr>
            <p:spPr bwMode="auto">
              <a:xfrm>
                <a:off x="5512720" y="2152017"/>
                <a:ext cx="583915" cy="224863"/>
              </a:xfrm>
              <a:custGeom>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900"/>
              </a:p>
            </p:txBody>
          </p:sp>
        </p:grpSp>
      </p:grpSp>
      <p:cxnSp>
        <p:nvCxnSpPr>
          <p:cNvPr id="17" name="肘形连接符 16"/>
          <p:cNvCxnSpPr>
            <a:stCxn id="19" idx="6"/>
            <a:endCxn id="42" idx="2"/>
          </p:cNvCxnSpPr>
          <p:nvPr/>
        </p:nvCxnSpPr>
        <p:spPr>
          <a:xfrm>
            <a:off x="3477551" y="3520775"/>
            <a:ext cx="2168946" cy="39879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17"/>
          <p:cNvGrpSpPr/>
          <p:nvPr/>
        </p:nvGrpSpPr>
        <p:grpSpPr>
          <a:xfrm>
            <a:off x="2910551" y="3237275"/>
            <a:ext cx="567000" cy="567000"/>
            <a:chOff x="4534974" y="4368345"/>
            <a:chExt cx="756000" cy="756000"/>
          </a:xfrm>
        </p:grpSpPr>
        <p:sp>
          <p:nvSpPr>
            <p:cNvPr id="19" name="椭圆 18"/>
            <p:cNvSpPr/>
            <p:nvPr/>
          </p:nvSpPr>
          <p:spPr>
            <a:xfrm>
              <a:off x="4534974" y="4368345"/>
              <a:ext cx="756000" cy="75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77"/>
            <p:cNvSpPr>
              <a:spLocks noEditPoints="1"/>
            </p:cNvSpPr>
            <p:nvPr/>
          </p:nvSpPr>
          <p:spPr bwMode="auto">
            <a:xfrm>
              <a:off x="4725418" y="4490152"/>
              <a:ext cx="383972" cy="455826"/>
            </a:xfrm>
            <a:custGeom>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p:spPr>
          <p:txBody>
            <a:bodyPr vert="horz" wrap="square" lIns="121920" tIns="60960" rIns="121920" bIns="60960" numCol="1" anchor="t" anchorCtr="0" compatLnSpc="1"/>
            <a:lstStyle/>
            <a:p>
              <a:endParaRPr lang="zh-CN" altLang="en-US" sz="1900">
                <a:latin typeface="Arial" panose="020b0604020202020204" pitchFamily="34" charset="0"/>
                <a:cs typeface="Arial" panose="020b0604020202020204" pitchFamily="34" charset="0"/>
              </a:endParaRPr>
            </a:p>
          </p:txBody>
        </p:sp>
      </p:grpSp>
      <p:cxnSp>
        <p:nvCxnSpPr>
          <p:cNvPr id="21" name="肘形连接符 20"/>
          <p:cNvCxnSpPr>
            <a:stCxn id="23" idx="6"/>
            <a:endCxn id="41" idx="2"/>
          </p:cNvCxnSpPr>
          <p:nvPr/>
        </p:nvCxnSpPr>
        <p:spPr>
          <a:xfrm>
            <a:off x="3477551" y="2700788"/>
            <a:ext cx="3094460" cy="738805"/>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21"/>
          <p:cNvGrpSpPr/>
          <p:nvPr/>
        </p:nvGrpSpPr>
        <p:grpSpPr>
          <a:xfrm>
            <a:off x="2910551" y="2417288"/>
            <a:ext cx="567000" cy="567000"/>
            <a:chOff x="4534974" y="3430619"/>
            <a:chExt cx="756000" cy="756000"/>
          </a:xfrm>
        </p:grpSpPr>
        <p:sp>
          <p:nvSpPr>
            <p:cNvPr id="23" name="椭圆 22"/>
            <p:cNvSpPr/>
            <p:nvPr/>
          </p:nvSpPr>
          <p:spPr>
            <a:xfrm>
              <a:off x="4534974" y="3430619"/>
              <a:ext cx="756000" cy="75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92"/>
            <p:cNvGrpSpPr/>
            <p:nvPr/>
          </p:nvGrpSpPr>
          <p:grpSpPr>
            <a:xfrm>
              <a:off x="4688410" y="3660828"/>
              <a:ext cx="474528" cy="295582"/>
              <a:chOff x="5172076" y="1938338"/>
              <a:chExt cx="471488" cy="293688"/>
            </a:xfrm>
            <a:solidFill>
              <a:schemeClr val="bg1"/>
            </a:solidFill>
          </p:grpSpPr>
          <p:sp>
            <p:nvSpPr>
              <p:cNvPr id="25" name="Freeform 8"/>
              <p:cNvSpPr>
                <a:spLocks noEditPoints="1"/>
              </p:cNvSpPr>
              <p:nvPr/>
            </p:nvSpPr>
            <p:spPr bwMode="auto">
              <a:xfrm>
                <a:off x="5172076" y="1938338"/>
                <a:ext cx="471488" cy="293688"/>
              </a:xfrm>
              <a:custGeom>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900"/>
              </a:p>
            </p:txBody>
          </p:sp>
          <p:sp>
            <p:nvSpPr>
              <p:cNvPr id="26" name="Rectangle 9"/>
              <p:cNvSpPr>
                <a:spLocks noChangeArrowheads="1"/>
              </p:cNvSpPr>
              <p:nvPr/>
            </p:nvSpPr>
            <p:spPr bwMode="auto">
              <a:xfrm>
                <a:off x="5235576" y="2001838"/>
                <a:ext cx="90488" cy="1666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900"/>
              </a:p>
            </p:txBody>
          </p:sp>
          <p:sp>
            <p:nvSpPr>
              <p:cNvPr id="27" name="Rectangle 10"/>
              <p:cNvSpPr>
                <a:spLocks noChangeArrowheads="1"/>
              </p:cNvSpPr>
              <p:nvPr/>
            </p:nvSpPr>
            <p:spPr bwMode="auto">
              <a:xfrm>
                <a:off x="5341938" y="2001838"/>
                <a:ext cx="85725" cy="1666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1900"/>
              </a:p>
            </p:txBody>
          </p:sp>
        </p:grpSp>
      </p:grpSp>
      <p:cxnSp>
        <p:nvCxnSpPr>
          <p:cNvPr id="28" name="直接连接符 27"/>
          <p:cNvCxnSpPr>
            <a:endCxn id="30" idx="6"/>
          </p:cNvCxnSpPr>
          <p:nvPr/>
        </p:nvCxnSpPr>
        <p:spPr>
          <a:xfrm flipH="1" flipV="1">
            <a:off x="3477551" y="4340761"/>
            <a:ext cx="96006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 name="组合 28"/>
          <p:cNvGrpSpPr/>
          <p:nvPr/>
        </p:nvGrpSpPr>
        <p:grpSpPr>
          <a:xfrm>
            <a:off x="2910551" y="4057261"/>
            <a:ext cx="567000" cy="567000"/>
            <a:chOff x="4534974" y="5306072"/>
            <a:chExt cx="756000" cy="756000"/>
          </a:xfrm>
        </p:grpSpPr>
        <p:sp>
          <p:nvSpPr>
            <p:cNvPr id="30" name="椭圆 29"/>
            <p:cNvSpPr/>
            <p:nvPr/>
          </p:nvSpPr>
          <p:spPr>
            <a:xfrm>
              <a:off x="4534974" y="5306072"/>
              <a:ext cx="756000" cy="75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Group 9"/>
            <p:cNvGrpSpPr/>
            <p:nvPr/>
          </p:nvGrpSpPr>
          <p:grpSpPr>
            <a:xfrm>
              <a:off x="4659950" y="5504420"/>
              <a:ext cx="516045" cy="382660"/>
              <a:chOff x="4572000" y="3414713"/>
              <a:chExt cx="374651" cy="277813"/>
            </a:xfrm>
            <a:solidFill>
              <a:schemeClr val="bg1"/>
            </a:solidFill>
          </p:grpSpPr>
          <p:sp>
            <p:nvSpPr>
              <p:cNvPr id="32" name="Freeform 17"/>
              <p:cNvSpPr/>
              <p:nvPr/>
            </p:nvSpPr>
            <p:spPr bwMode="auto">
              <a:xfrm>
                <a:off x="4713288" y="3481388"/>
                <a:ext cx="233363" cy="211138"/>
              </a:xfrm>
              <a:custGeom>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n-lt"/>
                  <a:cs typeface="+mn-cs"/>
                </a:endParaRPr>
              </a:p>
            </p:txBody>
          </p:sp>
          <p:sp>
            <p:nvSpPr>
              <p:cNvPr id="33" name="Freeform 18"/>
              <p:cNvSpPr/>
              <p:nvPr/>
            </p:nvSpPr>
            <p:spPr bwMode="auto">
              <a:xfrm>
                <a:off x="4572000" y="3414713"/>
                <a:ext cx="241300" cy="209550"/>
              </a:xfrm>
              <a:custGeom>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n-lt"/>
                  <a:cs typeface="+mn-cs"/>
                </a:endParaRPr>
              </a:p>
            </p:txBody>
          </p:sp>
        </p:grpSp>
      </p:grpSp>
      <p:sp>
        <p:nvSpPr>
          <p:cNvPr id="34" name="任意多边形 33"/>
          <p:cNvSpPr/>
          <p:nvPr/>
        </p:nvSpPr>
        <p:spPr>
          <a:xfrm>
            <a:off x="7162610" y="1817897"/>
            <a:ext cx="885825" cy="2774156"/>
          </a:xfrm>
          <a:custGeom>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 name="任意多边形 34"/>
          <p:cNvSpPr/>
          <p:nvPr/>
        </p:nvSpPr>
        <p:spPr>
          <a:xfrm>
            <a:off x="6237098" y="3150661"/>
            <a:ext cx="885825" cy="1441391"/>
          </a:xfrm>
          <a:custGeom>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6" name="任意多边形 35"/>
          <p:cNvSpPr/>
          <p:nvPr/>
        </p:nvSpPr>
        <p:spPr>
          <a:xfrm>
            <a:off x="5311584" y="3720737"/>
            <a:ext cx="885825" cy="871316"/>
          </a:xfrm>
          <a:custGeom>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任意多边形 36"/>
          <p:cNvSpPr/>
          <p:nvPr/>
        </p:nvSpPr>
        <p:spPr>
          <a:xfrm>
            <a:off x="3819335" y="4124741"/>
            <a:ext cx="1452561" cy="467310"/>
          </a:xfrm>
          <a:custGeom>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椭圆 39"/>
          <p:cNvSpPr/>
          <p:nvPr/>
        </p:nvSpPr>
        <p:spPr>
          <a:xfrm>
            <a:off x="7497523" y="2595528"/>
            <a:ext cx="216000" cy="216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1" name="椭圆 40"/>
          <p:cNvSpPr/>
          <p:nvPr/>
        </p:nvSpPr>
        <p:spPr>
          <a:xfrm>
            <a:off x="6572011" y="3331592"/>
            <a:ext cx="216000" cy="216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2" name="椭圆 41"/>
          <p:cNvSpPr/>
          <p:nvPr/>
        </p:nvSpPr>
        <p:spPr>
          <a:xfrm>
            <a:off x="5646497" y="3811573"/>
            <a:ext cx="216000" cy="216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3" name="椭圆 42"/>
          <p:cNvSpPr/>
          <p:nvPr/>
        </p:nvSpPr>
        <p:spPr>
          <a:xfrm>
            <a:off x="4437616" y="4236836"/>
            <a:ext cx="216000" cy="216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4" name="矩形 43"/>
          <p:cNvSpPr/>
          <p:nvPr/>
        </p:nvSpPr>
        <p:spPr>
          <a:xfrm>
            <a:off x="1918400" y="1538293"/>
            <a:ext cx="959223" cy="315465"/>
          </a:xfrm>
          <a:prstGeom prst="rect">
            <a:avLst/>
          </a:prstGeom>
        </p:spPr>
        <p:txBody>
          <a:bodyPr wrap="none" lIns="68573" tIns="34287" rIns="68573" bIns="34287">
            <a:spAutoFit/>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600" b="1">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955353" y="1823276"/>
            <a:ext cx="1922270" cy="407804"/>
          </a:xfrm>
          <a:prstGeom prst="rect">
            <a:avLst/>
          </a:prstGeom>
        </p:spPr>
        <p:txBody>
          <a:bodyPr wrap="square" lIns="68580" tIns="34290" rIns="68580" bIns="34290">
            <a:spAutoFit/>
          </a:bodyPr>
          <a:lstStyle/>
          <a:p>
            <a:pPr algn="r"/>
            <a:r>
              <a:rPr lang="zh-CN" altLang="en-US" sz="105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点击输入图表的描述说明，点击输入图表的描述说明</a:t>
            </a:r>
            <a:endParaRPr lang="zh-CN" altLang="en-US"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1918400" y="2364659"/>
            <a:ext cx="959223" cy="315465"/>
          </a:xfrm>
          <a:prstGeom prst="rect">
            <a:avLst/>
          </a:prstGeom>
        </p:spPr>
        <p:txBody>
          <a:bodyPr wrap="none" lIns="68573" tIns="34287" rIns="68573" bIns="34287">
            <a:spAutoFit/>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600" b="1">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955353" y="2649641"/>
            <a:ext cx="1922270" cy="407804"/>
          </a:xfrm>
          <a:prstGeom prst="rect">
            <a:avLst/>
          </a:prstGeom>
        </p:spPr>
        <p:txBody>
          <a:bodyPr wrap="square" lIns="68580" tIns="34290" rIns="68580" bIns="34290">
            <a:spAutoFit/>
          </a:bodyPr>
          <a:lstStyle/>
          <a:p>
            <a:pPr algn="r"/>
            <a:r>
              <a:rPr lang="zh-CN" altLang="en-US" sz="105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点击输入图表的描述说明，点击输入图表的描述说明</a:t>
            </a:r>
            <a:endParaRPr lang="zh-CN" altLang="en-US"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1918400" y="3191024"/>
            <a:ext cx="959223" cy="315465"/>
          </a:xfrm>
          <a:prstGeom prst="rect">
            <a:avLst/>
          </a:prstGeom>
        </p:spPr>
        <p:txBody>
          <a:bodyPr wrap="none" lIns="68573" tIns="34287" rIns="68573" bIns="34287">
            <a:spAutoFit/>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600" b="1">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955353" y="3476007"/>
            <a:ext cx="1922270" cy="407804"/>
          </a:xfrm>
          <a:prstGeom prst="rect">
            <a:avLst/>
          </a:prstGeom>
        </p:spPr>
        <p:txBody>
          <a:bodyPr wrap="square" lIns="68580" tIns="34290" rIns="68580" bIns="34290">
            <a:spAutoFit/>
          </a:bodyPr>
          <a:lstStyle/>
          <a:p>
            <a:pPr algn="r"/>
            <a:r>
              <a:rPr lang="zh-CN" altLang="en-US" sz="105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点击输入图表的描述说明，点击输入图表的描述说明</a:t>
            </a:r>
            <a:endParaRPr lang="zh-CN" altLang="en-US"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1918400" y="4017390"/>
            <a:ext cx="959223" cy="315465"/>
          </a:xfrm>
          <a:prstGeom prst="rect">
            <a:avLst/>
          </a:prstGeom>
        </p:spPr>
        <p:txBody>
          <a:bodyPr wrap="none" lIns="68573" tIns="34287" rIns="68573" bIns="34287">
            <a:spAutoFit/>
          </a:bodyPr>
          <a:lstStyle/>
          <a:p>
            <a:pPr algn="r"/>
            <a:r>
              <a:rPr lang="zh-CN" altLang="en-US" sz="16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600" b="1">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955353" y="4302373"/>
            <a:ext cx="1922270" cy="407804"/>
          </a:xfrm>
          <a:prstGeom prst="rect">
            <a:avLst/>
          </a:prstGeom>
        </p:spPr>
        <p:txBody>
          <a:bodyPr wrap="square" lIns="68580" tIns="34290" rIns="68580" bIns="34290">
            <a:spAutoFit/>
          </a:bodyPr>
          <a:lstStyle/>
          <a:p>
            <a:pPr algn="r"/>
            <a:r>
              <a:rPr lang="zh-CN" altLang="en-US" sz="105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点击输入图表的描述说明，点击输入图表的描述说明</a:t>
            </a:r>
            <a:endParaRPr lang="zh-CN" altLang="en-US" sz="105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53" name="图片 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200"/>
                                        <p:tgtEl>
                                          <p:spTgt spid="3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down)">
                                      <p:cBhvr>
                                        <p:cTn id="10" dur="400"/>
                                        <p:tgtEl>
                                          <p:spTgt spid="3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6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900"/>
                                        <p:tgtEl>
                                          <p:spTgt spid="3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250"/>
                                        <p:tgtEl>
                                          <p:spTgt spid="43"/>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250"/>
                                        <p:tgtEl>
                                          <p:spTgt spid="42"/>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250"/>
                                        <p:tgtEl>
                                          <p:spTgt spid="4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250"/>
                                        <p:tgtEl>
                                          <p:spTgt spid="40"/>
                                        </p:tgtEl>
                                      </p:cBhvr>
                                    </p:animEffect>
                                  </p:childTnLst>
                                </p:cTn>
                              </p:par>
                            </p:childTnLst>
                          </p:cTn>
                        </p:par>
                        <p:par>
                          <p:cTn id="29" fill="hold" nodeType="afterGroup">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43"/>
                                        </p:tgtEl>
                                      </p:cBhvr>
                                    </p:animEffect>
                                    <p:animScale>
                                      <p:cBhvr>
                                        <p:cTn id="32" dur="250" autoRev="1" fill="hold"/>
                                        <p:tgtEl>
                                          <p:spTgt spid="43"/>
                                        </p:tgtEl>
                                      </p:cBhvr>
                                      <p:by x="105000" y="105000"/>
                                    </p:animScale>
                                  </p:childTnLst>
                                </p:cTn>
                              </p:par>
                            </p:childTnLst>
                          </p:cTn>
                        </p:par>
                        <p:par>
                          <p:cTn id="33" fill="hold" nodeType="afterGroup">
                            <p:stCondLst>
                              <p:cond delay="2000"/>
                            </p:stCondLst>
                            <p:childTnLst>
                              <p:par>
                                <p:cTn id="34" presetID="22" presetClass="entr" presetSubtype="2"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250"/>
                                        <p:tgtEl>
                                          <p:spTgt spid="28"/>
                                        </p:tgtEl>
                                      </p:cBhvr>
                                    </p:animEffect>
                                  </p:childTnLst>
                                </p:cTn>
                              </p:par>
                            </p:childTnLst>
                          </p:cTn>
                        </p:par>
                        <p:par>
                          <p:cTn id="37" fill="hold" nodeType="afterGroup">
                            <p:stCondLst>
                              <p:cond delay="2250"/>
                            </p:stCondLst>
                            <p:childTnLst>
                              <p:par>
                                <p:cTn id="38" presetID="10"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par>
                          <p:cTn id="41" fill="hold" nodeType="afterGroup">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randombar(horizontal)">
                                      <p:cBhvr>
                                        <p:cTn id="44" dur="500"/>
                                        <p:tgtEl>
                                          <p:spTgt spid="50"/>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randombar(horizontal)">
                                      <p:cBhvr>
                                        <p:cTn id="47" dur="500"/>
                                        <p:tgtEl>
                                          <p:spTgt spid="51"/>
                                        </p:tgtEl>
                                      </p:cBhvr>
                                    </p:animEffect>
                                  </p:childTnLst>
                                </p:cTn>
                              </p:par>
                            </p:childTnLst>
                          </p:cTn>
                        </p:par>
                        <p:par>
                          <p:cTn id="48" fill="hold" nodeType="afterGroup">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42"/>
                                        </p:tgtEl>
                                      </p:cBhvr>
                                    </p:animEffect>
                                    <p:animScale>
                                      <p:cBhvr>
                                        <p:cTn id="51" dur="250" autoRev="1" fill="hold"/>
                                        <p:tgtEl>
                                          <p:spTgt spid="42"/>
                                        </p:tgtEl>
                                      </p:cBhvr>
                                      <p:by x="105000" y="105000"/>
                                    </p:animScale>
                                  </p:childTnLst>
                                </p:cTn>
                              </p:par>
                            </p:childTnLst>
                          </p:cTn>
                        </p:par>
                        <p:par>
                          <p:cTn id="52" fill="hold" nodeType="afterGroup">
                            <p:stCondLst>
                              <p:cond delay="3750"/>
                            </p:stCondLst>
                            <p:childTnLst>
                              <p:par>
                                <p:cTn id="53" presetID="22" presetClass="entr" presetSubtype="2"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500"/>
                                        <p:tgtEl>
                                          <p:spTgt spid="17"/>
                                        </p:tgtEl>
                                      </p:cBhvr>
                                    </p:animEffect>
                                  </p:childTnLst>
                                </p:cTn>
                              </p:par>
                            </p:childTnLst>
                          </p:cTn>
                        </p:par>
                        <p:par>
                          <p:cTn id="56" fill="hold" nodeType="afterGroup">
                            <p:stCondLst>
                              <p:cond delay="4250"/>
                            </p:stCondLst>
                            <p:childTnLst>
                              <p:par>
                                <p:cTn id="57" presetID="10" presetClass="entr" presetSubtype="0"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par>
                          <p:cTn id="60" fill="hold" nodeType="afterGroup">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randombar(horizontal)">
                                      <p:cBhvr>
                                        <p:cTn id="63" dur="500"/>
                                        <p:tgtEl>
                                          <p:spTgt spid="4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randombar(horizontal)">
                                      <p:cBhvr>
                                        <p:cTn id="66" dur="500"/>
                                        <p:tgtEl>
                                          <p:spTgt spid="48"/>
                                        </p:tgtEl>
                                      </p:cBhvr>
                                    </p:animEffect>
                                  </p:childTnLst>
                                </p:cTn>
                              </p:par>
                            </p:childTnLst>
                          </p:cTn>
                        </p:par>
                        <p:par>
                          <p:cTn id="67" fill="hold" nodeType="afterGroup">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41"/>
                                        </p:tgtEl>
                                      </p:cBhvr>
                                    </p:animEffect>
                                    <p:animScale>
                                      <p:cBhvr>
                                        <p:cTn id="70" dur="250" autoRev="1" fill="hold"/>
                                        <p:tgtEl>
                                          <p:spTgt spid="41"/>
                                        </p:tgtEl>
                                      </p:cBhvr>
                                      <p:by x="105000" y="105000"/>
                                    </p:animScale>
                                  </p:childTnLst>
                                </p:cTn>
                              </p:par>
                            </p:childTnLst>
                          </p:cTn>
                        </p:par>
                        <p:par>
                          <p:cTn id="71" fill="hold" nodeType="afterGroup">
                            <p:stCondLst>
                              <p:cond delay="5750"/>
                            </p:stCondLst>
                            <p:childTnLst>
                              <p:par>
                                <p:cTn id="72" presetID="22" presetClass="entr" presetSubtype="2"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right)">
                                      <p:cBhvr>
                                        <p:cTn id="74" dur="600"/>
                                        <p:tgtEl>
                                          <p:spTgt spid="21"/>
                                        </p:tgtEl>
                                      </p:cBhvr>
                                    </p:animEffect>
                                  </p:childTnLst>
                                </p:cTn>
                              </p:par>
                            </p:childTnLst>
                          </p:cTn>
                        </p:par>
                        <p:par>
                          <p:cTn id="75" fill="hold" nodeType="afterGroup">
                            <p:stCondLst>
                              <p:cond delay="6350"/>
                            </p:stCondLst>
                            <p:childTnLst>
                              <p:par>
                                <p:cTn id="76" presetID="10" presetClass="entr" presetSubtype="0" fill="hold" nodeType="after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500"/>
                                        <p:tgtEl>
                                          <p:spTgt spid="5"/>
                                        </p:tgtEl>
                                      </p:cBhvr>
                                    </p:animEffect>
                                  </p:childTnLst>
                                </p:cTn>
                              </p:par>
                            </p:childTnLst>
                          </p:cTn>
                        </p:par>
                        <p:par>
                          <p:cTn id="79" fill="hold" nodeType="afterGroup">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randombar(horizontal)">
                                      <p:cBhvr>
                                        <p:cTn id="82" dur="500"/>
                                        <p:tgtEl>
                                          <p:spTgt spid="46"/>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randombar(horizontal)">
                                      <p:cBhvr>
                                        <p:cTn id="85" dur="500"/>
                                        <p:tgtEl>
                                          <p:spTgt spid="47"/>
                                        </p:tgtEl>
                                      </p:cBhvr>
                                    </p:animEffect>
                                  </p:childTnLst>
                                </p:cTn>
                              </p:par>
                            </p:childTnLst>
                          </p:cTn>
                        </p:par>
                        <p:par>
                          <p:cTn id="86" fill="hold" nodeType="afterGroup">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40"/>
                                        </p:tgtEl>
                                      </p:cBhvr>
                                    </p:animEffect>
                                    <p:animScale>
                                      <p:cBhvr>
                                        <p:cTn id="89" dur="250" autoRev="1" fill="hold"/>
                                        <p:tgtEl>
                                          <p:spTgt spid="40"/>
                                        </p:tgtEl>
                                      </p:cBhvr>
                                      <p:by x="105000" y="105000"/>
                                    </p:animScale>
                                  </p:childTnLst>
                                </p:cTn>
                              </p:par>
                            </p:childTnLst>
                          </p:cTn>
                        </p:par>
                        <p:par>
                          <p:cTn id="90" fill="hold" nodeType="afterGroup">
                            <p:stCondLst>
                              <p:cond delay="7850"/>
                            </p:stCondLst>
                            <p:childTnLst>
                              <p:par>
                                <p:cTn id="91" presetID="22" presetClass="entr" presetSubtype="2" fill="hold"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right)">
                                      <p:cBhvr>
                                        <p:cTn id="93" dur="750"/>
                                        <p:tgtEl>
                                          <p:spTgt spid="8"/>
                                        </p:tgtEl>
                                      </p:cBhvr>
                                    </p:animEffect>
                                  </p:childTnLst>
                                </p:cTn>
                              </p:par>
                            </p:childTnLst>
                          </p:cTn>
                        </p:par>
                        <p:par>
                          <p:cTn id="94" fill="hold" nodeType="afterGroup">
                            <p:stCondLst>
                              <p:cond delay="8600"/>
                            </p:stCondLst>
                            <p:childTnLst>
                              <p:par>
                                <p:cTn id="95" presetID="10" presetClass="entr" presetSubtype="0" fill="hold" nodeType="after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fade">
                                      <p:cBhvr>
                                        <p:cTn id="97" dur="500"/>
                                        <p:tgtEl>
                                          <p:spTgt spid="2"/>
                                        </p:tgtEl>
                                      </p:cBhvr>
                                    </p:animEffect>
                                  </p:childTnLst>
                                </p:cTn>
                              </p:par>
                            </p:childTnLst>
                          </p:cTn>
                        </p:par>
                        <p:par>
                          <p:cTn id="98" fill="hold" nodeType="afterGroup">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randombar(horizontal)">
                                      <p:cBhvr>
                                        <p:cTn id="101" dur="500"/>
                                        <p:tgtEl>
                                          <p:spTgt spid="44"/>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5"/>
                                        </p:tgtEl>
                                        <p:attrNameLst>
                                          <p:attrName>style.visibility</p:attrName>
                                        </p:attrNameLst>
                                      </p:cBhvr>
                                      <p:to>
                                        <p:strVal val="visible"/>
                                      </p:to>
                                    </p:set>
                                    <p:animEffect transition="in" filter="randombar(horizontal)">
                                      <p:cBhvr>
                                        <p:cTn id="10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40" grpId="0" animBg="1"/>
      <p:bldP spid="40" grpId="1" animBg="1"/>
      <p:bldP spid="41" grpId="0" animBg="1"/>
      <p:bldP spid="41" grpId="1" animBg="1"/>
      <p:bldP spid="42" grpId="0" animBg="1"/>
      <p:bldP spid="42" grpId="1" animBg="1"/>
      <p:bldP spid="43" grpId="0" animBg="1"/>
      <p:bldP spid="43" grpId="1" animBg="1"/>
      <p:bldP spid="44" grpId="0"/>
      <p:bldP spid="45" grpId="0"/>
      <p:bldP spid="46" grpId="0"/>
      <p:bldP spid="47" grpId="0"/>
      <p:bldP spid="48" grpId="0"/>
      <p:bldP spid="49" grpId="0"/>
      <p:bldP spid="50" grpId="0"/>
      <p:bldP spid="51"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9" name="Shape 1875"/>
          <p:cNvSpPr/>
          <p:nvPr/>
        </p:nvSpPr>
        <p:spPr>
          <a:xfrm>
            <a:off x="5476162" y="1519701"/>
            <a:ext cx="1329861" cy="443198"/>
          </a:xfrm>
          <a:prstGeom prst="rect">
            <a:avLst/>
          </a:prstGeom>
          <a:ln w="12700">
            <a:miter lim="400000"/>
          </a:ln>
        </p:spPr>
        <p:txBody>
          <a:bodyPr lIns="0" tIns="0" rIns="0" bIns="0" anchor="t" anchorCtr="0">
            <a:spAutoFit/>
          </a:bodyPr>
          <a:lstStyle>
            <a:lvl1pPr algn="l">
              <a:lnSpc>
                <a:spcPct val="120000"/>
              </a:lnSpc>
              <a:spcBef>
                <a:spcPts val="1500"/>
              </a:spcBef>
              <a:defRPr sz="2000">
                <a:solidFill>
                  <a:srgbClr val="53585F"/>
                </a:solidFill>
                <a:latin typeface="Source Sans Pro" panose="020b0503030403020204"/>
                <a:ea typeface="Source Sans Pro" panose="020b0503030403020204"/>
                <a:cs typeface="Source Sans Pro" panose="020b0503030403020204"/>
                <a:sym typeface="Source Sans Pro" panose="020b0503030403020204"/>
              </a:defRPr>
            </a:lvl1pPr>
          </a:lstStyle>
          <a:p>
            <a:pPr>
              <a:defRPr sz="1800">
                <a:solidFill>
                  <a:srgbClr val="000000"/>
                </a:solidFill>
              </a:defRPr>
            </a:pPr>
            <a:r>
              <a:rPr lang="en-US" altLang="zh-CN" sz="6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6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Shape 1877"/>
          <p:cNvSpPr/>
          <p:nvPr/>
        </p:nvSpPr>
        <p:spPr>
          <a:xfrm>
            <a:off x="3893559" y="1519701"/>
            <a:ext cx="1300757" cy="130082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9" tIns="19049" rIns="19049" bIns="19049"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Shape 1879"/>
          <p:cNvSpPr/>
          <p:nvPr/>
        </p:nvSpPr>
        <p:spPr>
          <a:xfrm>
            <a:off x="4635601" y="2261783"/>
            <a:ext cx="1300757" cy="130082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9049" tIns="19049" rIns="19049" bIns="19049"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Shape 1883"/>
          <p:cNvSpPr/>
          <p:nvPr/>
        </p:nvSpPr>
        <p:spPr>
          <a:xfrm>
            <a:off x="3151517" y="2261783"/>
            <a:ext cx="1300757" cy="130082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9" tIns="19049" rIns="19049" bIns="19049"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86"/>
          <p:cNvSpPr/>
          <p:nvPr/>
        </p:nvSpPr>
        <p:spPr>
          <a:xfrm>
            <a:off x="6212068" y="3064985"/>
            <a:ext cx="1329862" cy="443198"/>
          </a:xfrm>
          <a:prstGeom prst="rect">
            <a:avLst/>
          </a:prstGeom>
          <a:ln w="12700">
            <a:miter lim="400000"/>
          </a:ln>
        </p:spPr>
        <p:txBody>
          <a:bodyPr lIns="0" tIns="0" rIns="0" bIns="0" anchor="t" anchorCtr="0">
            <a:spAutoFit/>
          </a:bodyPr>
          <a:lstStyle>
            <a:lvl1pPr algn="l">
              <a:lnSpc>
                <a:spcPct val="120000"/>
              </a:lnSpc>
              <a:spcBef>
                <a:spcPts val="1500"/>
              </a:spcBef>
              <a:defRPr sz="2000">
                <a:solidFill>
                  <a:srgbClr val="53585F"/>
                </a:solidFill>
                <a:latin typeface="Source Sans Pro" panose="020b0503030403020204"/>
                <a:ea typeface="Source Sans Pro" panose="020b0503030403020204"/>
                <a:cs typeface="Source Sans Pro" panose="020b0503030403020204"/>
                <a:sym typeface="Source Sans Pro" panose="020b0503030403020204"/>
              </a:defRPr>
            </a:lvl1pPr>
          </a:lstStyle>
          <a:p>
            <a:pPr>
              <a:defRPr sz="1800">
                <a:solidFill>
                  <a:srgbClr val="000000"/>
                </a:solidFill>
              </a:defRPr>
            </a:pPr>
            <a:r>
              <a:rPr lang="en-US" altLang="zh-CN" sz="6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6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1" name="Shape 1887"/>
          <p:cNvSpPr/>
          <p:nvPr/>
        </p:nvSpPr>
        <p:spPr>
          <a:xfrm>
            <a:off x="6219212" y="2883335"/>
            <a:ext cx="1155221" cy="184666"/>
          </a:xfrm>
          <a:prstGeom prst="rect">
            <a:avLst/>
          </a:prstGeom>
          <a:ln w="12700">
            <a:miter lim="400000"/>
          </a:ln>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zh-CN" altLang="en-US"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2" name="Shape 1888"/>
          <p:cNvSpPr/>
          <p:nvPr/>
        </p:nvSpPr>
        <p:spPr>
          <a:xfrm>
            <a:off x="1543168" y="2454794"/>
            <a:ext cx="1338930" cy="443198"/>
          </a:xfrm>
          <a:prstGeom prst="rect">
            <a:avLst/>
          </a:prstGeom>
          <a:ln w="12700">
            <a:miter lim="400000"/>
          </a:ln>
        </p:spPr>
        <p:txBody>
          <a:bodyPr lIns="0" tIns="0" rIns="0" bIns="0" anchor="t" anchorCtr="0">
            <a:spAutoFit/>
          </a:bodyPr>
          <a:lstStyle>
            <a:lvl1pPr algn="r">
              <a:lnSpc>
                <a:spcPct val="120000"/>
              </a:lnSpc>
              <a:spcBef>
                <a:spcPts val="4500"/>
              </a:spcBef>
              <a:defRPr sz="2000">
                <a:solidFill>
                  <a:srgbClr val="53585F"/>
                </a:solidFill>
                <a:latin typeface="Source Sans Pro" panose="020b0503030403020204"/>
                <a:ea typeface="Source Sans Pro" panose="020b0503030403020204"/>
                <a:cs typeface="Source Sans Pro" panose="020b0503030403020204"/>
                <a:sym typeface="Source Sans Pro" panose="020b0503030403020204"/>
              </a:defRPr>
            </a:lvl1pPr>
          </a:lstStyle>
          <a:p>
            <a:pPr>
              <a:defRPr sz="1800">
                <a:solidFill>
                  <a:srgbClr val="000000"/>
                </a:solidFill>
              </a:defRPr>
            </a:pPr>
            <a:r>
              <a:rPr lang="en-US" altLang="zh-CN" sz="6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6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3" name="Shape 1889"/>
          <p:cNvSpPr/>
          <p:nvPr/>
        </p:nvSpPr>
        <p:spPr>
          <a:xfrm>
            <a:off x="1728196" y="2256575"/>
            <a:ext cx="1155221" cy="184666"/>
          </a:xfrm>
          <a:prstGeom prst="rect">
            <a:avLst/>
          </a:prstGeom>
          <a:ln w="12700">
            <a:miter lim="400000"/>
          </a:ln>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91"/>
          <p:cNvSpPr/>
          <p:nvPr/>
        </p:nvSpPr>
        <p:spPr>
          <a:xfrm>
            <a:off x="2399027" y="3686728"/>
            <a:ext cx="1155221" cy="184666"/>
          </a:xfrm>
          <a:prstGeom prst="rect">
            <a:avLst/>
          </a:prstGeom>
          <a:ln w="12700">
            <a:miter lim="400000"/>
          </a:ln>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4" name="Text Placeholder 3"/>
          <p:cNvSpPr>
            <a:spLocks noGrp="1"/>
          </p:cNvSpPr>
          <p:nvPr>
            <p:ph type="body" sz="quarter" idx="4294967295"/>
          </p:nvPr>
        </p:nvSpPr>
        <p:spPr>
          <a:xfrm>
            <a:off x="7513638" y="1303338"/>
            <a:ext cx="1630362" cy="185737"/>
          </a:xfrm>
          <a:prstGeom prst="rect">
            <a:avLst/>
          </a:prstGeom>
        </p:spPr>
        <p:txBody>
          <a:bodyPr lIns="0" tIns="0" rIns="0" bIns="0" anchor="t" anchorCtr="0">
            <a:spAutoFit/>
          </a:bodyPr>
          <a:lstStyle/>
          <a:p>
            <a:pPr marL="0" indent="0">
              <a:lnSpc>
                <a:spcPct val="120000"/>
              </a:lnSpc>
              <a:buNone/>
            </a:pPr>
            <a:r>
              <a:rPr lang="zh-CN" altLang="en-US" sz="10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id-ID" sz="10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 name="Text Placeholder 4"/>
          <p:cNvSpPr>
            <a:spLocks noGrp="1"/>
          </p:cNvSpPr>
          <p:nvPr>
            <p:ph type="body" sz="quarter" idx="4294967295"/>
          </p:nvPr>
        </p:nvSpPr>
        <p:spPr>
          <a:xfrm>
            <a:off x="0" y="3881438"/>
            <a:ext cx="1306513" cy="442912"/>
          </a:xfrm>
          <a:prstGeom prst="rect">
            <a:avLst/>
          </a:prstGeom>
        </p:spPr>
        <p:txBody>
          <a:bodyPr wrap="square" lIns="0" tIns="0" rIns="0" bIns="0" anchor="t" anchorCtr="0">
            <a:spAutoFit/>
          </a:bodyPr>
          <a:lstStyle/>
          <a:p>
            <a:pPr marL="0" indent="0" algn="r">
              <a:lnSpc>
                <a:spcPct val="120000"/>
              </a:lnSpc>
              <a:buNone/>
            </a:pPr>
            <a:r>
              <a:rPr lang="en-US" altLang="zh-CN" sz="6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60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 Placeholder 3"/>
          <p:cNvSpPr txBox="1"/>
          <p:nvPr/>
        </p:nvSpPr>
        <p:spPr>
          <a:xfrm>
            <a:off x="4235788" y="1962272"/>
            <a:ext cx="616299" cy="45697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16" name="Shape 1881"/>
          <p:cNvSpPr/>
          <p:nvPr/>
        </p:nvSpPr>
        <p:spPr>
          <a:xfrm>
            <a:off x="3893559" y="3003867"/>
            <a:ext cx="1300757" cy="130082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9049" tIns="19049" rIns="19049" bIns="19049"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Text Placeholder 3"/>
          <p:cNvSpPr txBox="1"/>
          <p:nvPr/>
        </p:nvSpPr>
        <p:spPr>
          <a:xfrm>
            <a:off x="4977830" y="2704354"/>
            <a:ext cx="616299" cy="45697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29" name="Text Placeholder 3"/>
          <p:cNvSpPr txBox="1"/>
          <p:nvPr/>
        </p:nvSpPr>
        <p:spPr>
          <a:xfrm>
            <a:off x="4235788" y="3446437"/>
            <a:ext cx="616299" cy="45697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0" name="Shape 1883"/>
          <p:cNvSpPr/>
          <p:nvPr/>
        </p:nvSpPr>
        <p:spPr>
          <a:xfrm>
            <a:off x="3150245" y="2261783"/>
            <a:ext cx="1300757" cy="1300829"/>
          </a:xfrm>
          <a:custGeom>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19049" tIns="19049" rIns="19049" bIns="19049"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Text Placeholder 3"/>
          <p:cNvSpPr txBox="1"/>
          <p:nvPr/>
        </p:nvSpPr>
        <p:spPr>
          <a:xfrm>
            <a:off x="3493746" y="2704354"/>
            <a:ext cx="616299" cy="456974"/>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19" name="文本框 18"/>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4" name="图片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left)">
                                      <p:cBhvr>
                                        <p:cTn id="15" dur="500"/>
                                        <p:tgtEl>
                                          <p:spTgt spid="4">
                                            <p:txEl>
                                              <p:pRg st="0" end="0"/>
                                            </p:txEl>
                                          </p:spTgt>
                                        </p:tgtEl>
                                      </p:cBhvr>
                                    </p:animEffect>
                                  </p:childTnLst>
                                </p:cTn>
                              </p:par>
                            </p:childTnLst>
                          </p:cTn>
                        </p:par>
                        <p:par>
                          <p:cTn id="16" fill="hold" nodeType="afterGroup">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strips(downRight)">
                                      <p:cBhvr>
                                        <p:cTn id="19" dur="500"/>
                                        <p:tgtEl>
                                          <p:spTgt spid="9"/>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nodeType="afterGroup">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trips(downRight)">
                                      <p:cBhvr>
                                        <p:cTn id="35" dur="500"/>
                                        <p:tgtEl>
                                          <p:spTgt spid="20"/>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nodeType="afterGroup">
                            <p:stCondLst>
                              <p:cond delay="5000"/>
                            </p:stCondLst>
                            <p:childTnLst>
                              <p:par>
                                <p:cTn id="45" presetID="22" presetClass="entr" presetSubtype="2"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right)">
                                      <p:cBhvr>
                                        <p:cTn id="47" dur="500"/>
                                        <p:tgtEl>
                                          <p:spTgt spid="25"/>
                                        </p:tgtEl>
                                      </p:cBhvr>
                                    </p:animEffect>
                                  </p:childTnLst>
                                </p:cTn>
                              </p:par>
                            </p:childTnLst>
                          </p:cTn>
                        </p:par>
                        <p:par>
                          <p:cTn id="48" fill="hold" nodeType="afterGroup">
                            <p:stCondLst>
                              <p:cond delay="5500"/>
                            </p:stCondLst>
                            <p:childTnLst>
                              <p:par>
                                <p:cTn id="49" presetID="18" presetClass="entr" presetSubtype="12" fill="hold" grpId="0" nodeType="afterEffect">
                                  <p:stCondLst>
                                    <p:cond delay="0"/>
                                  </p:stCondLst>
                                  <p:childTnLst>
                                    <p:set>
                                      <p:cBhvr>
                                        <p:cTn id="50" dur="1" fill="hold">
                                          <p:stCondLst>
                                            <p:cond delay="0"/>
                                          </p:stCondLst>
                                        </p:cTn>
                                        <p:tgtEl>
                                          <p:spTgt spid="5">
                                            <p:txEl>
                                              <p:pRg st="0" end="0"/>
                                            </p:txEl>
                                          </p:spTgt>
                                        </p:tgtEl>
                                        <p:attrNameLst>
                                          <p:attrName>style.visibility</p:attrName>
                                        </p:attrNameLst>
                                      </p:cBhvr>
                                      <p:to>
                                        <p:strVal val="visible"/>
                                      </p:to>
                                    </p:set>
                                    <p:animEffect transition="in" filter="strips(downLeft)">
                                      <p:cBhvr>
                                        <p:cTn id="51" dur="500"/>
                                        <p:tgtEl>
                                          <p:spTgt spid="5">
                                            <p:txEl>
                                              <p:pRg st="0" end="0"/>
                                            </p:txEl>
                                          </p:spTgt>
                                        </p:tgtEl>
                                      </p:cBhvr>
                                    </p:animEffect>
                                  </p:childTnLst>
                                </p:cTn>
                              </p:par>
                            </p:childTnLst>
                          </p:cTn>
                        </p:par>
                        <p:par>
                          <p:cTn id="52" fill="hold" nodeType="afterGroup">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par>
                          <p:cTn id="56" fill="hold" nodeType="afterGroup">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nodeType="afterGroup">
                            <p:stCondLst>
                              <p:cond delay="7000"/>
                            </p:stCondLst>
                            <p:childTnLst>
                              <p:par>
                                <p:cTn id="61" presetID="22" presetClass="entr" presetSubtype="2"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right)">
                                      <p:cBhvr>
                                        <p:cTn id="63" dur="500"/>
                                        <p:tgtEl>
                                          <p:spTgt spid="23"/>
                                        </p:tgtEl>
                                      </p:cBhvr>
                                    </p:animEffect>
                                  </p:childTnLst>
                                </p:cTn>
                              </p:par>
                            </p:childTnLst>
                          </p:cTn>
                        </p:par>
                        <p:par>
                          <p:cTn id="64" fill="hold" nodeType="afterGroup">
                            <p:stCondLst>
                              <p:cond delay="7500"/>
                            </p:stCondLst>
                            <p:childTnLst>
                              <p:par>
                                <p:cTn id="65" presetID="18" presetClass="entr" presetSubtype="12"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strips(downLeft)">
                                      <p:cBhvr>
                                        <p:cTn id="67" dur="500"/>
                                        <p:tgtEl>
                                          <p:spTgt spid="22"/>
                                        </p:tgtEl>
                                      </p:cBhvr>
                                    </p:animEffect>
                                  </p:childTnLst>
                                </p:cTn>
                              </p:par>
                              <p:par>
                                <p:cTn id="68" presetID="1" presetClass="entr" presetSubtype="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childTnLst>
                                </p:cTn>
                              </p:par>
                              <p:par>
                                <p:cTn id="70" presetID="27" presetClass="emph" presetSubtype="0" fill="remove" grpId="1" nodeType="withEffect">
                                  <p:stCondLst>
                                    <p:cond delay="0"/>
                                  </p:stCondLst>
                                  <p:childTnLst>
                                    <p:animClr clrSpc="rgb" dir="cw">
                                      <p:cBhvr override="childStyle">
                                        <p:cTn id="71" dur="250" autoRev="1" fill="remove"/>
                                        <p:tgtEl>
                                          <p:spTgt spid="30"/>
                                        </p:tgtEl>
                                        <p:attrNameLst>
                                          <p:attrName>style.color</p:attrName>
                                        </p:attrNameLst>
                                      </p:cBhvr>
                                      <p:to>
                                        <a:schemeClr val="bg1"/>
                                      </p:to>
                                    </p:animClr>
                                    <p:animClr clrSpc="rgb" dir="cw">
                                      <p:cBhvr>
                                        <p:cTn id="72" dur="250" autoRev="1" fill="remove"/>
                                        <p:tgtEl>
                                          <p:spTgt spid="30"/>
                                        </p:tgtEl>
                                        <p:attrNameLst>
                                          <p:attrName>fillcolor</p:attrName>
                                        </p:attrNameLst>
                                      </p:cBhvr>
                                      <p:to>
                                        <a:schemeClr val="bg1"/>
                                      </p:to>
                                    </p:animClr>
                                    <p:set>
                                      <p:cBhvr>
                                        <p:cTn id="73" dur="250" autoRev="1" fill="remove"/>
                                        <p:tgtEl>
                                          <p:spTgt spid="30"/>
                                        </p:tgtEl>
                                        <p:attrNameLst>
                                          <p:attrName>fill.type</p:attrName>
                                        </p:attrNameLst>
                                      </p:cBhvr>
                                      <p:to>
                                        <p:strVal val="solid"/>
                                      </p:to>
                                    </p:set>
                                    <p:set>
                                      <p:cBhvr>
                                        <p:cTn id="74" dur="250" autoRev="1" fill="remove"/>
                                        <p:tgtEl>
                                          <p:spTgt spid="3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8" grpId="0" animBg="1"/>
      <p:bldP spid="20" grpId="0" animBg="1"/>
      <p:bldP spid="21" grpId="0" animBg="1"/>
      <p:bldP spid="22" grpId="0" animBg="1"/>
      <p:bldP spid="23" grpId="0" animBg="1"/>
      <p:bldP spid="25" grpId="0" animBg="1"/>
      <p:bldP spid="4" grpId="0" build="p"/>
      <p:bldP spid="5" grpId="0" build="p"/>
      <p:bldP spid="27" grpId="0"/>
      <p:bldP spid="16" grpId="0" animBg="1"/>
      <p:bldP spid="26" grpId="0"/>
      <p:bldP spid="29" grpId="0"/>
      <p:bldP spid="30" grpId="0" animBg="1"/>
      <p:bldP spid="30" grpId="1" animBg="1"/>
      <p:bldP spid="28"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3122693" y="1404938"/>
            <a:ext cx="2981161" cy="3738562"/>
            <a:chOff x="2977484" y="1071882"/>
            <a:chExt cx="3246853" cy="4071617"/>
          </a:xfrm>
        </p:grpSpPr>
        <p:pic>
          <p:nvPicPr>
            <p:cNvPr id="34837"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402791" y="1409022"/>
              <a:ext cx="2066021" cy="2740346"/>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defRPr/>
              </a:pPr>
              <a:endParaRPr lang="en-US" sz="1000"/>
            </a:p>
          </p:txBody>
        </p:sp>
      </p:grpSp>
      <p:grpSp>
        <p:nvGrpSpPr>
          <p:cNvPr id="3" name="组合 2"/>
          <p:cNvGrpSpPr/>
          <p:nvPr/>
        </p:nvGrpSpPr>
        <p:grpSpPr>
          <a:xfrm>
            <a:off x="6421133" y="1984375"/>
            <a:ext cx="2131896" cy="1012061"/>
            <a:chOff x="6597339" y="1985092"/>
            <a:chExt cx="2133080" cy="1011211"/>
          </a:xfrm>
        </p:grpSpPr>
        <p:grpSp>
          <p:nvGrpSpPr>
            <p:cNvPr id="4" name="Group 84"/>
            <p:cNvGrpSpPr>
              <a:grpSpLocks noChangeAspect="1"/>
            </p:cNvGrpSpPr>
            <p:nvPr/>
          </p:nvGrpSpPr>
          <p:grpSpPr>
            <a:xfrm>
              <a:off x="6597339" y="1985092"/>
              <a:ext cx="432000" cy="432000"/>
              <a:chOff x="7275513" y="5302250"/>
              <a:chExt cx="1012825" cy="1012825"/>
            </a:xfrm>
            <a:solidFill>
              <a:schemeClr val="accent1"/>
            </a:solidFill>
          </p:grpSpPr>
          <p:sp>
            <p:nvSpPr>
              <p:cNvPr id="7" name="Freeform 34"/>
              <p:cNvSpPr/>
              <p:nvPr/>
            </p:nvSpPr>
            <p:spPr bwMode="auto">
              <a:xfrm>
                <a:off x="7467601" y="5521325"/>
                <a:ext cx="608013" cy="606425"/>
              </a:xfrm>
              <a:custGeom>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685165">
                  <a:lnSpc>
                    <a:spcPct val="150000"/>
                  </a:lnSpc>
                  <a:defRPr/>
                </a:pPr>
                <a:endParaRPr lang="id-ID" sz="600"/>
              </a:p>
            </p:txBody>
          </p:sp>
          <p:sp>
            <p:nvSpPr>
              <p:cNvPr id="8" name="Freeform 35"/>
              <p:cNvSpPr>
                <a:spLocks noEditPoints="1"/>
              </p:cNvSpPr>
              <p:nvPr/>
            </p:nvSpPr>
            <p:spPr bwMode="auto">
              <a:xfrm>
                <a:off x="7275513" y="5302250"/>
                <a:ext cx="1012825" cy="1012825"/>
              </a:xfrm>
              <a:custGeom>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685165">
                  <a:lnSpc>
                    <a:spcPct val="150000"/>
                  </a:lnSpc>
                  <a:defRPr/>
                </a:pPr>
                <a:endParaRPr lang="id-ID" sz="600"/>
              </a:p>
            </p:txBody>
          </p:sp>
        </p:grpSp>
        <p:sp>
          <p:nvSpPr>
            <p:cNvPr id="15" name="Text Box 10"/>
            <p:cNvSpPr txBox="1">
              <a:spLocks noChangeArrowheads="1"/>
            </p:cNvSpPr>
            <p:nvPr/>
          </p:nvSpPr>
          <p:spPr bwMode="auto">
            <a:xfrm>
              <a:off x="7124653" y="2008885"/>
              <a:ext cx="1605766" cy="987418"/>
            </a:xfrm>
            <a:prstGeom prst="rect">
              <a:avLst/>
            </a:prstGeom>
            <a:noFill/>
            <a:ln w="9525">
              <a:noFill/>
              <a:miter lim="800000"/>
            </a:ln>
          </p:spPr>
          <p:txBody>
            <a:bodyPr lIns="64290" tIns="32145" rIns="64290" bIns="32145">
              <a:spAutoFit/>
            </a:bodyPr>
            <a:lstStyle/>
            <a:p>
              <a:pPr>
                <a:lnSpc>
                  <a:spcPct val="15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grpSp>
      <p:grpSp>
        <p:nvGrpSpPr>
          <p:cNvPr id="5" name="组合 26"/>
          <p:cNvGrpSpPr/>
          <p:nvPr/>
        </p:nvGrpSpPr>
        <p:grpSpPr>
          <a:xfrm>
            <a:off x="6421132" y="3205164"/>
            <a:ext cx="2146182" cy="1072386"/>
            <a:chOff x="6597339" y="3205806"/>
            <a:chExt cx="2145995" cy="1071864"/>
          </a:xfrm>
        </p:grpSpPr>
        <p:grpSp>
          <p:nvGrpSpPr>
            <p:cNvPr id="9" name="Group 92"/>
            <p:cNvGrpSpPr>
              <a:grpSpLocks noChangeAspect="1"/>
            </p:cNvGrpSpPr>
            <p:nvPr/>
          </p:nvGrpSpPr>
          <p:grpSpPr>
            <a:xfrm>
              <a:off x="6597339" y="3205806"/>
              <a:ext cx="432000" cy="432833"/>
              <a:chOff x="4427538" y="3192463"/>
              <a:chExt cx="823913" cy="825500"/>
            </a:xfrm>
            <a:solidFill>
              <a:schemeClr val="accent1"/>
            </a:solidFill>
          </p:grpSpPr>
          <p:sp>
            <p:nvSpPr>
              <p:cNvPr id="10" name="Oval 23"/>
              <p:cNvSpPr>
                <a:spLocks noChangeArrowheads="1"/>
              </p:cNvSpPr>
              <p:nvPr/>
            </p:nvSpPr>
            <p:spPr bwMode="auto">
              <a:xfrm>
                <a:off x="4813301" y="3825875"/>
                <a:ext cx="57150" cy="57150"/>
              </a:xfrm>
              <a:prstGeom prst="ellipse">
                <a:avLst/>
              </a:pr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685165">
                  <a:lnSpc>
                    <a:spcPct val="150000"/>
                  </a:lnSpc>
                  <a:defRPr/>
                </a:pPr>
                <a:endParaRPr lang="id-ID" sz="600"/>
              </a:p>
            </p:txBody>
          </p:sp>
          <p:sp>
            <p:nvSpPr>
              <p:cNvPr id="11" name="Rectangle 24"/>
              <p:cNvSpPr>
                <a:spLocks noChangeArrowheads="1"/>
              </p:cNvSpPr>
              <p:nvPr/>
            </p:nvSpPr>
            <p:spPr bwMode="auto">
              <a:xfrm>
                <a:off x="4784726" y="3352800"/>
                <a:ext cx="115888" cy="15875"/>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685165">
                  <a:lnSpc>
                    <a:spcPct val="150000"/>
                  </a:lnSpc>
                  <a:defRPr/>
                </a:pPr>
                <a:endParaRPr lang="id-ID" sz="600"/>
              </a:p>
            </p:txBody>
          </p:sp>
          <p:sp>
            <p:nvSpPr>
              <p:cNvPr id="12" name="Freeform 25"/>
              <p:cNvSpPr>
                <a:spLocks noEditPoints="1"/>
              </p:cNvSpPr>
              <p:nvPr/>
            </p:nvSpPr>
            <p:spPr bwMode="auto">
              <a:xfrm>
                <a:off x="4427538" y="3192463"/>
                <a:ext cx="823913" cy="825500"/>
              </a:xfrm>
              <a:custGeom>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685165">
                  <a:lnSpc>
                    <a:spcPct val="150000"/>
                  </a:lnSpc>
                  <a:defRPr/>
                </a:pPr>
                <a:endParaRPr lang="id-ID" sz="600"/>
              </a:p>
            </p:txBody>
          </p:sp>
          <p:sp>
            <p:nvSpPr>
              <p:cNvPr id="13" name="Oval 26"/>
              <p:cNvSpPr>
                <a:spLocks noChangeArrowheads="1"/>
              </p:cNvSpPr>
              <p:nvPr/>
            </p:nvSpPr>
            <p:spPr bwMode="auto">
              <a:xfrm>
                <a:off x="4926013" y="3351213"/>
                <a:ext cx="22225" cy="19050"/>
              </a:xfrm>
              <a:prstGeom prst="ellipse">
                <a:avLst/>
              </a:pr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pPr defTabSz="685165">
                  <a:lnSpc>
                    <a:spcPct val="150000"/>
                  </a:lnSpc>
                  <a:defRPr/>
                </a:pPr>
                <a:endParaRPr lang="id-ID" sz="600"/>
              </a:p>
            </p:txBody>
          </p:sp>
          <p:sp>
            <p:nvSpPr>
              <p:cNvPr id="14" name="Rectangle 27"/>
              <p:cNvSpPr>
                <a:spLocks noChangeArrowheads="1"/>
              </p:cNvSpPr>
              <p:nvPr/>
            </p:nvSpPr>
            <p:spPr bwMode="auto">
              <a:xfrm>
                <a:off x="4710113" y="3397250"/>
                <a:ext cx="265113" cy="40005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685165">
                  <a:lnSpc>
                    <a:spcPct val="150000"/>
                  </a:lnSpc>
                  <a:defRPr/>
                </a:pPr>
                <a:endParaRPr lang="id-ID" sz="600"/>
              </a:p>
            </p:txBody>
          </p:sp>
        </p:grpSp>
        <p:sp>
          <p:nvSpPr>
            <p:cNvPr id="16" name="Text Box 10"/>
            <p:cNvSpPr txBox="1">
              <a:spLocks noChangeArrowheads="1"/>
            </p:cNvSpPr>
            <p:nvPr/>
          </p:nvSpPr>
          <p:spPr bwMode="auto">
            <a:xfrm>
              <a:off x="7137012" y="3289903"/>
              <a:ext cx="1606322" cy="987767"/>
            </a:xfrm>
            <a:prstGeom prst="rect">
              <a:avLst/>
            </a:prstGeom>
            <a:noFill/>
            <a:ln w="9525">
              <a:noFill/>
              <a:miter lim="800000"/>
            </a:ln>
          </p:spPr>
          <p:txBody>
            <a:bodyPr lIns="64290" tIns="32145" rIns="64290" bIns="32145">
              <a:spAutoFit/>
            </a:bodyPr>
            <a:lstStyle/>
            <a:p>
              <a:pPr>
                <a:lnSpc>
                  <a:spcPct val="15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grpSp>
      <p:grpSp>
        <p:nvGrpSpPr>
          <p:cNvPr id="17" name="组合 27"/>
          <p:cNvGrpSpPr/>
          <p:nvPr/>
        </p:nvGrpSpPr>
        <p:grpSpPr>
          <a:xfrm>
            <a:off x="641896" y="1979613"/>
            <a:ext cx="2200154" cy="887847"/>
            <a:chOff x="189578" y="1980213"/>
            <a:chExt cx="2200182" cy="887894"/>
          </a:xfrm>
        </p:grpSpPr>
        <p:sp>
          <p:nvSpPr>
            <p:cNvPr id="34831" name="Freeform 31"/>
            <p:cNvSpPr>
              <a:spLocks noChangeAspect="1" noEditPoints="1"/>
            </p:cNvSpPr>
            <p:nvPr/>
          </p:nvSpPr>
          <p:spPr bwMode="auto">
            <a:xfrm>
              <a:off x="1957760" y="1980213"/>
              <a:ext cx="432000" cy="432851"/>
            </a:xfrm>
            <a:custGeom>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sp>
          <p:nvSpPr>
            <p:cNvPr id="19" name="Text Box 10"/>
            <p:cNvSpPr txBox="1">
              <a:spLocks noChangeArrowheads="1"/>
            </p:cNvSpPr>
            <p:nvPr/>
          </p:nvSpPr>
          <p:spPr bwMode="auto">
            <a:xfrm>
              <a:off x="189578" y="2018314"/>
              <a:ext cx="1677498" cy="849793"/>
            </a:xfrm>
            <a:prstGeom prst="rect">
              <a:avLst/>
            </a:prstGeom>
            <a:noFill/>
            <a:ln w="9525">
              <a:noFill/>
              <a:miter lim="800000"/>
            </a:ln>
          </p:spPr>
          <p:txBody>
            <a:bodyPr wrap="square" lIns="64290" tIns="32145" rIns="64290" bIns="32145">
              <a:spAutoFit/>
            </a:bodyPr>
            <a:lstStyle/>
            <a:p>
              <a:pPr>
                <a:lnSpc>
                  <a:spcPct val="15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grpSp>
      <p:grpSp>
        <p:nvGrpSpPr>
          <p:cNvPr id="18" name="组合 28"/>
          <p:cNvGrpSpPr/>
          <p:nvPr/>
        </p:nvGrpSpPr>
        <p:grpSpPr>
          <a:xfrm>
            <a:off x="641896" y="3201990"/>
            <a:ext cx="2200154" cy="1058099"/>
            <a:chOff x="189578" y="3201419"/>
            <a:chExt cx="2200182" cy="1059277"/>
          </a:xfrm>
        </p:grpSpPr>
        <p:sp>
          <p:nvSpPr>
            <p:cNvPr id="34829" name="Freeform 45"/>
            <p:cNvSpPr>
              <a:spLocks noChangeAspect="1" noEditPoints="1"/>
            </p:cNvSpPr>
            <p:nvPr/>
          </p:nvSpPr>
          <p:spPr bwMode="auto">
            <a:xfrm>
              <a:off x="1957760" y="3201419"/>
              <a:ext cx="432000" cy="432698"/>
            </a:xfrm>
            <a:custGeom>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6435" tIns="48218" rIns="96435" bIns="48218"/>
            <a:lstStyle/>
            <a:p>
              <a:endParaRPr lang="zh-CN" altLang="en-US"/>
            </a:p>
          </p:txBody>
        </p:sp>
        <p:sp>
          <p:nvSpPr>
            <p:cNvPr id="20" name="Text Box 10"/>
            <p:cNvSpPr txBox="1">
              <a:spLocks noChangeArrowheads="1"/>
            </p:cNvSpPr>
            <p:nvPr/>
          </p:nvSpPr>
          <p:spPr bwMode="auto">
            <a:xfrm>
              <a:off x="189578" y="3271347"/>
              <a:ext cx="1606482" cy="989349"/>
            </a:xfrm>
            <a:prstGeom prst="rect">
              <a:avLst/>
            </a:prstGeom>
            <a:noFill/>
            <a:ln w="9525">
              <a:noFill/>
              <a:miter lim="800000"/>
            </a:ln>
          </p:spPr>
          <p:txBody>
            <a:bodyPr lIns="64290" tIns="32145" rIns="64290" bIns="32145">
              <a:spAutoFit/>
            </a:bodyPr>
            <a:lstStyle/>
            <a:p>
              <a:pPr>
                <a:lnSpc>
                  <a:spcPct val="15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grpSp>
      <p:sp>
        <p:nvSpPr>
          <p:cNvPr id="24" name="文本框 23"/>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heel spokes="1"/>
      </p:transition>
    </mc:Choice>
    <mc:Fallback>
      <p:transition spd="slow" advClick="0" advTm="0">
        <p:wheel spokes="1"/>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0-#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75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0-#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sp>
        <p:nvSpPr>
          <p:cNvPr id="6" name="文本框 5"/>
          <p:cNvSpPr txBox="1"/>
          <p:nvPr/>
        </p:nvSpPr>
        <p:spPr>
          <a:xfrm>
            <a:off x="2565683" y="2145489"/>
            <a:ext cx="4012637" cy="854080"/>
          </a:xfrm>
          <a:prstGeom prst="rect">
            <a:avLst/>
          </a:prstGeom>
          <a:noFill/>
        </p:spPr>
        <p:txBody>
          <a:bodyPr wrap="none" rtlCol="0">
            <a:spAutoFit/>
            <a:scene3d>
              <a:camera prst="orthographicFront"/>
              <a:lightRig rig="threePt" dir="t"/>
            </a:scene3d>
            <a:sp3d contourW="12700"/>
          </a:bodyPr>
          <a:lstStyle/>
          <a:p>
            <a:pPr algn="ctr"/>
            <a:r>
              <a:rPr lang="zh-CN" altLang="en-US" sz="4950" b="1">
                <a:solidFill>
                  <a:schemeClr val="bg1"/>
                </a:solidFill>
              </a:rPr>
              <a:t>单击输入标题</a:t>
            </a:r>
          </a:p>
        </p:txBody>
      </p:sp>
      <p:sp>
        <p:nvSpPr>
          <p:cNvPr id="7" name="文本框 6"/>
          <p:cNvSpPr txBox="1"/>
          <p:nvPr/>
        </p:nvSpPr>
        <p:spPr>
          <a:xfrm>
            <a:off x="3704103" y="1406329"/>
            <a:ext cx="1735796" cy="646331"/>
          </a:xfrm>
          <a:prstGeom prst="rect">
            <a:avLst/>
          </a:prstGeom>
          <a:noFill/>
        </p:spPr>
        <p:txBody>
          <a:bodyPr wrap="none" rtlCol="0">
            <a:spAutoFit/>
            <a:scene3d>
              <a:camera prst="orthographicFront"/>
              <a:lightRig rig="threePt" dir="t"/>
            </a:scene3d>
            <a:sp3d contourW="12700"/>
          </a:bodyPr>
          <a:lstStyle/>
          <a:p>
            <a:pPr algn="ctr"/>
            <a:r>
              <a:rPr lang="en-US" altLang="zh-CN" sz="3600" b="1">
                <a:solidFill>
                  <a:schemeClr val="bg1"/>
                </a:solidFill>
              </a:rPr>
              <a:t>PART 04</a:t>
            </a:r>
            <a:endParaRPr lang="zh-CN" altLang="en-US" sz="3600" b="1">
              <a:solidFill>
                <a:schemeClr val="bg1"/>
              </a:solidFill>
            </a:endParaRPr>
          </a:p>
        </p:txBody>
      </p:sp>
      <p:sp>
        <p:nvSpPr>
          <p:cNvPr id="8" name="文本框 7"/>
          <p:cNvSpPr txBox="1"/>
          <p:nvPr/>
        </p:nvSpPr>
        <p:spPr>
          <a:xfrm>
            <a:off x="2476500" y="3092398"/>
            <a:ext cx="4191000"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a:solidFill>
                  <a:schemeClr val="bg1"/>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5" name="图片 34"/>
          <p:cNvPicPr>
            <a:picLocks noChangeAspect="1"/>
          </p:cNvPicPr>
          <p:nvPr/>
        </p:nvPicPr>
        <p:blipFill>
          <a:blip r:embed="rId2">
            <a:extLst>
              <a:ext uri="{28A0092B-C50C-407E-A947-70E740481C1C}">
                <a14:useLocalDpi xmlns:a14="http://schemas.microsoft.com/office/drawing/2010/main" val="0"/>
              </a:ext>
            </a:extLst>
          </a:blip>
          <a:srcRect l="11768" t="38727" r="15363" b="27668"/>
          <a:stretch>
            <a:fillRect/>
          </a:stretch>
        </p:blipFill>
        <p:spPr>
          <a:xfrm>
            <a:off x="0" y="0"/>
            <a:ext cx="9144000" cy="1728476"/>
          </a:xfrm>
          <a:prstGeom prst="rect">
            <a:avLst/>
          </a:prstGeom>
        </p:spPr>
      </p:pic>
      <p:sp>
        <p:nvSpPr>
          <p:cNvPr id="8" name="文本框 7"/>
          <p:cNvSpPr txBox="1"/>
          <p:nvPr/>
        </p:nvSpPr>
        <p:spPr>
          <a:xfrm>
            <a:off x="666920" y="193673"/>
            <a:ext cx="2484976" cy="646331"/>
          </a:xfrm>
          <a:prstGeom prst="rect">
            <a:avLst/>
          </a:prstGeom>
          <a:noFill/>
        </p:spPr>
        <p:txBody>
          <a:bodyPr wrap="none" rtlCol="0">
            <a:spAutoFit/>
            <a:scene3d>
              <a:camera prst="orthographicFront"/>
              <a:lightRig rig="threePt" dir="t"/>
            </a:scene3d>
            <a:sp3d contourW="12700"/>
          </a:bodyPr>
          <a:lstStyle/>
          <a:p>
            <a:pPr defTabSz="685800">
              <a:defRPr/>
            </a:pPr>
            <a:r>
              <a:rPr lang="en-US" altLang="zh-CN" sz="3600" b="1" i="1">
                <a:solidFill>
                  <a:schemeClr val="bg1"/>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rPr>
              <a:t>CONTENTS</a:t>
            </a:r>
            <a:endParaRPr lang="zh-CN" altLang="en-US" sz="3600" b="1" i="1">
              <a:solidFill>
                <a:schemeClr val="bg1"/>
              </a:solidFill>
              <a:effectLst>
                <a:outerShdw blurRad="38100" dist="38100" dir="2700000" algn="tl">
                  <a:srgbClr val="000000">
                    <a:alpha val="43137"/>
                  </a:srgbClr>
                </a:outerShdw>
              </a:effectLst>
              <a:latin typeface="Century Gothic" panose="020b0502020202020204" pitchFamily="34" charset="0"/>
              <a:ea typeface="微软雅黑" panose="020b0503020204020204" pitchFamily="34" charset="-122"/>
            </a:endParaRPr>
          </a:p>
        </p:txBody>
      </p:sp>
      <p:grpSp>
        <p:nvGrpSpPr>
          <p:cNvPr id="30" name="组合 29"/>
          <p:cNvGrpSpPr/>
          <p:nvPr/>
        </p:nvGrpSpPr>
        <p:grpSpPr>
          <a:xfrm>
            <a:off x="903515" y="1981782"/>
            <a:ext cx="7282542" cy="477644"/>
            <a:chOff x="1204686" y="2163479"/>
            <a:chExt cx="9710056" cy="636859"/>
          </a:xfrm>
        </p:grpSpPr>
        <p:sp>
          <p:nvSpPr>
            <p:cNvPr id="9" name="椭圆 8"/>
            <p:cNvSpPr/>
            <p:nvPr/>
          </p:nvSpPr>
          <p:spPr>
            <a:xfrm>
              <a:off x="1204686" y="2176235"/>
              <a:ext cx="580571" cy="580571"/>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i="1">
                  <a:solidFill>
                    <a:schemeClr val="accent1"/>
                  </a:solidFill>
                  <a:latin typeface="Century Gothic" panose="020b0502020202020204" pitchFamily="34" charset="0"/>
                </a:rPr>
                <a:t>1</a:t>
              </a:r>
              <a:endParaRPr lang="zh-CN" altLang="en-US" sz="2100" b="1" i="1">
                <a:solidFill>
                  <a:schemeClr val="accent1"/>
                </a:solidFill>
                <a:latin typeface="Century Gothic" panose="020b0502020202020204" pitchFamily="34" charset="0"/>
              </a:endParaRPr>
            </a:p>
          </p:txBody>
        </p:sp>
        <p:grpSp>
          <p:nvGrpSpPr>
            <p:cNvPr id="15" name="组合 14"/>
            <p:cNvGrpSpPr/>
            <p:nvPr/>
          </p:nvGrpSpPr>
          <p:grpSpPr>
            <a:xfrm>
              <a:off x="1960196" y="2163479"/>
              <a:ext cx="3766991" cy="636859"/>
              <a:chOff x="2032768" y="2528513"/>
              <a:chExt cx="3766991" cy="636859"/>
            </a:xfrm>
          </p:grpSpPr>
          <p:sp>
            <p:nvSpPr>
              <p:cNvPr id="13" name="文本框 12"/>
              <p:cNvSpPr txBox="1"/>
              <p:nvPr/>
            </p:nvSpPr>
            <p:spPr>
              <a:xfrm>
                <a:off x="2032768" y="2888373"/>
                <a:ext cx="3766991" cy="276999"/>
              </a:xfrm>
              <a:prstGeom prst="rect">
                <a:avLst/>
              </a:prstGeom>
              <a:noFill/>
            </p:spPr>
            <p:txBody>
              <a:bodyPr wrap="square" rtlCol="0">
                <a:spAutoFit/>
                <a:scene3d>
                  <a:camera prst="orthographicFront"/>
                  <a:lightRig rig="threePt" dir="t"/>
                </a:scene3d>
                <a:sp3d contourW="12700"/>
              </a:bodyPr>
              <a:lstStyle/>
              <a:p>
                <a:r>
                  <a:rPr lang="en-US" altLang="zh-CN" sz="750" i="1">
                    <a:solidFill>
                      <a:schemeClr val="tx1">
                        <a:lumMod val="65000"/>
                        <a:lumOff val="35000"/>
                      </a:schemeClr>
                    </a:solidFill>
                    <a:latin typeface="Century Gothic" panose="020b0502020202020204" pitchFamily="34" charset="0"/>
                  </a:rPr>
                  <a:t>The user can demonstrate on a projector or computer</a:t>
                </a:r>
              </a:p>
            </p:txBody>
          </p:sp>
          <p:sp>
            <p:nvSpPr>
              <p:cNvPr id="14" name="文本框 13"/>
              <p:cNvSpPr txBox="1"/>
              <p:nvPr/>
            </p:nvSpPr>
            <p:spPr>
              <a:xfrm>
                <a:off x="2032768" y="2528513"/>
                <a:ext cx="2105704" cy="492443"/>
              </a:xfrm>
              <a:prstGeom prst="rect">
                <a:avLst/>
              </a:prstGeom>
              <a:noFill/>
            </p:spPr>
            <p:txBody>
              <a:bodyPr wrap="none" rtlCol="0">
                <a:spAutoFit/>
                <a:scene3d>
                  <a:camera prst="orthographicFront"/>
                  <a:lightRig rig="threePt" dir="t"/>
                </a:scene3d>
                <a:sp3d contourW="12700"/>
              </a:bodyPr>
              <a:lstStyle/>
              <a:p>
                <a:r>
                  <a:rPr lang="zh-CN" altLang="en-US" b="1" i="1">
                    <a:solidFill>
                      <a:schemeClr val="tx1">
                        <a:lumMod val="75000"/>
                        <a:lumOff val="25000"/>
                      </a:schemeClr>
                    </a:solidFill>
                  </a:rPr>
                  <a:t>工作整体思路</a:t>
                </a:r>
              </a:p>
            </p:txBody>
          </p:sp>
        </p:grpSp>
        <p:cxnSp>
          <p:nvCxnSpPr>
            <p:cNvPr id="26" name="直接连接符 25"/>
            <p:cNvCxnSpPr/>
            <p:nvPr/>
          </p:nvCxnSpPr>
          <p:spPr>
            <a:xfrm>
              <a:off x="5770729" y="2408464"/>
              <a:ext cx="5144013" cy="0"/>
            </a:xfrm>
            <a:prstGeom prst="line">
              <a:avLst/>
            </a:prstGeom>
            <a:ln>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903515" y="2722294"/>
            <a:ext cx="7282542" cy="477644"/>
            <a:chOff x="1204686" y="3150828"/>
            <a:chExt cx="9710056" cy="636859"/>
          </a:xfrm>
        </p:grpSpPr>
        <p:sp>
          <p:nvSpPr>
            <p:cNvPr id="10" name="椭圆 9"/>
            <p:cNvSpPr/>
            <p:nvPr/>
          </p:nvSpPr>
          <p:spPr>
            <a:xfrm>
              <a:off x="1204686" y="3163584"/>
              <a:ext cx="580571" cy="580571"/>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i="1">
                  <a:solidFill>
                    <a:schemeClr val="accent1"/>
                  </a:solidFill>
                  <a:latin typeface="Century Gothic" panose="020b0502020202020204" pitchFamily="34" charset="0"/>
                </a:rPr>
                <a:t>2</a:t>
              </a:r>
              <a:endParaRPr lang="zh-CN" altLang="en-US" sz="2100" b="1" i="1">
                <a:solidFill>
                  <a:schemeClr val="accent1"/>
                </a:solidFill>
                <a:latin typeface="Century Gothic" panose="020b0502020202020204" pitchFamily="34" charset="0"/>
              </a:endParaRPr>
            </a:p>
          </p:txBody>
        </p:sp>
        <p:grpSp>
          <p:nvGrpSpPr>
            <p:cNvPr id="16" name="组合 15"/>
            <p:cNvGrpSpPr/>
            <p:nvPr/>
          </p:nvGrpSpPr>
          <p:grpSpPr>
            <a:xfrm>
              <a:off x="1960196" y="3150828"/>
              <a:ext cx="3766991" cy="636859"/>
              <a:chOff x="2032768" y="2528513"/>
              <a:chExt cx="3766991" cy="636859"/>
            </a:xfrm>
          </p:grpSpPr>
          <p:sp>
            <p:nvSpPr>
              <p:cNvPr id="17" name="文本框 16"/>
              <p:cNvSpPr txBox="1"/>
              <p:nvPr/>
            </p:nvSpPr>
            <p:spPr>
              <a:xfrm>
                <a:off x="2032768" y="2888373"/>
                <a:ext cx="3766991" cy="276999"/>
              </a:xfrm>
              <a:prstGeom prst="rect">
                <a:avLst/>
              </a:prstGeom>
              <a:noFill/>
            </p:spPr>
            <p:txBody>
              <a:bodyPr wrap="square" rtlCol="0">
                <a:spAutoFit/>
                <a:scene3d>
                  <a:camera prst="orthographicFront"/>
                  <a:lightRig rig="threePt" dir="t"/>
                </a:scene3d>
                <a:sp3d contourW="12700"/>
              </a:bodyPr>
              <a:lstStyle/>
              <a:p>
                <a:r>
                  <a:rPr lang="en-US" altLang="zh-CN" sz="750" i="1">
                    <a:solidFill>
                      <a:schemeClr val="tx1">
                        <a:lumMod val="65000"/>
                        <a:lumOff val="35000"/>
                      </a:schemeClr>
                    </a:solidFill>
                    <a:latin typeface="Century Gothic" panose="020b0502020202020204" pitchFamily="34" charset="0"/>
                  </a:rPr>
                  <a:t>The user can demonstrate on a projector or computer</a:t>
                </a:r>
              </a:p>
            </p:txBody>
          </p:sp>
          <p:sp>
            <p:nvSpPr>
              <p:cNvPr id="18" name="文本框 17"/>
              <p:cNvSpPr txBox="1"/>
              <p:nvPr/>
            </p:nvSpPr>
            <p:spPr>
              <a:xfrm>
                <a:off x="2032768" y="2528513"/>
                <a:ext cx="2105704" cy="492443"/>
              </a:xfrm>
              <a:prstGeom prst="rect">
                <a:avLst/>
              </a:prstGeom>
              <a:noFill/>
            </p:spPr>
            <p:txBody>
              <a:bodyPr wrap="none" rtlCol="0">
                <a:spAutoFit/>
                <a:scene3d>
                  <a:camera prst="orthographicFront"/>
                  <a:lightRig rig="threePt" dir="t"/>
                </a:scene3d>
                <a:sp3d contourW="12700"/>
              </a:bodyPr>
              <a:lstStyle/>
              <a:p>
                <a:r>
                  <a:rPr lang="zh-CN" altLang="en-US" b="1" i="1">
                    <a:solidFill>
                      <a:schemeClr val="tx1">
                        <a:lumMod val="75000"/>
                        <a:lumOff val="25000"/>
                      </a:schemeClr>
                    </a:solidFill>
                  </a:rPr>
                  <a:t>工作目标展示</a:t>
                </a:r>
              </a:p>
            </p:txBody>
          </p:sp>
        </p:grpSp>
        <p:cxnSp>
          <p:nvCxnSpPr>
            <p:cNvPr id="27" name="直接连接符 26"/>
            <p:cNvCxnSpPr/>
            <p:nvPr/>
          </p:nvCxnSpPr>
          <p:spPr>
            <a:xfrm>
              <a:off x="5770729" y="3371743"/>
              <a:ext cx="5144013" cy="0"/>
            </a:xfrm>
            <a:prstGeom prst="line">
              <a:avLst/>
            </a:prstGeom>
            <a:ln>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903515" y="3462805"/>
            <a:ext cx="7282542" cy="477644"/>
            <a:chOff x="1204686" y="4138177"/>
            <a:chExt cx="9710056" cy="636859"/>
          </a:xfrm>
        </p:grpSpPr>
        <p:sp>
          <p:nvSpPr>
            <p:cNvPr id="11" name="椭圆 10"/>
            <p:cNvSpPr/>
            <p:nvPr/>
          </p:nvSpPr>
          <p:spPr>
            <a:xfrm>
              <a:off x="1204686" y="4150933"/>
              <a:ext cx="580571" cy="580571"/>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i="1">
                  <a:solidFill>
                    <a:schemeClr val="accent1"/>
                  </a:solidFill>
                  <a:latin typeface="Century Gothic" panose="020b0502020202020204" pitchFamily="34" charset="0"/>
                </a:rPr>
                <a:t>3</a:t>
              </a:r>
              <a:endParaRPr lang="zh-CN" altLang="en-US" sz="2100" b="1" i="1">
                <a:solidFill>
                  <a:schemeClr val="accent1"/>
                </a:solidFill>
                <a:latin typeface="Century Gothic" panose="020b0502020202020204" pitchFamily="34" charset="0"/>
              </a:endParaRPr>
            </a:p>
          </p:txBody>
        </p:sp>
        <p:grpSp>
          <p:nvGrpSpPr>
            <p:cNvPr id="19" name="组合 18"/>
            <p:cNvGrpSpPr/>
            <p:nvPr/>
          </p:nvGrpSpPr>
          <p:grpSpPr>
            <a:xfrm>
              <a:off x="1960196" y="4138177"/>
              <a:ext cx="3766991" cy="636859"/>
              <a:chOff x="2032768" y="2528513"/>
              <a:chExt cx="3766991" cy="636859"/>
            </a:xfrm>
          </p:grpSpPr>
          <p:sp>
            <p:nvSpPr>
              <p:cNvPr id="20" name="文本框 19"/>
              <p:cNvSpPr txBox="1"/>
              <p:nvPr/>
            </p:nvSpPr>
            <p:spPr>
              <a:xfrm>
                <a:off x="2032768" y="2888373"/>
                <a:ext cx="3766991" cy="276999"/>
              </a:xfrm>
              <a:prstGeom prst="rect">
                <a:avLst/>
              </a:prstGeom>
              <a:noFill/>
            </p:spPr>
            <p:txBody>
              <a:bodyPr wrap="square" rtlCol="0">
                <a:spAutoFit/>
                <a:scene3d>
                  <a:camera prst="orthographicFront"/>
                  <a:lightRig rig="threePt" dir="t"/>
                </a:scene3d>
                <a:sp3d contourW="12700"/>
              </a:bodyPr>
              <a:lstStyle/>
              <a:p>
                <a:r>
                  <a:rPr lang="en-US" altLang="zh-CN" sz="750" i="1">
                    <a:solidFill>
                      <a:schemeClr val="tx1">
                        <a:lumMod val="65000"/>
                        <a:lumOff val="35000"/>
                      </a:schemeClr>
                    </a:solidFill>
                    <a:latin typeface="Century Gothic" panose="020b0502020202020204" pitchFamily="34" charset="0"/>
                  </a:rPr>
                  <a:t>The user can demonstrate on a projector or computer</a:t>
                </a:r>
              </a:p>
            </p:txBody>
          </p:sp>
          <p:sp>
            <p:nvSpPr>
              <p:cNvPr id="21" name="文本框 20"/>
              <p:cNvSpPr txBox="1"/>
              <p:nvPr/>
            </p:nvSpPr>
            <p:spPr>
              <a:xfrm>
                <a:off x="2032768" y="2528513"/>
                <a:ext cx="2105704" cy="492443"/>
              </a:xfrm>
              <a:prstGeom prst="rect">
                <a:avLst/>
              </a:prstGeom>
              <a:noFill/>
            </p:spPr>
            <p:txBody>
              <a:bodyPr wrap="none" rtlCol="0">
                <a:spAutoFit/>
                <a:scene3d>
                  <a:camera prst="orthographicFront"/>
                  <a:lightRig rig="threePt" dir="t"/>
                </a:scene3d>
                <a:sp3d contourW="12700"/>
              </a:bodyPr>
              <a:lstStyle/>
              <a:p>
                <a:r>
                  <a:rPr lang="zh-CN" altLang="en-US" b="1" i="1">
                    <a:solidFill>
                      <a:schemeClr val="tx1">
                        <a:lumMod val="75000"/>
                        <a:lumOff val="25000"/>
                      </a:schemeClr>
                    </a:solidFill>
                  </a:rPr>
                  <a:t>工作措施实施</a:t>
                </a:r>
              </a:p>
            </p:txBody>
          </p:sp>
        </p:grpSp>
        <p:cxnSp>
          <p:nvCxnSpPr>
            <p:cNvPr id="28" name="直接连接符 27"/>
            <p:cNvCxnSpPr/>
            <p:nvPr/>
          </p:nvCxnSpPr>
          <p:spPr>
            <a:xfrm>
              <a:off x="5770729" y="4335022"/>
              <a:ext cx="5144013" cy="0"/>
            </a:xfrm>
            <a:prstGeom prst="line">
              <a:avLst/>
            </a:prstGeom>
            <a:ln>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03515" y="4203315"/>
            <a:ext cx="7282542" cy="477644"/>
            <a:chOff x="1204686" y="5125526"/>
            <a:chExt cx="9710056" cy="636859"/>
          </a:xfrm>
        </p:grpSpPr>
        <p:sp>
          <p:nvSpPr>
            <p:cNvPr id="12" name="椭圆 11"/>
            <p:cNvSpPr/>
            <p:nvPr/>
          </p:nvSpPr>
          <p:spPr>
            <a:xfrm>
              <a:off x="1204686" y="5138283"/>
              <a:ext cx="580571" cy="580571"/>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i="1">
                  <a:solidFill>
                    <a:schemeClr val="accent1"/>
                  </a:solidFill>
                  <a:latin typeface="Century Gothic" panose="020b0502020202020204" pitchFamily="34" charset="0"/>
                </a:rPr>
                <a:t>4</a:t>
              </a:r>
              <a:endParaRPr lang="zh-CN" altLang="en-US" sz="2100" b="1" i="1">
                <a:solidFill>
                  <a:schemeClr val="accent1"/>
                </a:solidFill>
                <a:latin typeface="Century Gothic" panose="020b0502020202020204" pitchFamily="34" charset="0"/>
              </a:endParaRPr>
            </a:p>
          </p:txBody>
        </p:sp>
        <p:grpSp>
          <p:nvGrpSpPr>
            <p:cNvPr id="22" name="组合 21"/>
            <p:cNvGrpSpPr/>
            <p:nvPr/>
          </p:nvGrpSpPr>
          <p:grpSpPr>
            <a:xfrm>
              <a:off x="1960196" y="5125526"/>
              <a:ext cx="3766991" cy="636859"/>
              <a:chOff x="2032768" y="2528513"/>
              <a:chExt cx="3766991" cy="636859"/>
            </a:xfrm>
          </p:grpSpPr>
          <p:sp>
            <p:nvSpPr>
              <p:cNvPr id="23" name="文本框 22"/>
              <p:cNvSpPr txBox="1"/>
              <p:nvPr/>
            </p:nvSpPr>
            <p:spPr>
              <a:xfrm>
                <a:off x="2032768" y="2888373"/>
                <a:ext cx="3766991" cy="276999"/>
              </a:xfrm>
              <a:prstGeom prst="rect">
                <a:avLst/>
              </a:prstGeom>
              <a:noFill/>
            </p:spPr>
            <p:txBody>
              <a:bodyPr wrap="square" rtlCol="0">
                <a:spAutoFit/>
                <a:scene3d>
                  <a:camera prst="orthographicFront"/>
                  <a:lightRig rig="threePt" dir="t"/>
                </a:scene3d>
                <a:sp3d contourW="12700"/>
              </a:bodyPr>
              <a:lstStyle/>
              <a:p>
                <a:r>
                  <a:rPr lang="en-US" altLang="zh-CN" sz="750" i="1">
                    <a:solidFill>
                      <a:schemeClr val="tx1">
                        <a:lumMod val="65000"/>
                        <a:lumOff val="35000"/>
                      </a:schemeClr>
                    </a:solidFill>
                    <a:latin typeface="Century Gothic" panose="020b0502020202020204" pitchFamily="34" charset="0"/>
                  </a:rPr>
                  <a:t>The user can demonstrate on a projector or computer</a:t>
                </a:r>
              </a:p>
            </p:txBody>
          </p:sp>
          <p:sp>
            <p:nvSpPr>
              <p:cNvPr id="24" name="文本框 23"/>
              <p:cNvSpPr txBox="1"/>
              <p:nvPr/>
            </p:nvSpPr>
            <p:spPr>
              <a:xfrm>
                <a:off x="2032768" y="2528513"/>
                <a:ext cx="2105704" cy="492443"/>
              </a:xfrm>
              <a:prstGeom prst="rect">
                <a:avLst/>
              </a:prstGeom>
              <a:noFill/>
            </p:spPr>
            <p:txBody>
              <a:bodyPr wrap="none" rtlCol="0">
                <a:spAutoFit/>
                <a:scene3d>
                  <a:camera prst="orthographicFront"/>
                  <a:lightRig rig="threePt" dir="t"/>
                </a:scene3d>
                <a:sp3d contourW="12700"/>
              </a:bodyPr>
              <a:lstStyle/>
              <a:p>
                <a:r>
                  <a:rPr lang="zh-CN" altLang="en-US" b="1" i="1">
                    <a:solidFill>
                      <a:schemeClr val="tx1">
                        <a:lumMod val="75000"/>
                        <a:lumOff val="25000"/>
                      </a:schemeClr>
                    </a:solidFill>
                  </a:rPr>
                  <a:t>工作具体要求</a:t>
                </a:r>
              </a:p>
            </p:txBody>
          </p:sp>
        </p:grpSp>
        <p:cxnSp>
          <p:nvCxnSpPr>
            <p:cNvPr id="29" name="直接连接符 28"/>
            <p:cNvCxnSpPr/>
            <p:nvPr/>
          </p:nvCxnSpPr>
          <p:spPr>
            <a:xfrm>
              <a:off x="5770729" y="5298302"/>
              <a:ext cx="5144013" cy="0"/>
            </a:xfrm>
            <a:prstGeom prst="line">
              <a:avLst/>
            </a:prstGeom>
            <a:ln>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randombar(horizontal)">
                                      <p:cBhvr>
                                        <p:cTn id="7" dur="500"/>
                                        <p:tgtEl>
                                          <p:spTgt spid="3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childTnLst>
                          </p:cTn>
                        </p:par>
                        <p:par>
                          <p:cTn id="12" fill="hold" nodeType="afterGroup">
                            <p:stCondLst>
                              <p:cond delay="5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nodeType="afterGroup">
                            <p:stCondLst>
                              <p:cond delay="10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nodeType="afterGroup">
                            <p:stCondLst>
                              <p:cond delay="15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nodeType="afterGroup">
                            <p:stCondLst>
                              <p:cond delay="2000"/>
                            </p:stCondLst>
                            <p:childTnLst>
                              <p:par>
                                <p:cTn id="25" presetID="22" presetClass="entr" presetSubtype="8"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011718" y="1102107"/>
            <a:ext cx="1933575" cy="1296590"/>
            <a:chOff x="2033718" y="1221601"/>
            <a:chExt cx="1933575" cy="1296590"/>
          </a:xfrm>
        </p:grpSpPr>
        <p:sp>
          <p:nvSpPr>
            <p:cNvPr id="3" name="AutoShape 3"/>
            <p:cNvSpPr>
              <a:spLocks noChangeArrowheads="1"/>
            </p:cNvSpPr>
            <p:nvPr/>
          </p:nvSpPr>
          <p:spPr bwMode="auto">
            <a:xfrm rot="5400000">
              <a:off x="2352211" y="903108"/>
              <a:ext cx="1296590" cy="1933575"/>
            </a:xfrm>
            <a:prstGeom prst="upArrowCallout">
              <a:avLst>
                <a:gd name="adj1" fmla="val 33824"/>
                <a:gd name="adj2" fmla="val 25000"/>
                <a:gd name="adj3" fmla="val 20477"/>
                <a:gd name="adj4" fmla="val 86269"/>
              </a:avLst>
            </a:prstGeom>
            <a:solidFill>
              <a:schemeClr val="accent1"/>
            </a:solidFill>
            <a:ln>
              <a:noFill/>
            </a:ln>
            <a:effectLst/>
          </p:spPr>
          <p:txBody>
            <a:bodyPr wrap="none" anchor="ctr"/>
            <a:lstStyle/>
            <a:p>
              <a:pPr>
                <a:defRPr/>
              </a:pPr>
              <a:endParaRPr lang="zh-CN" altLang="en-US"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13"/>
            <p:cNvSpPr txBox="1"/>
            <p:nvPr/>
          </p:nvSpPr>
          <p:spPr>
            <a:xfrm>
              <a:off x="2033718" y="1338972"/>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5" name="文本框 14"/>
            <p:cNvSpPr txBox="1"/>
            <p:nvPr/>
          </p:nvSpPr>
          <p:spPr>
            <a:xfrm>
              <a:off x="2033718" y="1579490"/>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6" name="文本框 15"/>
            <p:cNvSpPr txBox="1"/>
            <p:nvPr/>
          </p:nvSpPr>
          <p:spPr>
            <a:xfrm>
              <a:off x="2033718" y="1841355"/>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7" name="文本框 16"/>
            <p:cNvSpPr txBox="1"/>
            <p:nvPr/>
          </p:nvSpPr>
          <p:spPr>
            <a:xfrm>
              <a:off x="2033718" y="2078727"/>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grpSp>
        <p:nvGrpSpPr>
          <p:cNvPr id="8" name="组合 7"/>
          <p:cNvGrpSpPr/>
          <p:nvPr/>
        </p:nvGrpSpPr>
        <p:grpSpPr>
          <a:xfrm>
            <a:off x="5306175" y="1102107"/>
            <a:ext cx="2155810" cy="1296590"/>
            <a:chOff x="5328177" y="1221601"/>
            <a:chExt cx="2155810" cy="1296590"/>
          </a:xfrm>
        </p:grpSpPr>
        <p:sp>
          <p:nvSpPr>
            <p:cNvPr id="9" name="AutoShape 5"/>
            <p:cNvSpPr>
              <a:spLocks noChangeArrowheads="1"/>
            </p:cNvSpPr>
            <p:nvPr/>
          </p:nvSpPr>
          <p:spPr bwMode="auto">
            <a:xfrm rot="16200000">
              <a:off x="5652028" y="897750"/>
              <a:ext cx="1296590" cy="1944291"/>
            </a:xfrm>
            <a:prstGeom prst="upArrowCallout">
              <a:avLst>
                <a:gd name="adj1" fmla="val 33824"/>
                <a:gd name="adj2" fmla="val 25000"/>
                <a:gd name="adj3" fmla="val 20591"/>
                <a:gd name="adj4" fmla="val 86269"/>
              </a:avLst>
            </a:prstGeom>
            <a:solidFill>
              <a:schemeClr val="accent3"/>
            </a:solidFill>
            <a:ln>
              <a:noFill/>
            </a:ln>
            <a:effectLst/>
          </p:spPr>
          <p:txBody>
            <a:bodyPr wrap="none" anchor="ctr"/>
            <a:lstStyle/>
            <a:p>
              <a:pPr>
                <a:defRPr/>
              </a:pPr>
              <a:endParaRPr lang="zh-CN" altLang="en-US"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17"/>
            <p:cNvSpPr txBox="1"/>
            <p:nvPr/>
          </p:nvSpPr>
          <p:spPr>
            <a:xfrm>
              <a:off x="5598114" y="1338972"/>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11" name="文本框 18"/>
            <p:cNvSpPr txBox="1"/>
            <p:nvPr/>
          </p:nvSpPr>
          <p:spPr>
            <a:xfrm>
              <a:off x="5598114" y="1579490"/>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12" name="文本框 19"/>
            <p:cNvSpPr txBox="1"/>
            <p:nvPr/>
          </p:nvSpPr>
          <p:spPr>
            <a:xfrm>
              <a:off x="5598114" y="1841355"/>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13" name="文本框 20"/>
            <p:cNvSpPr txBox="1"/>
            <p:nvPr/>
          </p:nvSpPr>
          <p:spPr>
            <a:xfrm>
              <a:off x="5598114" y="2078727"/>
              <a:ext cx="1885873" cy="251262"/>
            </a:xfrm>
            <a:prstGeom prst="rect">
              <a:avLst/>
            </a:prstGeom>
            <a:noFill/>
          </p:spPr>
          <p:txBody>
            <a:bodyPr wrap="square" rtlCol="0">
              <a:spAutoFit/>
            </a:bodyPr>
            <a:lstStyle/>
            <a:p>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grpSp>
        <p:nvGrpSpPr>
          <p:cNvPr id="14" name="组合 13"/>
          <p:cNvGrpSpPr/>
          <p:nvPr/>
        </p:nvGrpSpPr>
        <p:grpSpPr>
          <a:xfrm>
            <a:off x="3956008" y="1102107"/>
            <a:ext cx="2131534" cy="1512094"/>
            <a:chOff x="3978009" y="1221600"/>
            <a:chExt cx="2131534" cy="1512094"/>
          </a:xfrm>
        </p:grpSpPr>
        <p:sp>
          <p:nvSpPr>
            <p:cNvPr id="15" name="AutoShape 4"/>
            <p:cNvSpPr>
              <a:spLocks noChangeArrowheads="1"/>
            </p:cNvSpPr>
            <p:nvPr/>
          </p:nvSpPr>
          <p:spPr bwMode="auto">
            <a:xfrm rot="10800000">
              <a:off x="3978009" y="1221600"/>
              <a:ext cx="1322785" cy="1512094"/>
            </a:xfrm>
            <a:prstGeom prst="upArrowCallout">
              <a:avLst>
                <a:gd name="adj1" fmla="val 33824"/>
                <a:gd name="adj2" fmla="val 25000"/>
                <a:gd name="adj3" fmla="val 15697"/>
                <a:gd name="adj4" fmla="val 86269"/>
              </a:avLst>
            </a:prstGeom>
            <a:solidFill>
              <a:schemeClr val="accent2"/>
            </a:solidFill>
            <a:ln>
              <a:noFill/>
            </a:ln>
            <a:effectLst/>
          </p:spPr>
          <p:txBody>
            <a:bodyPr wrap="none" anchor="ctr"/>
            <a:lstStyle/>
            <a:p>
              <a:pPr>
                <a:defRPr/>
              </a:pPr>
              <a:endParaRPr lang="zh-CN" altLang="en-US" kern="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21"/>
            <p:cNvSpPr txBox="1"/>
            <p:nvPr/>
          </p:nvSpPr>
          <p:spPr>
            <a:xfrm>
              <a:off x="4223670" y="1455479"/>
              <a:ext cx="1885873" cy="942233"/>
            </a:xfrm>
            <a:prstGeom prst="rect">
              <a:avLst/>
            </a:prstGeom>
            <a:noFill/>
          </p:spPr>
          <p:txBody>
            <a:bodyPr wrap="square" rtlCol="0">
              <a:spAutoFit/>
            </a:bodyPr>
            <a:lstStyle/>
            <a:p>
              <a:r>
                <a:rPr lang="zh-CN" altLang="en-US" sz="270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sz="270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sz="2700">
                  <a:solidFill>
                    <a:schemeClr val="bg1"/>
                  </a:solidFill>
                  <a:latin typeface="Arial" panose="020b0604020202020204" pitchFamily="34" charset="0"/>
                  <a:ea typeface="微软雅黑" panose="020b0503020204020204" pitchFamily="34" charset="-122"/>
                  <a:sym typeface="Arial" panose="020b0604020202020204" pitchFamily="34" charset="0"/>
                </a:rPr>
                <a:t>文字</a:t>
              </a:r>
            </a:p>
          </p:txBody>
        </p:sp>
      </p:grpSp>
      <p:grpSp>
        <p:nvGrpSpPr>
          <p:cNvPr id="17" name="组合 16"/>
          <p:cNvGrpSpPr/>
          <p:nvPr/>
        </p:nvGrpSpPr>
        <p:grpSpPr>
          <a:xfrm>
            <a:off x="2011715" y="2843122"/>
            <a:ext cx="5394320" cy="418493"/>
            <a:chOff x="2033717" y="2962615"/>
            <a:chExt cx="5394320" cy="418493"/>
          </a:xfrm>
        </p:grpSpPr>
        <p:grpSp>
          <p:nvGrpSpPr>
            <p:cNvPr id="18" name="Group 11"/>
            <p:cNvGrpSpPr/>
            <p:nvPr/>
          </p:nvGrpSpPr>
          <p:grpSpPr>
            <a:xfrm>
              <a:off x="2033717" y="2962615"/>
              <a:ext cx="5232797" cy="418493"/>
              <a:chExt cx="4354" cy="809"/>
            </a:xfrm>
            <a:solidFill>
              <a:srgbClr val="2B2E30"/>
            </a:solidFill>
          </p:grpSpPr>
          <p:sp>
            <p:nvSpPr>
              <p:cNvPr id="22" name="Rectangle 12"/>
              <p:cNvSpPr>
                <a:spLocks noChangeArrowheads="1"/>
              </p:cNvSpPr>
              <p:nvPr/>
            </p:nvSpPr>
            <p:spPr bwMode="auto">
              <a:xfrm>
                <a:off x="0" y="0"/>
                <a:ext cx="4354" cy="809"/>
              </a:xfrm>
              <a:prstGeom prst="rect">
                <a:avLst/>
              </a:prstGeom>
              <a:solidFill>
                <a:srgbClr val="E2E9E9"/>
              </a:soli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Line 13"/>
              <p:cNvSpPr>
                <a:spLocks noChangeShapeType="1"/>
              </p:cNvSpPr>
              <p:nvPr/>
            </p:nvSpPr>
            <p:spPr bwMode="auto">
              <a:xfrm>
                <a:off x="0" y="809"/>
                <a:ext cx="4354" cy="0"/>
              </a:xfrm>
              <a:prstGeom prst="line">
                <a:avLst/>
              </a:prstGeom>
              <a:grpFill/>
              <a:ln w="19050" cmpd="sng">
                <a:solidFill>
                  <a:srgbClr val="FFFF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文本框 22"/>
            <p:cNvSpPr txBox="1"/>
            <p:nvPr/>
          </p:nvSpPr>
          <p:spPr>
            <a:xfrm>
              <a:off x="2092136" y="3046305"/>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20" name="文本框 23"/>
            <p:cNvSpPr txBox="1"/>
            <p:nvPr/>
          </p:nvSpPr>
          <p:spPr>
            <a:xfrm>
              <a:off x="3805167" y="3045508"/>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21" name="文本框 24"/>
            <p:cNvSpPr txBox="1"/>
            <p:nvPr/>
          </p:nvSpPr>
          <p:spPr>
            <a:xfrm>
              <a:off x="5542164" y="3044163"/>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grpSp>
        <p:nvGrpSpPr>
          <p:cNvPr id="24" name="组合 23"/>
          <p:cNvGrpSpPr/>
          <p:nvPr/>
        </p:nvGrpSpPr>
        <p:grpSpPr>
          <a:xfrm>
            <a:off x="2017670" y="3356281"/>
            <a:ext cx="5383955" cy="418493"/>
            <a:chOff x="2039671" y="3475774"/>
            <a:chExt cx="5383955" cy="418493"/>
          </a:xfrm>
        </p:grpSpPr>
        <p:grpSp>
          <p:nvGrpSpPr>
            <p:cNvPr id="25" name="Group 15"/>
            <p:cNvGrpSpPr/>
            <p:nvPr/>
          </p:nvGrpSpPr>
          <p:grpSpPr>
            <a:xfrm>
              <a:off x="2039671" y="3475774"/>
              <a:ext cx="5232797" cy="418493"/>
              <a:chExt cx="4354" cy="809"/>
            </a:xfrm>
            <a:solidFill>
              <a:srgbClr val="2B2E30"/>
            </a:solidFill>
          </p:grpSpPr>
          <p:sp>
            <p:nvSpPr>
              <p:cNvPr id="29"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Line 17"/>
              <p:cNvSpPr>
                <a:spLocks noChangeShapeType="1"/>
              </p:cNvSpPr>
              <p:nvPr/>
            </p:nvSpPr>
            <p:spPr bwMode="auto">
              <a:xfrm>
                <a:off x="0" y="809"/>
                <a:ext cx="4354" cy="0"/>
              </a:xfrm>
              <a:prstGeom prst="line">
                <a:avLst/>
              </a:prstGeom>
              <a:grpFill/>
              <a:ln w="19050" cmpd="sng">
                <a:solidFill>
                  <a:srgbClr val="FFFF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文本框 25"/>
            <p:cNvSpPr txBox="1"/>
            <p:nvPr/>
          </p:nvSpPr>
          <p:spPr>
            <a:xfrm>
              <a:off x="2087724" y="3556118"/>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27" name="文本框 26"/>
            <p:cNvSpPr txBox="1"/>
            <p:nvPr/>
          </p:nvSpPr>
          <p:spPr>
            <a:xfrm>
              <a:off x="3800755" y="3555321"/>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28" name="文本框 27"/>
            <p:cNvSpPr txBox="1"/>
            <p:nvPr/>
          </p:nvSpPr>
          <p:spPr>
            <a:xfrm>
              <a:off x="5537753" y="3553976"/>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grpSp>
        <p:nvGrpSpPr>
          <p:cNvPr id="31" name="组合 30"/>
          <p:cNvGrpSpPr/>
          <p:nvPr/>
        </p:nvGrpSpPr>
        <p:grpSpPr>
          <a:xfrm>
            <a:off x="2017670" y="3868405"/>
            <a:ext cx="5383955" cy="418493"/>
            <a:chOff x="2039671" y="3987898"/>
            <a:chExt cx="5383955" cy="418493"/>
          </a:xfrm>
        </p:grpSpPr>
        <p:grpSp>
          <p:nvGrpSpPr>
            <p:cNvPr id="32" name="Group 15"/>
            <p:cNvGrpSpPr/>
            <p:nvPr/>
          </p:nvGrpSpPr>
          <p:grpSpPr>
            <a:xfrm>
              <a:off x="2039671" y="3987898"/>
              <a:ext cx="5232797" cy="418493"/>
              <a:chExt cx="4354" cy="809"/>
            </a:xfrm>
            <a:solidFill>
              <a:srgbClr val="2B2E30"/>
            </a:solidFill>
          </p:grpSpPr>
          <p:sp>
            <p:nvSpPr>
              <p:cNvPr id="36"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Line 17"/>
              <p:cNvSpPr>
                <a:spLocks noChangeShapeType="1"/>
              </p:cNvSpPr>
              <p:nvPr/>
            </p:nvSpPr>
            <p:spPr bwMode="auto">
              <a:xfrm>
                <a:off x="0" y="809"/>
                <a:ext cx="4354" cy="0"/>
              </a:xfrm>
              <a:prstGeom prst="line">
                <a:avLst/>
              </a:prstGeom>
              <a:grpFill/>
              <a:ln w="19050" cmpd="sng">
                <a:solidFill>
                  <a:srgbClr val="FFFF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28"/>
            <p:cNvSpPr txBox="1"/>
            <p:nvPr/>
          </p:nvSpPr>
          <p:spPr>
            <a:xfrm>
              <a:off x="2087724" y="4061400"/>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34" name="文本框 29"/>
            <p:cNvSpPr txBox="1"/>
            <p:nvPr/>
          </p:nvSpPr>
          <p:spPr>
            <a:xfrm>
              <a:off x="3800755" y="4060604"/>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sp>
          <p:nvSpPr>
            <p:cNvPr id="35" name="文本框 30"/>
            <p:cNvSpPr txBox="1"/>
            <p:nvPr/>
          </p:nvSpPr>
          <p:spPr>
            <a:xfrm>
              <a:off x="5537753" y="4059258"/>
              <a:ext cx="1885873" cy="251262"/>
            </a:xfrm>
            <a:prstGeom prst="rect">
              <a:avLst/>
            </a:prstGeom>
            <a:noFill/>
          </p:spPr>
          <p:txBody>
            <a:bodyPr wrap="square" rtlCol="0">
              <a:spAutoFit/>
            </a:bodyPr>
            <a:lstStyle/>
            <a:p>
              <a:r>
                <a:rPr lang="zh-CN" altLang="en-US" sz="10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请输入您想要的文字</a:t>
              </a:r>
            </a:p>
          </p:txBody>
        </p:sp>
      </p:grpSp>
      <p:sp>
        <p:nvSpPr>
          <p:cNvPr id="38" name="文本框 37"/>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39" name="图片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8095" p14:dur="1500">
        <p:wipe/>
      </p:transition>
    </mc:Choice>
    <mc:Fallback>
      <p:transition spd="slow" advClick="0" advTm="8095">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nodeType="afterGroup">
                            <p:stCondLst>
                              <p:cond delay="10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nodeType="afterGroup">
                            <p:stCondLst>
                              <p:cond delay="1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nodeType="afterGroup">
                            <p:stCondLst>
                              <p:cond delay="20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500"/>
                            </p:stCondLst>
                            <p:childTnLst>
                              <p:par>
                                <p:cTn id="25" presetID="2" presetClass="entr" presetSubtype="4"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8" name="组合 28"/>
          <p:cNvGrpSpPr/>
          <p:nvPr/>
        </p:nvGrpSpPr>
        <p:grpSpPr>
          <a:xfrm>
            <a:off x="3587323" y="1837818"/>
            <a:ext cx="1095323" cy="1094926"/>
            <a:chOff x="4782475" y="2450991"/>
            <a:chExt cx="1460240" cy="1460240"/>
          </a:xfrm>
        </p:grpSpPr>
        <p:sp>
          <p:nvSpPr>
            <p:cNvPr id="30" name="Freeform 5"/>
            <p:cNvSpPr/>
            <p:nvPr/>
          </p:nvSpPr>
          <p:spPr bwMode="auto">
            <a:xfrm>
              <a:off x="4782475" y="2450991"/>
              <a:ext cx="1460240" cy="1460240"/>
            </a:xfrm>
            <a:custGeom>
              <a:gdLst>
                <a:gd name="T0" fmla="*/ 87 w 251"/>
                <a:gd name="T1" fmla="*/ 230 h 251"/>
                <a:gd name="T2" fmla="*/ 77 w 251"/>
                <a:gd name="T3" fmla="*/ 152 h 251"/>
                <a:gd name="T4" fmla="*/ 157 w 251"/>
                <a:gd name="T5" fmla="*/ 190 h 251"/>
                <a:gd name="T6" fmla="*/ 193 w 251"/>
                <a:gd name="T7" fmla="*/ 142 h 251"/>
                <a:gd name="T8" fmla="*/ 152 w 251"/>
                <a:gd name="T9" fmla="*/ 79 h 251"/>
                <a:gd name="T10" fmla="*/ 251 w 251"/>
                <a:gd name="T11" fmla="*/ 103 h 251"/>
                <a:gd name="T12" fmla="*/ 251 w 251"/>
                <a:gd name="T13" fmla="*/ 103 h 251"/>
                <a:gd name="T14" fmla="*/ 251 w 251"/>
                <a:gd name="T15" fmla="*/ 23 h 251"/>
                <a:gd name="T16" fmla="*/ 235 w 251"/>
                <a:gd name="T17" fmla="*/ 21 h 251"/>
                <a:gd name="T18" fmla="*/ 60 w 251"/>
                <a:gd name="T19" fmla="*/ 60 h 251"/>
                <a:gd name="T20" fmla="*/ 19 w 251"/>
                <a:gd name="T21" fmla="*/ 235 h 251"/>
                <a:gd name="T22" fmla="*/ 22 w 251"/>
                <a:gd name="T23" fmla="*/ 251 h 251"/>
                <a:gd name="T24" fmla="*/ 96 w 251"/>
                <a:gd name="T25" fmla="*/ 251 h 251"/>
                <a:gd name="T26" fmla="*/ 87 w 251"/>
                <a:gd name="T27" fmla="*/ 230 h 2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 h="251">
                  <a:moveTo>
                    <a:pt x="87" y="230"/>
                  </a:moveTo>
                  <a:cubicBezTo>
                    <a:pt x="71" y="209"/>
                    <a:pt x="69" y="182"/>
                    <a:pt x="77" y="152"/>
                  </a:cubicBezTo>
                  <a:cubicBezTo>
                    <a:pt x="96" y="186"/>
                    <a:pt x="120" y="204"/>
                    <a:pt x="157" y="190"/>
                  </a:cubicBezTo>
                  <a:cubicBezTo>
                    <a:pt x="179" y="182"/>
                    <a:pt x="192" y="164"/>
                    <a:pt x="193" y="142"/>
                  </a:cubicBezTo>
                  <a:cubicBezTo>
                    <a:pt x="195" y="112"/>
                    <a:pt x="180" y="91"/>
                    <a:pt x="152" y="79"/>
                  </a:cubicBezTo>
                  <a:cubicBezTo>
                    <a:pt x="189" y="69"/>
                    <a:pt x="222" y="77"/>
                    <a:pt x="251" y="103"/>
                  </a:cubicBezTo>
                  <a:cubicBezTo>
                    <a:pt x="251" y="103"/>
                    <a:pt x="251" y="103"/>
                    <a:pt x="251" y="103"/>
                  </a:cubicBezTo>
                  <a:cubicBezTo>
                    <a:pt x="251" y="23"/>
                    <a:pt x="251" y="23"/>
                    <a:pt x="251" y="23"/>
                  </a:cubicBezTo>
                  <a:cubicBezTo>
                    <a:pt x="246" y="23"/>
                    <a:pt x="240" y="22"/>
                    <a:pt x="235" y="21"/>
                  </a:cubicBezTo>
                  <a:cubicBezTo>
                    <a:pt x="169" y="0"/>
                    <a:pt x="109" y="11"/>
                    <a:pt x="60" y="60"/>
                  </a:cubicBezTo>
                  <a:cubicBezTo>
                    <a:pt x="9" y="109"/>
                    <a:pt x="0" y="169"/>
                    <a:pt x="19" y="235"/>
                  </a:cubicBezTo>
                  <a:cubicBezTo>
                    <a:pt x="21" y="240"/>
                    <a:pt x="22" y="246"/>
                    <a:pt x="22" y="251"/>
                  </a:cubicBezTo>
                  <a:cubicBezTo>
                    <a:pt x="96" y="251"/>
                    <a:pt x="96" y="251"/>
                    <a:pt x="96" y="251"/>
                  </a:cubicBezTo>
                  <a:cubicBezTo>
                    <a:pt x="96" y="245"/>
                    <a:pt x="93" y="238"/>
                    <a:pt x="87" y="23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190"/>
            <p:cNvSpPr>
              <a:spLocks noChangeAspect="1" noEditPoints="1"/>
            </p:cNvSpPr>
            <p:nvPr/>
          </p:nvSpPr>
          <p:spPr bwMode="auto">
            <a:xfrm>
              <a:off x="5451179" y="3111405"/>
              <a:ext cx="317217" cy="257283"/>
            </a:xfrm>
            <a:custGeom>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9" name="组合 31"/>
          <p:cNvGrpSpPr/>
          <p:nvPr/>
        </p:nvGrpSpPr>
        <p:grpSpPr>
          <a:xfrm>
            <a:off x="4682647" y="1833198"/>
            <a:ext cx="1099944" cy="1099546"/>
            <a:chOff x="6242716" y="2444830"/>
            <a:chExt cx="1466401" cy="1466401"/>
          </a:xfrm>
        </p:grpSpPr>
        <p:sp>
          <p:nvSpPr>
            <p:cNvPr id="33" name="Freeform 6"/>
            <p:cNvSpPr/>
            <p:nvPr/>
          </p:nvSpPr>
          <p:spPr bwMode="auto">
            <a:xfrm>
              <a:off x="6242716" y="2444830"/>
              <a:ext cx="1466401" cy="1466401"/>
            </a:xfrm>
            <a:custGeom>
              <a:gdLst>
                <a:gd name="T0" fmla="*/ 93 w 252"/>
                <a:gd name="T1" fmla="*/ 79 h 252"/>
                <a:gd name="T2" fmla="*/ 76 w 252"/>
                <a:gd name="T3" fmla="*/ 182 h 252"/>
                <a:gd name="T4" fmla="*/ 171 w 252"/>
                <a:gd name="T5" fmla="*/ 162 h 252"/>
                <a:gd name="T6" fmla="*/ 164 w 252"/>
                <a:gd name="T7" fmla="*/ 230 h 252"/>
                <a:gd name="T8" fmla="*/ 154 w 252"/>
                <a:gd name="T9" fmla="*/ 252 h 252"/>
                <a:gd name="T10" fmla="*/ 230 w 252"/>
                <a:gd name="T11" fmla="*/ 252 h 252"/>
                <a:gd name="T12" fmla="*/ 232 w 252"/>
                <a:gd name="T13" fmla="*/ 238 h 252"/>
                <a:gd name="T14" fmla="*/ 193 w 252"/>
                <a:gd name="T15" fmla="*/ 61 h 252"/>
                <a:gd name="T16" fmla="*/ 14 w 252"/>
                <a:gd name="T17" fmla="*/ 21 h 252"/>
                <a:gd name="T18" fmla="*/ 0 w 252"/>
                <a:gd name="T19" fmla="*/ 24 h 252"/>
                <a:gd name="T20" fmla="*/ 0 w 252"/>
                <a:gd name="T21" fmla="*/ 104 h 252"/>
                <a:gd name="T22" fmla="*/ 93 w 252"/>
                <a:gd name="T23" fmla="*/ 79 h 2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1" h="251">
                  <a:moveTo>
                    <a:pt x="93" y="79"/>
                  </a:moveTo>
                  <a:cubicBezTo>
                    <a:pt x="50" y="120"/>
                    <a:pt x="45" y="155"/>
                    <a:pt x="76" y="182"/>
                  </a:cubicBezTo>
                  <a:cubicBezTo>
                    <a:pt x="105" y="208"/>
                    <a:pt x="141" y="200"/>
                    <a:pt x="171" y="162"/>
                  </a:cubicBezTo>
                  <a:cubicBezTo>
                    <a:pt x="180" y="179"/>
                    <a:pt x="179" y="208"/>
                    <a:pt x="164" y="230"/>
                  </a:cubicBezTo>
                  <a:cubicBezTo>
                    <a:pt x="157" y="238"/>
                    <a:pt x="154" y="246"/>
                    <a:pt x="154" y="252"/>
                  </a:cubicBezTo>
                  <a:cubicBezTo>
                    <a:pt x="230" y="252"/>
                    <a:pt x="230" y="252"/>
                    <a:pt x="230" y="252"/>
                  </a:cubicBezTo>
                  <a:cubicBezTo>
                    <a:pt x="230" y="248"/>
                    <a:pt x="231" y="243"/>
                    <a:pt x="232" y="238"/>
                  </a:cubicBezTo>
                  <a:cubicBezTo>
                    <a:pt x="252" y="171"/>
                    <a:pt x="243" y="111"/>
                    <a:pt x="193" y="61"/>
                  </a:cubicBezTo>
                  <a:cubicBezTo>
                    <a:pt x="143" y="10"/>
                    <a:pt x="82" y="0"/>
                    <a:pt x="14" y="21"/>
                  </a:cubicBezTo>
                  <a:cubicBezTo>
                    <a:pt x="10" y="23"/>
                    <a:pt x="5" y="23"/>
                    <a:pt x="0" y="24"/>
                  </a:cubicBezTo>
                  <a:cubicBezTo>
                    <a:pt x="0" y="104"/>
                    <a:pt x="0" y="104"/>
                    <a:pt x="0" y="104"/>
                  </a:cubicBezTo>
                  <a:cubicBezTo>
                    <a:pt x="28" y="83"/>
                    <a:pt x="57" y="70"/>
                    <a:pt x="93" y="79"/>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0" name="组合 33"/>
            <p:cNvGrpSpPr>
              <a:grpSpLocks noChangeAspect="1"/>
            </p:cNvGrpSpPr>
            <p:nvPr/>
          </p:nvGrpSpPr>
          <p:grpSpPr>
            <a:xfrm>
              <a:off x="6734385" y="3103733"/>
              <a:ext cx="317217" cy="316067"/>
              <a:chOff x="3618897" y="2279040"/>
              <a:chExt cx="706229" cy="703668"/>
            </a:xfrm>
            <a:solidFill>
              <a:schemeClr val="bg1"/>
            </a:solidFill>
          </p:grpSpPr>
          <p:sp>
            <p:nvSpPr>
              <p:cNvPr id="35" name="Freeform 9"/>
              <p:cNvSpPr>
                <a:spLocks noEditPoints="1"/>
              </p:cNvSpPr>
              <p:nvPr/>
            </p:nvSpPr>
            <p:spPr bwMode="auto">
              <a:xfrm>
                <a:off x="3713987" y="2279040"/>
                <a:ext cx="516048" cy="703668"/>
              </a:xfrm>
              <a:custGeom>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0"/>
              <p:cNvSpPr>
                <a:spLocks noEditPoints="1"/>
              </p:cNvSpPr>
              <p:nvPr/>
            </p:nvSpPr>
            <p:spPr bwMode="auto">
              <a:xfrm>
                <a:off x="3618897" y="2347432"/>
                <a:ext cx="706229" cy="373412"/>
              </a:xfrm>
              <a:custGeom>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1"/>
              <p:cNvSpPr/>
              <p:nvPr/>
            </p:nvSpPr>
            <p:spPr bwMode="auto">
              <a:xfrm>
                <a:off x="3845651" y="2427528"/>
                <a:ext cx="253087" cy="253452"/>
              </a:xfrm>
              <a:custGeom>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1" name="组合 37"/>
          <p:cNvGrpSpPr/>
          <p:nvPr/>
        </p:nvGrpSpPr>
        <p:grpSpPr>
          <a:xfrm>
            <a:off x="4682647" y="2932744"/>
            <a:ext cx="1072215" cy="1046417"/>
            <a:chOff x="6242716" y="3911231"/>
            <a:chExt cx="1429434" cy="1395546"/>
          </a:xfrm>
        </p:grpSpPr>
        <p:sp>
          <p:nvSpPr>
            <p:cNvPr id="39" name="Freeform 8"/>
            <p:cNvSpPr/>
            <p:nvPr/>
          </p:nvSpPr>
          <p:spPr bwMode="auto">
            <a:xfrm>
              <a:off x="6242716" y="3911231"/>
              <a:ext cx="1429434" cy="1395546"/>
            </a:xfrm>
            <a:custGeom>
              <a:gdLst>
                <a:gd name="T0" fmla="*/ 230 w 246"/>
                <a:gd name="T1" fmla="*/ 0 h 240"/>
                <a:gd name="T2" fmla="*/ 154 w 246"/>
                <a:gd name="T3" fmla="*/ 0 h 240"/>
                <a:gd name="T4" fmla="*/ 167 w 246"/>
                <a:gd name="T5" fmla="*/ 27 h 240"/>
                <a:gd name="T6" fmla="*/ 170 w 246"/>
                <a:gd name="T7" fmla="*/ 88 h 240"/>
                <a:gd name="T8" fmla="*/ 91 w 246"/>
                <a:gd name="T9" fmla="*/ 63 h 240"/>
                <a:gd name="T10" fmla="*/ 68 w 246"/>
                <a:gd name="T11" fmla="*/ 81 h 240"/>
                <a:gd name="T12" fmla="*/ 97 w 246"/>
                <a:gd name="T13" fmla="*/ 173 h 240"/>
                <a:gd name="T14" fmla="*/ 0 w 246"/>
                <a:gd name="T15" fmla="*/ 151 h 240"/>
                <a:gd name="T16" fmla="*/ 0 w 246"/>
                <a:gd name="T17" fmla="*/ 232 h 240"/>
                <a:gd name="T18" fmla="*/ 13 w 246"/>
                <a:gd name="T19" fmla="*/ 232 h 240"/>
                <a:gd name="T20" fmla="*/ 56 w 246"/>
                <a:gd name="T21" fmla="*/ 240 h 240"/>
                <a:gd name="T22" fmla="*/ 66 w 246"/>
                <a:gd name="T23" fmla="*/ 240 h 240"/>
                <a:gd name="T24" fmla="*/ 101 w 246"/>
                <a:gd name="T25" fmla="*/ 237 h 240"/>
                <a:gd name="T26" fmla="*/ 151 w 246"/>
                <a:gd name="T27" fmla="*/ 221 h 240"/>
                <a:gd name="T28" fmla="*/ 225 w 246"/>
                <a:gd name="T29" fmla="*/ 147 h 240"/>
                <a:gd name="T30" fmla="*/ 232 w 246"/>
                <a:gd name="T31" fmla="*/ 24 h 240"/>
                <a:gd name="T32" fmla="*/ 230 w 246"/>
                <a:gd name="T33" fmla="*/ 0 h 2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6" h="240">
                  <a:moveTo>
                    <a:pt x="230" y="0"/>
                  </a:moveTo>
                  <a:cubicBezTo>
                    <a:pt x="154" y="0"/>
                    <a:pt x="154" y="0"/>
                    <a:pt x="154" y="0"/>
                  </a:cubicBezTo>
                  <a:cubicBezTo>
                    <a:pt x="153" y="9"/>
                    <a:pt x="157" y="18"/>
                    <a:pt x="167" y="27"/>
                  </a:cubicBezTo>
                  <a:cubicBezTo>
                    <a:pt x="180" y="41"/>
                    <a:pt x="180" y="66"/>
                    <a:pt x="170" y="88"/>
                  </a:cubicBezTo>
                  <a:cubicBezTo>
                    <a:pt x="150" y="59"/>
                    <a:pt x="122" y="54"/>
                    <a:pt x="91" y="63"/>
                  </a:cubicBezTo>
                  <a:cubicBezTo>
                    <a:pt x="82" y="66"/>
                    <a:pt x="74" y="74"/>
                    <a:pt x="68" y="81"/>
                  </a:cubicBezTo>
                  <a:cubicBezTo>
                    <a:pt x="46" y="114"/>
                    <a:pt x="57" y="147"/>
                    <a:pt x="97" y="173"/>
                  </a:cubicBezTo>
                  <a:cubicBezTo>
                    <a:pt x="73" y="189"/>
                    <a:pt x="33" y="179"/>
                    <a:pt x="0" y="151"/>
                  </a:cubicBezTo>
                  <a:cubicBezTo>
                    <a:pt x="0" y="232"/>
                    <a:pt x="0" y="232"/>
                    <a:pt x="0" y="232"/>
                  </a:cubicBezTo>
                  <a:cubicBezTo>
                    <a:pt x="4" y="232"/>
                    <a:pt x="9" y="232"/>
                    <a:pt x="13" y="232"/>
                  </a:cubicBezTo>
                  <a:cubicBezTo>
                    <a:pt x="28" y="233"/>
                    <a:pt x="41" y="239"/>
                    <a:pt x="56" y="240"/>
                  </a:cubicBezTo>
                  <a:cubicBezTo>
                    <a:pt x="59" y="240"/>
                    <a:pt x="63" y="240"/>
                    <a:pt x="66" y="240"/>
                  </a:cubicBezTo>
                  <a:cubicBezTo>
                    <a:pt x="78" y="240"/>
                    <a:pt x="90" y="239"/>
                    <a:pt x="101" y="237"/>
                  </a:cubicBezTo>
                  <a:cubicBezTo>
                    <a:pt x="118" y="234"/>
                    <a:pt x="135" y="229"/>
                    <a:pt x="151" y="221"/>
                  </a:cubicBezTo>
                  <a:cubicBezTo>
                    <a:pt x="184" y="205"/>
                    <a:pt x="209" y="179"/>
                    <a:pt x="225" y="147"/>
                  </a:cubicBezTo>
                  <a:cubicBezTo>
                    <a:pt x="244" y="110"/>
                    <a:pt x="246" y="66"/>
                    <a:pt x="232" y="24"/>
                  </a:cubicBezTo>
                  <a:cubicBezTo>
                    <a:pt x="229" y="17"/>
                    <a:pt x="229" y="9"/>
                    <a:pt x="23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3" name="组合 39"/>
            <p:cNvGrpSpPr>
              <a:grpSpLocks noChangeAspect="1"/>
            </p:cNvGrpSpPr>
            <p:nvPr/>
          </p:nvGrpSpPr>
          <p:grpSpPr>
            <a:xfrm>
              <a:off x="6734385" y="4458254"/>
              <a:ext cx="317217" cy="269913"/>
              <a:chOff x="7909299" y="3772690"/>
              <a:chExt cx="667095" cy="567616"/>
            </a:xfrm>
            <a:solidFill>
              <a:schemeClr val="bg1"/>
            </a:solidFill>
          </p:grpSpPr>
          <p:sp>
            <p:nvSpPr>
              <p:cNvPr id="41" name="Freeform 16"/>
              <p:cNvSpPr>
                <a:spLocks noEditPoints="1"/>
              </p:cNvSpPr>
              <p:nvPr/>
            </p:nvSpPr>
            <p:spPr bwMode="auto">
              <a:xfrm>
                <a:off x="7909299" y="3772690"/>
                <a:ext cx="623207" cy="567616"/>
              </a:xfrm>
              <a:custGeom>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7"/>
              <p:cNvSpPr>
                <a:spLocks noEditPoints="1"/>
              </p:cNvSpPr>
              <p:nvPr/>
            </p:nvSpPr>
            <p:spPr bwMode="auto">
              <a:xfrm>
                <a:off x="7980982" y="3772690"/>
                <a:ext cx="595412" cy="551158"/>
              </a:xfrm>
              <a:custGeom>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7" name="组合 42"/>
          <p:cNvGrpSpPr/>
          <p:nvPr/>
        </p:nvGrpSpPr>
        <p:grpSpPr>
          <a:xfrm>
            <a:off x="3487958" y="2932745"/>
            <a:ext cx="1194689" cy="1138816"/>
            <a:chOff x="4650005" y="3911231"/>
            <a:chExt cx="1592711" cy="1518773"/>
          </a:xfrm>
        </p:grpSpPr>
        <p:sp>
          <p:nvSpPr>
            <p:cNvPr id="44" name="Freeform 7"/>
            <p:cNvSpPr/>
            <p:nvPr/>
          </p:nvSpPr>
          <p:spPr bwMode="auto">
            <a:xfrm>
              <a:off x="4650005" y="3911231"/>
              <a:ext cx="1592711" cy="1518773"/>
            </a:xfrm>
            <a:custGeom>
              <a:gdLst>
                <a:gd name="T0" fmla="*/ 274 w 274"/>
                <a:gd name="T1" fmla="*/ 151 h 261"/>
                <a:gd name="T2" fmla="*/ 176 w 274"/>
                <a:gd name="T3" fmla="*/ 176 h 261"/>
                <a:gd name="T4" fmla="*/ 205 w 274"/>
                <a:gd name="T5" fmla="*/ 78 h 261"/>
                <a:gd name="T6" fmla="*/ 103 w 274"/>
                <a:gd name="T7" fmla="*/ 85 h 261"/>
                <a:gd name="T8" fmla="*/ 111 w 274"/>
                <a:gd name="T9" fmla="*/ 27 h 261"/>
                <a:gd name="T10" fmla="*/ 119 w 274"/>
                <a:gd name="T11" fmla="*/ 0 h 261"/>
                <a:gd name="T12" fmla="*/ 45 w 274"/>
                <a:gd name="T13" fmla="*/ 0 h 261"/>
                <a:gd name="T14" fmla="*/ 42 w 274"/>
                <a:gd name="T15" fmla="*/ 18 h 261"/>
                <a:gd name="T16" fmla="*/ 226 w 274"/>
                <a:gd name="T17" fmla="*/ 240 h 261"/>
                <a:gd name="T18" fmla="*/ 274 w 274"/>
                <a:gd name="T19" fmla="*/ 232 h 261"/>
                <a:gd name="T20" fmla="*/ 274 w 274"/>
                <a:gd name="T21" fmla="*/ 151 h 261"/>
                <a:gd name="T22" fmla="*/ 274 w 274"/>
                <a:gd name="T23" fmla="*/ 151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61">
                  <a:moveTo>
                    <a:pt x="274" y="151"/>
                  </a:moveTo>
                  <a:cubicBezTo>
                    <a:pt x="246" y="173"/>
                    <a:pt x="216" y="186"/>
                    <a:pt x="176" y="176"/>
                  </a:cubicBezTo>
                  <a:cubicBezTo>
                    <a:pt x="219" y="143"/>
                    <a:pt x="228" y="108"/>
                    <a:pt x="205" y="78"/>
                  </a:cubicBezTo>
                  <a:cubicBezTo>
                    <a:pt x="185" y="52"/>
                    <a:pt x="142" y="54"/>
                    <a:pt x="103" y="85"/>
                  </a:cubicBezTo>
                  <a:cubicBezTo>
                    <a:pt x="93" y="63"/>
                    <a:pt x="100" y="43"/>
                    <a:pt x="111" y="27"/>
                  </a:cubicBezTo>
                  <a:cubicBezTo>
                    <a:pt x="117" y="17"/>
                    <a:pt x="120" y="9"/>
                    <a:pt x="119" y="0"/>
                  </a:cubicBezTo>
                  <a:cubicBezTo>
                    <a:pt x="45" y="0"/>
                    <a:pt x="45" y="0"/>
                    <a:pt x="45" y="0"/>
                  </a:cubicBezTo>
                  <a:cubicBezTo>
                    <a:pt x="45" y="7"/>
                    <a:pt x="44" y="13"/>
                    <a:pt x="42" y="18"/>
                  </a:cubicBezTo>
                  <a:cubicBezTo>
                    <a:pt x="0" y="139"/>
                    <a:pt x="99" y="261"/>
                    <a:pt x="226" y="240"/>
                  </a:cubicBezTo>
                  <a:cubicBezTo>
                    <a:pt x="242" y="237"/>
                    <a:pt x="258" y="233"/>
                    <a:pt x="274" y="232"/>
                  </a:cubicBezTo>
                  <a:cubicBezTo>
                    <a:pt x="274" y="151"/>
                    <a:pt x="274" y="151"/>
                    <a:pt x="274" y="151"/>
                  </a:cubicBezTo>
                  <a:cubicBezTo>
                    <a:pt x="274" y="151"/>
                    <a:pt x="274" y="151"/>
                    <a:pt x="274" y="151"/>
                  </a:cubicBezTo>
                  <a:close/>
                </a:path>
              </a:pathLst>
            </a:cu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8" name="组合 44"/>
            <p:cNvGrpSpPr/>
            <p:nvPr/>
          </p:nvGrpSpPr>
          <p:grpSpPr>
            <a:xfrm>
              <a:off x="5446360" y="4407488"/>
              <a:ext cx="299716" cy="300008"/>
              <a:chOff x="5240338" y="2657475"/>
              <a:chExt cx="1630363" cy="1631951"/>
            </a:xfrm>
            <a:solidFill>
              <a:schemeClr val="bg1"/>
            </a:solidFill>
          </p:grpSpPr>
          <p:sp>
            <p:nvSpPr>
              <p:cNvPr id="46" name="Freeform 5"/>
              <p:cNvSpPr/>
              <p:nvPr/>
            </p:nvSpPr>
            <p:spPr bwMode="auto">
              <a:xfrm>
                <a:off x="5240338" y="2735263"/>
                <a:ext cx="1552575" cy="1554163"/>
              </a:xfrm>
              <a:custGeom>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
              <p:cNvSpPr/>
              <p:nvPr/>
            </p:nvSpPr>
            <p:spPr bwMode="auto">
              <a:xfrm>
                <a:off x="5618163" y="3103563"/>
                <a:ext cx="793750" cy="793750"/>
              </a:xfrm>
              <a:custGeom>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7"/>
              <p:cNvSpPr/>
              <p:nvPr/>
            </p:nvSpPr>
            <p:spPr bwMode="auto">
              <a:xfrm>
                <a:off x="6018213" y="2657475"/>
                <a:ext cx="852488" cy="850900"/>
              </a:xfrm>
              <a:custGeom>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8"/>
              <p:cNvSpPr/>
              <p:nvPr/>
            </p:nvSpPr>
            <p:spPr bwMode="auto">
              <a:xfrm>
                <a:off x="5907088" y="3403600"/>
                <a:ext cx="222250" cy="219075"/>
              </a:xfrm>
              <a:custGeom>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9" name="组合 49"/>
          <p:cNvGrpSpPr/>
          <p:nvPr/>
        </p:nvGrpSpPr>
        <p:grpSpPr>
          <a:xfrm>
            <a:off x="654874" y="1766970"/>
            <a:ext cx="2328201" cy="1262087"/>
            <a:chOff x="1221767" y="2047198"/>
            <a:chExt cx="2370017" cy="1683173"/>
          </a:xfrm>
        </p:grpSpPr>
        <p:sp>
          <p:nvSpPr>
            <p:cNvPr id="51" name="矩形 50"/>
            <p:cNvSpPr/>
            <p:nvPr/>
          </p:nvSpPr>
          <p:spPr>
            <a:xfrm>
              <a:off x="2174244" y="2047198"/>
              <a:ext cx="1284548" cy="554126"/>
            </a:xfrm>
            <a:prstGeom prst="rect">
              <a:avLst/>
            </a:prstGeom>
          </p:spPr>
          <p:txBody>
            <a:bodyPr wrap="none">
              <a:spAutoFit/>
            </a:bodyPr>
            <a:lstStyle/>
            <a:p>
              <a:pPr algn="r"/>
              <a:r>
                <a:rPr lang="zh-CN" altLang="en-US" sz="2100">
                  <a:solidFill>
                    <a:schemeClr val="bg1">
                      <a:lumMod val="50000"/>
                    </a:schemeClr>
                  </a:solidFill>
                  <a:latin typeface="+mn-ea"/>
                </a:rPr>
                <a:t>加入标题</a:t>
              </a:r>
            </a:p>
          </p:txBody>
        </p:sp>
        <p:sp>
          <p:nvSpPr>
            <p:cNvPr id="52" name="矩形 51"/>
            <p:cNvSpPr/>
            <p:nvPr/>
          </p:nvSpPr>
          <p:spPr>
            <a:xfrm>
              <a:off x="1221767" y="2523607"/>
              <a:ext cx="2370017" cy="1206764"/>
            </a:xfrm>
            <a:prstGeom prst="rect">
              <a:avLst/>
            </a:prstGeom>
          </p:spPr>
          <p:txBody>
            <a:bodyPr wrap="square">
              <a:spAutoFit/>
            </a:bodyPr>
            <a:lstStyle/>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p:txBody>
        </p:sp>
      </p:grpSp>
      <p:grpSp>
        <p:nvGrpSpPr>
          <p:cNvPr id="20" name="组合 52"/>
          <p:cNvGrpSpPr/>
          <p:nvPr/>
        </p:nvGrpSpPr>
        <p:grpSpPr>
          <a:xfrm>
            <a:off x="6212917" y="1768001"/>
            <a:ext cx="2342816" cy="1261055"/>
            <a:chOff x="3091720" y="4929372"/>
            <a:chExt cx="2384895" cy="1681797"/>
          </a:xfrm>
        </p:grpSpPr>
        <p:sp>
          <p:nvSpPr>
            <p:cNvPr id="54" name="矩形 53"/>
            <p:cNvSpPr/>
            <p:nvPr/>
          </p:nvSpPr>
          <p:spPr>
            <a:xfrm>
              <a:off x="3091720" y="4929372"/>
              <a:ext cx="1284549" cy="554126"/>
            </a:xfrm>
            <a:prstGeom prst="rect">
              <a:avLst/>
            </a:prstGeom>
          </p:spPr>
          <p:txBody>
            <a:bodyPr wrap="none">
              <a:spAutoFit/>
            </a:bodyPr>
            <a:lstStyle/>
            <a:p>
              <a:r>
                <a:rPr lang="zh-CN" altLang="en-US" sz="2100">
                  <a:solidFill>
                    <a:schemeClr val="bg1">
                      <a:lumMod val="50000"/>
                    </a:schemeClr>
                  </a:solidFill>
                  <a:latin typeface="+mn-ea"/>
                </a:rPr>
                <a:t>加入标题</a:t>
              </a:r>
            </a:p>
          </p:txBody>
        </p:sp>
        <p:sp>
          <p:nvSpPr>
            <p:cNvPr id="55" name="矩形 54"/>
            <p:cNvSpPr/>
            <p:nvPr/>
          </p:nvSpPr>
          <p:spPr>
            <a:xfrm>
              <a:off x="3106597" y="5404405"/>
              <a:ext cx="2370018" cy="1206764"/>
            </a:xfrm>
            <a:prstGeom prst="rect">
              <a:avLst/>
            </a:prstGeom>
          </p:spPr>
          <p:txBody>
            <a:bodyPr wrap="square">
              <a:spAutoFit/>
            </a:bodyPr>
            <a:lstStyle/>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p:txBody>
        </p:sp>
      </p:grpSp>
      <p:grpSp>
        <p:nvGrpSpPr>
          <p:cNvPr id="21" name="组合 55"/>
          <p:cNvGrpSpPr/>
          <p:nvPr/>
        </p:nvGrpSpPr>
        <p:grpSpPr>
          <a:xfrm>
            <a:off x="654874" y="3387531"/>
            <a:ext cx="2328201" cy="1218556"/>
            <a:chOff x="1221767" y="2105254"/>
            <a:chExt cx="2370017" cy="1625117"/>
          </a:xfrm>
        </p:grpSpPr>
        <p:sp>
          <p:nvSpPr>
            <p:cNvPr id="57" name="矩形 56"/>
            <p:cNvSpPr/>
            <p:nvPr/>
          </p:nvSpPr>
          <p:spPr>
            <a:xfrm>
              <a:off x="2207492" y="2105254"/>
              <a:ext cx="1284548" cy="554125"/>
            </a:xfrm>
            <a:prstGeom prst="rect">
              <a:avLst/>
            </a:prstGeom>
          </p:spPr>
          <p:txBody>
            <a:bodyPr wrap="none">
              <a:spAutoFit/>
            </a:bodyPr>
            <a:lstStyle/>
            <a:p>
              <a:pPr algn="r"/>
              <a:r>
                <a:rPr lang="zh-CN" altLang="en-US" sz="2100">
                  <a:solidFill>
                    <a:schemeClr val="bg1">
                      <a:lumMod val="50000"/>
                    </a:schemeClr>
                  </a:solidFill>
                  <a:latin typeface="+mn-ea"/>
                </a:rPr>
                <a:t>加入标题</a:t>
              </a:r>
            </a:p>
          </p:txBody>
        </p:sp>
        <p:sp>
          <p:nvSpPr>
            <p:cNvPr id="58" name="矩形 57"/>
            <p:cNvSpPr/>
            <p:nvPr/>
          </p:nvSpPr>
          <p:spPr>
            <a:xfrm>
              <a:off x="1221767" y="2523608"/>
              <a:ext cx="2370017" cy="1206763"/>
            </a:xfrm>
            <a:prstGeom prst="rect">
              <a:avLst/>
            </a:prstGeom>
          </p:spPr>
          <p:txBody>
            <a:bodyPr wrap="square">
              <a:spAutoFit/>
            </a:bodyPr>
            <a:lstStyle/>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p:txBody>
        </p:sp>
      </p:grpSp>
      <p:grpSp>
        <p:nvGrpSpPr>
          <p:cNvPr id="22" name="组合 58"/>
          <p:cNvGrpSpPr/>
          <p:nvPr/>
        </p:nvGrpSpPr>
        <p:grpSpPr>
          <a:xfrm>
            <a:off x="6223804" y="3333116"/>
            <a:ext cx="2331930" cy="1272970"/>
            <a:chOff x="3102802" y="4913480"/>
            <a:chExt cx="2373813" cy="1697687"/>
          </a:xfrm>
        </p:grpSpPr>
        <p:sp>
          <p:nvSpPr>
            <p:cNvPr id="60" name="矩形 59"/>
            <p:cNvSpPr/>
            <p:nvPr/>
          </p:nvSpPr>
          <p:spPr>
            <a:xfrm>
              <a:off x="3102802" y="4913480"/>
              <a:ext cx="1284548" cy="554126"/>
            </a:xfrm>
            <a:prstGeom prst="rect">
              <a:avLst/>
            </a:prstGeom>
          </p:spPr>
          <p:txBody>
            <a:bodyPr wrap="none">
              <a:spAutoFit/>
            </a:bodyPr>
            <a:lstStyle/>
            <a:p>
              <a:r>
                <a:rPr lang="zh-CN" altLang="en-US" sz="2100">
                  <a:solidFill>
                    <a:schemeClr val="bg1">
                      <a:lumMod val="50000"/>
                    </a:schemeClr>
                  </a:solidFill>
                  <a:latin typeface="+mn-ea"/>
                </a:rPr>
                <a:t>加入标题</a:t>
              </a:r>
            </a:p>
          </p:txBody>
        </p:sp>
        <p:sp>
          <p:nvSpPr>
            <p:cNvPr id="61" name="矩形 60"/>
            <p:cNvSpPr/>
            <p:nvPr/>
          </p:nvSpPr>
          <p:spPr>
            <a:xfrm>
              <a:off x="3106598" y="5404403"/>
              <a:ext cx="2370017" cy="1206764"/>
            </a:xfrm>
            <a:prstGeom prst="rect">
              <a:avLst/>
            </a:prstGeom>
          </p:spPr>
          <p:txBody>
            <a:bodyPr wrap="square">
              <a:spAutoFit/>
            </a:bodyPr>
            <a:lstStyle/>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a:p>
              <a:pPr defTabSz="685165">
                <a:lnSpc>
                  <a:spcPct val="120000"/>
                </a:lnSpc>
                <a:defRPr/>
              </a:pPr>
              <a:r>
                <a:rPr lang="zh-CN" altLang="en-US" sz="1100" kern="0">
                  <a:solidFill>
                    <a:schemeClr val="bg1">
                      <a:lumMod val="50000"/>
                    </a:schemeClr>
                  </a:solidFill>
                  <a:latin typeface="微软雅黑" panose="020b0503020204020204" pitchFamily="34" charset="-122"/>
                </a:rPr>
                <a:t>单击此处输入文字单击此处输入文字</a:t>
              </a:r>
            </a:p>
          </p:txBody>
        </p:sp>
      </p:grpSp>
      <p:sp>
        <p:nvSpPr>
          <p:cNvPr id="38" name="文本框 37"/>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40" name="图片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1000" p14:dur="1500">
        <p:wipe/>
      </p:transition>
    </mc:Choice>
    <mc:Fallback>
      <p:transition spd="slow" advClick="0" advTm="1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539354" y="1507564"/>
            <a:ext cx="1431160" cy="2414336"/>
            <a:chOff x="539354" y="1507564"/>
            <a:chExt cx="1431160" cy="2414336"/>
          </a:xfrm>
        </p:grpSpPr>
        <p:sp>
          <p:nvSpPr>
            <p:cNvPr id="8" name="Rectangle: Rounded Corners 4"/>
            <p:cNvSpPr/>
            <p:nvPr/>
          </p:nvSpPr>
          <p:spPr bwMode="auto">
            <a:xfrm>
              <a:off x="539354" y="1507564"/>
              <a:ext cx="1431159" cy="2414336"/>
            </a:xfrm>
            <a:prstGeom prst="roundRect">
              <a:avLst>
                <a:gd name="adj" fmla="val 6684"/>
              </a:avLst>
            </a:prstGeom>
            <a:solidFill>
              <a:schemeClr val="accent1">
                <a:lumMod val="100000"/>
              </a:schemeClr>
            </a:solidFill>
            <a:ln w="19050">
              <a:noFill/>
              <a:round/>
            </a:ln>
          </p:spPr>
          <p:txBody>
            <a:bodyPr rot="0" spcFirstLastPara="0" vert="horz" wrap="none" lIns="91440" tIns="1656000" rIns="91440" bIns="45720" anchor="t" anchorCtr="1" forceAA="0" compatLnSpc="1">
              <a:normAutofit/>
            </a:bodyPr>
            <a:lstStyle/>
            <a:p>
              <a:pPr algn="ctr"/>
              <a:r>
                <a:rPr lang="zh-CN" altLang="en-US" sz="1050" b="1">
                  <a:solidFill>
                    <a:schemeClr val="bg1"/>
                  </a:solidFill>
                  <a:latin typeface="微软雅黑" panose="020b0503020204020204" pitchFamily="34" charset="-122"/>
                  <a:ea typeface="微软雅黑" panose="020b0503020204020204" pitchFamily="34" charset="-122"/>
                </a:rPr>
                <a:t>标题文本预设</a:t>
              </a:r>
            </a:p>
          </p:txBody>
        </p:sp>
        <p:sp>
          <p:nvSpPr>
            <p:cNvPr id="9" name="Freeform: Shape 14"/>
            <p:cNvSpPr/>
            <p:nvPr/>
          </p:nvSpPr>
          <p:spPr bwMode="auto">
            <a:xfrm>
              <a:off x="1035021" y="1507564"/>
              <a:ext cx="935492" cy="963684"/>
            </a:xfrm>
            <a:custGeom>
              <a:gdLst>
                <a:gd name="connsiteX0" fmla="*/ 5290 w 1247323"/>
                <a:gd name="connsiteY0" fmla="*/ 0 h 1638297"/>
                <a:gd name="connsiteX1" fmla="*/ 381699 w 1247323"/>
                <a:gd name="connsiteY1" fmla="*/ 0 h 1638297"/>
                <a:gd name="connsiteX2" fmla="*/ 344885 w 1247323"/>
                <a:gd name="connsiteY2" fmla="*/ 100584 h 1638297"/>
                <a:gd name="connsiteX3" fmla="*/ 293217 w 1247323"/>
                <a:gd name="connsiteY3" fmla="*/ 442333 h 1638297"/>
                <a:gd name="connsiteX4" fmla="*/ 1210847 w 1247323"/>
                <a:gd name="connsiteY4" fmla="*/ 1568226 h 1638297"/>
                <a:gd name="connsiteX5" fmla="*/ 1247323 w 1247323"/>
                <a:gd name="connsiteY5" fmla="*/ 1573793 h 1638297"/>
                <a:gd name="connsiteX6" fmla="*/ 1247323 w 1247323"/>
                <a:gd name="connsiteY6" fmla="*/ 1638297 h 1638297"/>
                <a:gd name="connsiteX7" fmla="*/ 1100442 w 1247323"/>
                <a:gd name="connsiteY7" fmla="*/ 1600530 h 1638297"/>
                <a:gd name="connsiteX8" fmla="*/ 0 w 1247323"/>
                <a:gd name="connsiteY8" fmla="*/ 104768 h 1638297"/>
                <a:gd name="connsiteX9" fmla="*/ 5290 w 1247323"/>
                <a:gd name="connsiteY9" fmla="*/ 0 h 16382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7323" h="1638297">
                  <a:moveTo>
                    <a:pt x="5290" y="0"/>
                  </a:moveTo>
                  <a:lnTo>
                    <a:pt x="381699" y="0"/>
                  </a:lnTo>
                  <a:lnTo>
                    <a:pt x="344885" y="100584"/>
                  </a:lnTo>
                  <a:cubicBezTo>
                    <a:pt x="311306" y="208542"/>
                    <a:pt x="293217" y="323325"/>
                    <a:pt x="293217" y="442333"/>
                  </a:cubicBezTo>
                  <a:cubicBezTo>
                    <a:pt x="293217" y="997704"/>
                    <a:pt x="687156" y="1461064"/>
                    <a:pt x="1210847" y="1568226"/>
                  </a:cubicBezTo>
                  <a:lnTo>
                    <a:pt x="1247323" y="1573793"/>
                  </a:lnTo>
                  <a:lnTo>
                    <a:pt x="1247323" y="1638297"/>
                  </a:lnTo>
                  <a:lnTo>
                    <a:pt x="1100442" y="1600530"/>
                  </a:lnTo>
                  <a:cubicBezTo>
                    <a:pt x="462902" y="1402234"/>
                    <a:pt x="0" y="807560"/>
                    <a:pt x="0" y="104768"/>
                  </a:cubicBezTo>
                  <a:lnTo>
                    <a:pt x="5290" y="0"/>
                  </a:lnTo>
                  <a:close/>
                </a:path>
              </a:pathLst>
            </a:custGeom>
            <a:solidFill>
              <a:schemeClr val="accent1">
                <a:lumMod val="60000"/>
                <a:lumOff val="4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10" name="Freeform: Shape 11"/>
            <p:cNvSpPr/>
            <p:nvPr/>
          </p:nvSpPr>
          <p:spPr bwMode="auto">
            <a:xfrm>
              <a:off x="1254934" y="1507564"/>
              <a:ext cx="715580" cy="925741"/>
            </a:xfrm>
            <a:custGeom>
              <a:gdLst>
                <a:gd name="connsiteX0" fmla="*/ 88482 w 954106"/>
                <a:gd name="connsiteY0" fmla="*/ 0 h 1573793"/>
                <a:gd name="connsiteX1" fmla="*/ 826561 w 954106"/>
                <a:gd name="connsiteY1" fmla="*/ 0 h 1573793"/>
                <a:gd name="connsiteX2" fmla="*/ 954106 w 954106"/>
                <a:gd name="connsiteY2" fmla="*/ 127545 h 1573793"/>
                <a:gd name="connsiteX3" fmla="*/ 954106 w 954106"/>
                <a:gd name="connsiteY3" fmla="*/ 1573793 h 1573793"/>
                <a:gd name="connsiteX4" fmla="*/ 917630 w 954106"/>
                <a:gd name="connsiteY4" fmla="*/ 1568226 h 1573793"/>
                <a:gd name="connsiteX5" fmla="*/ 0 w 954106"/>
                <a:gd name="connsiteY5" fmla="*/ 442333 h 1573793"/>
                <a:gd name="connsiteX6" fmla="*/ 51668 w 954106"/>
                <a:gd name="connsiteY6" fmla="*/ 100584 h 1573793"/>
                <a:gd name="connsiteX7" fmla="*/ 88482 w 954106"/>
                <a:gd name="connsiteY7" fmla="*/ 0 h 157379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4105" h="1573793">
                  <a:moveTo>
                    <a:pt x="88482" y="0"/>
                  </a:moveTo>
                  <a:lnTo>
                    <a:pt x="826561" y="0"/>
                  </a:lnTo>
                  <a:cubicBezTo>
                    <a:pt x="897002" y="0"/>
                    <a:pt x="954106" y="57104"/>
                    <a:pt x="954106" y="127545"/>
                  </a:cubicBezTo>
                  <a:lnTo>
                    <a:pt x="954106" y="1573793"/>
                  </a:lnTo>
                  <a:lnTo>
                    <a:pt x="917630" y="1568226"/>
                  </a:lnTo>
                  <a:cubicBezTo>
                    <a:pt x="393939" y="1461064"/>
                    <a:pt x="0" y="997704"/>
                    <a:pt x="0" y="442333"/>
                  </a:cubicBezTo>
                  <a:cubicBezTo>
                    <a:pt x="0" y="323325"/>
                    <a:pt x="18089" y="208542"/>
                    <a:pt x="51668" y="100584"/>
                  </a:cubicBezTo>
                  <a:lnTo>
                    <a:pt x="88482" y="0"/>
                  </a:lnTo>
                  <a:close/>
                </a:path>
              </a:pathLst>
            </a:custGeom>
            <a:solidFill>
              <a:schemeClr val="accent1">
                <a:lumMod val="20000"/>
                <a:lumOff val="8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3" name="TextBox 38"/>
            <p:cNvSpPr txBox="1"/>
            <p:nvPr/>
          </p:nvSpPr>
          <p:spPr>
            <a:xfrm>
              <a:off x="1393375" y="1515751"/>
              <a:ext cx="491962" cy="530914"/>
            </a:xfrm>
            <a:prstGeom prst="rect">
              <a:avLst/>
            </a:prstGeom>
            <a:noFill/>
          </p:spPr>
          <p:txBody>
            <a:bodyPr wrap="none" anchor="ctr">
              <a:normAutofit/>
            </a:bodyPr>
            <a:lstStyle/>
            <a:p>
              <a:r>
                <a:rPr lang="en-US" altLang="zh-CN">
                  <a:solidFill>
                    <a:schemeClr val="accent1"/>
                  </a:solidFill>
                  <a:latin typeface="微软雅黑" panose="020b0503020204020204" pitchFamily="34" charset="-122"/>
                  <a:ea typeface="微软雅黑" panose="020b0503020204020204" pitchFamily="34" charset="-122"/>
                </a:rPr>
                <a:t>01</a:t>
              </a:r>
            </a:p>
          </p:txBody>
        </p:sp>
        <p:sp>
          <p:nvSpPr>
            <p:cNvPr id="28" name="TextBox 43"/>
            <p:cNvSpPr txBox="1"/>
            <p:nvPr/>
          </p:nvSpPr>
          <p:spPr>
            <a:xfrm>
              <a:off x="642621" y="3192819"/>
              <a:ext cx="1224625" cy="582909"/>
            </a:xfrm>
            <a:prstGeom prst="rect">
              <a:avLst/>
            </a:prstGeom>
          </p:spPr>
          <p:txBody>
            <a:bodyPr vert="horz" wrap="square" lIns="0" tIns="0" rIns="0" bIns="0" anchor="ctr" anchorCtr="0">
              <a:normAutofit/>
            </a:bodyPr>
            <a:lstStyle/>
            <a:p>
              <a:pPr>
                <a:lnSpc>
                  <a:spcPct val="120000"/>
                </a:lnSpc>
              </a:pPr>
              <a:r>
                <a:rPr lang="zh-CN" altLang="en-US" sz="600">
                  <a:solidFill>
                    <a:schemeClr val="bg1"/>
                  </a:solidFill>
                  <a:latin typeface="微软雅黑" panose="020b0503020204020204" pitchFamily="34" charset="-122"/>
                  <a:ea typeface="微软雅黑" panose="020b0503020204020204" pitchFamily="34" charset="-122"/>
                </a:rPr>
                <a:t>此部分内容作为文字</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排版占位显示 </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3" name="组合 2"/>
          <p:cNvGrpSpPr/>
          <p:nvPr/>
        </p:nvGrpSpPr>
        <p:grpSpPr>
          <a:xfrm>
            <a:off x="2197931" y="1507564"/>
            <a:ext cx="1431160" cy="2414336"/>
            <a:chOff x="2197931" y="1507564"/>
            <a:chExt cx="1431160" cy="2414336"/>
          </a:xfrm>
        </p:grpSpPr>
        <p:sp>
          <p:nvSpPr>
            <p:cNvPr id="11" name="Rectangle: Rounded Corners 18"/>
            <p:cNvSpPr/>
            <p:nvPr/>
          </p:nvSpPr>
          <p:spPr bwMode="auto">
            <a:xfrm>
              <a:off x="2197931" y="1507564"/>
              <a:ext cx="1431159" cy="2414336"/>
            </a:xfrm>
            <a:prstGeom prst="roundRect">
              <a:avLst>
                <a:gd name="adj" fmla="val 6684"/>
              </a:avLst>
            </a:prstGeom>
            <a:solidFill>
              <a:schemeClr val="accent2"/>
            </a:solidFill>
            <a:ln w="19050">
              <a:noFill/>
              <a:round/>
            </a:ln>
          </p:spPr>
          <p:txBody>
            <a:bodyPr rot="0" spcFirstLastPara="0" vert="horz" wrap="none" lIns="91440" tIns="1656000" rIns="91440" bIns="45720" anchor="t" anchorCtr="1" forceAA="0" compatLnSpc="1">
              <a:normAutofit/>
            </a:bodyPr>
            <a:lstStyle/>
            <a:p>
              <a:pPr algn="ctr"/>
              <a:r>
                <a:rPr lang="zh-CN" altLang="en-US" sz="1050" b="1">
                  <a:solidFill>
                    <a:schemeClr val="bg1"/>
                  </a:solidFill>
                  <a:latin typeface="微软雅黑" panose="020b0503020204020204" pitchFamily="34" charset="-122"/>
                  <a:ea typeface="微软雅黑" panose="020b0503020204020204" pitchFamily="34" charset="-122"/>
                </a:rPr>
                <a:t>标题文本预设</a:t>
              </a:r>
            </a:p>
          </p:txBody>
        </p:sp>
        <p:sp>
          <p:nvSpPr>
            <p:cNvPr id="12" name="Freeform: Shape 19"/>
            <p:cNvSpPr/>
            <p:nvPr/>
          </p:nvSpPr>
          <p:spPr bwMode="auto">
            <a:xfrm>
              <a:off x="2693598" y="1507564"/>
              <a:ext cx="935492" cy="963684"/>
            </a:xfrm>
            <a:custGeom>
              <a:gdLst>
                <a:gd name="connsiteX0" fmla="*/ 5290 w 1247323"/>
                <a:gd name="connsiteY0" fmla="*/ 0 h 1638297"/>
                <a:gd name="connsiteX1" fmla="*/ 381699 w 1247323"/>
                <a:gd name="connsiteY1" fmla="*/ 0 h 1638297"/>
                <a:gd name="connsiteX2" fmla="*/ 344885 w 1247323"/>
                <a:gd name="connsiteY2" fmla="*/ 100584 h 1638297"/>
                <a:gd name="connsiteX3" fmla="*/ 293217 w 1247323"/>
                <a:gd name="connsiteY3" fmla="*/ 442333 h 1638297"/>
                <a:gd name="connsiteX4" fmla="*/ 1210847 w 1247323"/>
                <a:gd name="connsiteY4" fmla="*/ 1568226 h 1638297"/>
                <a:gd name="connsiteX5" fmla="*/ 1247323 w 1247323"/>
                <a:gd name="connsiteY5" fmla="*/ 1573793 h 1638297"/>
                <a:gd name="connsiteX6" fmla="*/ 1247323 w 1247323"/>
                <a:gd name="connsiteY6" fmla="*/ 1638297 h 1638297"/>
                <a:gd name="connsiteX7" fmla="*/ 1100442 w 1247323"/>
                <a:gd name="connsiteY7" fmla="*/ 1600530 h 1638297"/>
                <a:gd name="connsiteX8" fmla="*/ 0 w 1247323"/>
                <a:gd name="connsiteY8" fmla="*/ 104768 h 1638297"/>
                <a:gd name="connsiteX9" fmla="*/ 5290 w 1247323"/>
                <a:gd name="connsiteY9" fmla="*/ 0 h 16382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7323" h="1638297">
                  <a:moveTo>
                    <a:pt x="5290" y="0"/>
                  </a:moveTo>
                  <a:lnTo>
                    <a:pt x="381699" y="0"/>
                  </a:lnTo>
                  <a:lnTo>
                    <a:pt x="344885" y="100584"/>
                  </a:lnTo>
                  <a:cubicBezTo>
                    <a:pt x="311306" y="208542"/>
                    <a:pt x="293217" y="323325"/>
                    <a:pt x="293217" y="442333"/>
                  </a:cubicBezTo>
                  <a:cubicBezTo>
                    <a:pt x="293217" y="997704"/>
                    <a:pt x="687156" y="1461064"/>
                    <a:pt x="1210847" y="1568226"/>
                  </a:cubicBezTo>
                  <a:lnTo>
                    <a:pt x="1247323" y="1573793"/>
                  </a:lnTo>
                  <a:lnTo>
                    <a:pt x="1247323" y="1638297"/>
                  </a:lnTo>
                  <a:lnTo>
                    <a:pt x="1100442" y="1600530"/>
                  </a:lnTo>
                  <a:cubicBezTo>
                    <a:pt x="462902" y="1402234"/>
                    <a:pt x="0" y="807560"/>
                    <a:pt x="0" y="104768"/>
                  </a:cubicBezTo>
                  <a:lnTo>
                    <a:pt x="5290" y="0"/>
                  </a:lnTo>
                  <a:close/>
                </a:path>
              </a:pathLst>
            </a:custGeom>
            <a:solidFill>
              <a:schemeClr val="accent2">
                <a:lumMod val="40000"/>
                <a:lumOff val="6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13" name="Freeform: Shape 20"/>
            <p:cNvSpPr/>
            <p:nvPr/>
          </p:nvSpPr>
          <p:spPr bwMode="auto">
            <a:xfrm>
              <a:off x="2913511" y="1507564"/>
              <a:ext cx="715580" cy="925741"/>
            </a:xfrm>
            <a:custGeom>
              <a:gdLst>
                <a:gd name="connsiteX0" fmla="*/ 88482 w 954106"/>
                <a:gd name="connsiteY0" fmla="*/ 0 h 1573793"/>
                <a:gd name="connsiteX1" fmla="*/ 826561 w 954106"/>
                <a:gd name="connsiteY1" fmla="*/ 0 h 1573793"/>
                <a:gd name="connsiteX2" fmla="*/ 954106 w 954106"/>
                <a:gd name="connsiteY2" fmla="*/ 127545 h 1573793"/>
                <a:gd name="connsiteX3" fmla="*/ 954106 w 954106"/>
                <a:gd name="connsiteY3" fmla="*/ 1573793 h 1573793"/>
                <a:gd name="connsiteX4" fmla="*/ 917630 w 954106"/>
                <a:gd name="connsiteY4" fmla="*/ 1568226 h 1573793"/>
                <a:gd name="connsiteX5" fmla="*/ 0 w 954106"/>
                <a:gd name="connsiteY5" fmla="*/ 442333 h 1573793"/>
                <a:gd name="connsiteX6" fmla="*/ 51668 w 954106"/>
                <a:gd name="connsiteY6" fmla="*/ 100584 h 1573793"/>
                <a:gd name="connsiteX7" fmla="*/ 88482 w 954106"/>
                <a:gd name="connsiteY7" fmla="*/ 0 h 157379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4105" h="1573793">
                  <a:moveTo>
                    <a:pt x="88482" y="0"/>
                  </a:moveTo>
                  <a:lnTo>
                    <a:pt x="826561" y="0"/>
                  </a:lnTo>
                  <a:cubicBezTo>
                    <a:pt x="897002" y="0"/>
                    <a:pt x="954106" y="57104"/>
                    <a:pt x="954106" y="127545"/>
                  </a:cubicBezTo>
                  <a:lnTo>
                    <a:pt x="954106" y="1573793"/>
                  </a:lnTo>
                  <a:lnTo>
                    <a:pt x="917630" y="1568226"/>
                  </a:lnTo>
                  <a:cubicBezTo>
                    <a:pt x="393939" y="1461064"/>
                    <a:pt x="0" y="997704"/>
                    <a:pt x="0" y="442333"/>
                  </a:cubicBezTo>
                  <a:cubicBezTo>
                    <a:pt x="0" y="323325"/>
                    <a:pt x="18089" y="208542"/>
                    <a:pt x="51668" y="100584"/>
                  </a:cubicBezTo>
                  <a:lnTo>
                    <a:pt x="88482" y="0"/>
                  </a:lnTo>
                  <a:close/>
                </a:path>
              </a:pathLst>
            </a:custGeom>
            <a:solidFill>
              <a:schemeClr val="accent2">
                <a:lumMod val="20000"/>
                <a:lumOff val="8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4" name="TextBox 39"/>
            <p:cNvSpPr txBox="1"/>
            <p:nvPr/>
          </p:nvSpPr>
          <p:spPr>
            <a:xfrm>
              <a:off x="3016412" y="1515751"/>
              <a:ext cx="538850" cy="530914"/>
            </a:xfrm>
            <a:prstGeom prst="rect">
              <a:avLst/>
            </a:prstGeom>
            <a:noFill/>
          </p:spPr>
          <p:txBody>
            <a:bodyPr wrap="none" anchor="ctr">
              <a:normAutofit/>
            </a:bodyPr>
            <a:lstStyle/>
            <a:p>
              <a:r>
                <a:rPr lang="en-US" altLang="zh-CN">
                  <a:solidFill>
                    <a:schemeClr val="accent2"/>
                  </a:solidFill>
                  <a:latin typeface="微软雅黑" panose="020b0503020204020204" pitchFamily="34" charset="-122"/>
                  <a:ea typeface="微软雅黑" panose="020b0503020204020204" pitchFamily="34" charset="-122"/>
                </a:rPr>
                <a:t>02</a:t>
              </a:r>
            </a:p>
          </p:txBody>
        </p:sp>
        <p:sp>
          <p:nvSpPr>
            <p:cNvPr id="29" name="TextBox 44"/>
            <p:cNvSpPr txBox="1"/>
            <p:nvPr/>
          </p:nvSpPr>
          <p:spPr>
            <a:xfrm>
              <a:off x="2301198" y="3192819"/>
              <a:ext cx="1224625" cy="582909"/>
            </a:xfrm>
            <a:prstGeom prst="rect">
              <a:avLst/>
            </a:prstGeom>
          </p:spPr>
          <p:txBody>
            <a:bodyPr vert="horz" wrap="square" lIns="0" tIns="0" rIns="0" bIns="0" anchor="ctr" anchorCtr="0">
              <a:normAutofit/>
            </a:bodyPr>
            <a:lstStyle/>
            <a:p>
              <a:pPr>
                <a:lnSpc>
                  <a:spcPct val="120000"/>
                </a:lnSpc>
              </a:pPr>
              <a:r>
                <a:rPr lang="zh-CN" altLang="en-US" sz="600">
                  <a:solidFill>
                    <a:schemeClr val="bg1"/>
                  </a:solidFill>
                  <a:latin typeface="微软雅黑" panose="020b0503020204020204" pitchFamily="34" charset="-122"/>
                  <a:ea typeface="微软雅黑" panose="020b0503020204020204" pitchFamily="34" charset="-122"/>
                </a:rPr>
                <a:t>此部分内容作为文字</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排版占位显示 </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5" name="组合 4"/>
          <p:cNvGrpSpPr/>
          <p:nvPr/>
        </p:nvGrpSpPr>
        <p:grpSpPr>
          <a:xfrm>
            <a:off x="3856508" y="1507564"/>
            <a:ext cx="1431160" cy="2414336"/>
            <a:chOff x="3856508" y="1507564"/>
            <a:chExt cx="1431160" cy="2414336"/>
          </a:xfrm>
        </p:grpSpPr>
        <p:sp>
          <p:nvSpPr>
            <p:cNvPr id="14" name="Rectangle: Rounded Corners 22"/>
            <p:cNvSpPr/>
            <p:nvPr/>
          </p:nvSpPr>
          <p:spPr bwMode="auto">
            <a:xfrm>
              <a:off x="3856508" y="1507564"/>
              <a:ext cx="1431159" cy="2414336"/>
            </a:xfrm>
            <a:prstGeom prst="roundRect">
              <a:avLst>
                <a:gd name="adj" fmla="val 6684"/>
              </a:avLst>
            </a:prstGeom>
            <a:solidFill>
              <a:schemeClr val="accent3"/>
            </a:solidFill>
            <a:ln w="19050">
              <a:noFill/>
              <a:round/>
            </a:ln>
          </p:spPr>
          <p:txBody>
            <a:bodyPr rot="0" spcFirstLastPara="0" vert="horz" wrap="none" lIns="91440" tIns="1656000" rIns="91440" bIns="45720" anchor="t" anchorCtr="1" forceAA="0" compatLnSpc="1">
              <a:normAutofit/>
            </a:bodyPr>
            <a:lstStyle/>
            <a:p>
              <a:pPr algn="ctr"/>
              <a:r>
                <a:rPr lang="zh-CN" altLang="en-US" sz="1050" b="1">
                  <a:solidFill>
                    <a:schemeClr val="bg1"/>
                  </a:solidFill>
                  <a:latin typeface="微软雅黑" panose="020b0503020204020204" pitchFamily="34" charset="-122"/>
                  <a:ea typeface="微软雅黑" panose="020b0503020204020204" pitchFamily="34" charset="-122"/>
                </a:rPr>
                <a:t>标题文本预设</a:t>
              </a:r>
            </a:p>
          </p:txBody>
        </p:sp>
        <p:sp>
          <p:nvSpPr>
            <p:cNvPr id="15" name="Freeform: Shape 23"/>
            <p:cNvSpPr/>
            <p:nvPr/>
          </p:nvSpPr>
          <p:spPr bwMode="auto">
            <a:xfrm>
              <a:off x="4352175" y="1507564"/>
              <a:ext cx="935492" cy="963684"/>
            </a:xfrm>
            <a:custGeom>
              <a:gdLst>
                <a:gd name="connsiteX0" fmla="*/ 5290 w 1247323"/>
                <a:gd name="connsiteY0" fmla="*/ 0 h 1638297"/>
                <a:gd name="connsiteX1" fmla="*/ 381699 w 1247323"/>
                <a:gd name="connsiteY1" fmla="*/ 0 h 1638297"/>
                <a:gd name="connsiteX2" fmla="*/ 344885 w 1247323"/>
                <a:gd name="connsiteY2" fmla="*/ 100584 h 1638297"/>
                <a:gd name="connsiteX3" fmla="*/ 293217 w 1247323"/>
                <a:gd name="connsiteY3" fmla="*/ 442333 h 1638297"/>
                <a:gd name="connsiteX4" fmla="*/ 1210847 w 1247323"/>
                <a:gd name="connsiteY4" fmla="*/ 1568226 h 1638297"/>
                <a:gd name="connsiteX5" fmla="*/ 1247323 w 1247323"/>
                <a:gd name="connsiteY5" fmla="*/ 1573793 h 1638297"/>
                <a:gd name="connsiteX6" fmla="*/ 1247323 w 1247323"/>
                <a:gd name="connsiteY6" fmla="*/ 1638297 h 1638297"/>
                <a:gd name="connsiteX7" fmla="*/ 1100442 w 1247323"/>
                <a:gd name="connsiteY7" fmla="*/ 1600530 h 1638297"/>
                <a:gd name="connsiteX8" fmla="*/ 0 w 1247323"/>
                <a:gd name="connsiteY8" fmla="*/ 104768 h 1638297"/>
                <a:gd name="connsiteX9" fmla="*/ 5290 w 1247323"/>
                <a:gd name="connsiteY9" fmla="*/ 0 h 16382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7323" h="1638297">
                  <a:moveTo>
                    <a:pt x="5290" y="0"/>
                  </a:moveTo>
                  <a:lnTo>
                    <a:pt x="381699" y="0"/>
                  </a:lnTo>
                  <a:lnTo>
                    <a:pt x="344885" y="100584"/>
                  </a:lnTo>
                  <a:cubicBezTo>
                    <a:pt x="311306" y="208542"/>
                    <a:pt x="293217" y="323325"/>
                    <a:pt x="293217" y="442333"/>
                  </a:cubicBezTo>
                  <a:cubicBezTo>
                    <a:pt x="293217" y="997704"/>
                    <a:pt x="687156" y="1461064"/>
                    <a:pt x="1210847" y="1568226"/>
                  </a:cubicBezTo>
                  <a:lnTo>
                    <a:pt x="1247323" y="1573793"/>
                  </a:lnTo>
                  <a:lnTo>
                    <a:pt x="1247323" y="1638297"/>
                  </a:lnTo>
                  <a:lnTo>
                    <a:pt x="1100442" y="1600530"/>
                  </a:lnTo>
                  <a:cubicBezTo>
                    <a:pt x="462902" y="1402234"/>
                    <a:pt x="0" y="807560"/>
                    <a:pt x="0" y="104768"/>
                  </a:cubicBezTo>
                  <a:lnTo>
                    <a:pt x="5290" y="0"/>
                  </a:lnTo>
                  <a:close/>
                </a:path>
              </a:pathLst>
            </a:custGeom>
            <a:solidFill>
              <a:schemeClr val="accent3">
                <a:lumMod val="60000"/>
                <a:lumOff val="4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16" name="Freeform: Shape 24"/>
            <p:cNvSpPr/>
            <p:nvPr/>
          </p:nvSpPr>
          <p:spPr bwMode="auto">
            <a:xfrm>
              <a:off x="4572088" y="1507564"/>
              <a:ext cx="715580" cy="925741"/>
            </a:xfrm>
            <a:custGeom>
              <a:gdLst>
                <a:gd name="connsiteX0" fmla="*/ 88482 w 954106"/>
                <a:gd name="connsiteY0" fmla="*/ 0 h 1573793"/>
                <a:gd name="connsiteX1" fmla="*/ 826561 w 954106"/>
                <a:gd name="connsiteY1" fmla="*/ 0 h 1573793"/>
                <a:gd name="connsiteX2" fmla="*/ 954106 w 954106"/>
                <a:gd name="connsiteY2" fmla="*/ 127545 h 1573793"/>
                <a:gd name="connsiteX3" fmla="*/ 954106 w 954106"/>
                <a:gd name="connsiteY3" fmla="*/ 1573793 h 1573793"/>
                <a:gd name="connsiteX4" fmla="*/ 917630 w 954106"/>
                <a:gd name="connsiteY4" fmla="*/ 1568226 h 1573793"/>
                <a:gd name="connsiteX5" fmla="*/ 0 w 954106"/>
                <a:gd name="connsiteY5" fmla="*/ 442333 h 1573793"/>
                <a:gd name="connsiteX6" fmla="*/ 51668 w 954106"/>
                <a:gd name="connsiteY6" fmla="*/ 100584 h 1573793"/>
                <a:gd name="connsiteX7" fmla="*/ 88482 w 954106"/>
                <a:gd name="connsiteY7" fmla="*/ 0 h 157379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4105" h="1573793">
                  <a:moveTo>
                    <a:pt x="88482" y="0"/>
                  </a:moveTo>
                  <a:lnTo>
                    <a:pt x="826561" y="0"/>
                  </a:lnTo>
                  <a:cubicBezTo>
                    <a:pt x="897002" y="0"/>
                    <a:pt x="954106" y="57104"/>
                    <a:pt x="954106" y="127545"/>
                  </a:cubicBezTo>
                  <a:lnTo>
                    <a:pt x="954106" y="1573793"/>
                  </a:lnTo>
                  <a:lnTo>
                    <a:pt x="917630" y="1568226"/>
                  </a:lnTo>
                  <a:cubicBezTo>
                    <a:pt x="393939" y="1461064"/>
                    <a:pt x="0" y="997704"/>
                    <a:pt x="0" y="442333"/>
                  </a:cubicBezTo>
                  <a:cubicBezTo>
                    <a:pt x="0" y="323325"/>
                    <a:pt x="18089" y="208542"/>
                    <a:pt x="51668" y="100584"/>
                  </a:cubicBezTo>
                  <a:lnTo>
                    <a:pt x="88482" y="0"/>
                  </a:lnTo>
                  <a:close/>
                </a:path>
              </a:pathLst>
            </a:custGeom>
            <a:solidFill>
              <a:schemeClr val="accent3">
                <a:lumMod val="20000"/>
                <a:lumOff val="8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5" name="TextBox 40"/>
            <p:cNvSpPr txBox="1"/>
            <p:nvPr/>
          </p:nvSpPr>
          <p:spPr>
            <a:xfrm>
              <a:off x="4651639" y="1515751"/>
              <a:ext cx="549670" cy="530914"/>
            </a:xfrm>
            <a:prstGeom prst="rect">
              <a:avLst/>
            </a:prstGeom>
            <a:noFill/>
          </p:spPr>
          <p:txBody>
            <a:bodyPr wrap="none" anchor="ctr">
              <a:normAutofit/>
            </a:bodyPr>
            <a:lstStyle/>
            <a:p>
              <a:r>
                <a:rPr lang="en-US" altLang="zh-CN">
                  <a:solidFill>
                    <a:schemeClr val="accent3"/>
                  </a:solidFill>
                  <a:latin typeface="微软雅黑" panose="020b0503020204020204" pitchFamily="34" charset="-122"/>
                  <a:ea typeface="微软雅黑" panose="020b0503020204020204" pitchFamily="34" charset="-122"/>
                </a:rPr>
                <a:t>03</a:t>
              </a:r>
            </a:p>
          </p:txBody>
        </p:sp>
        <p:sp>
          <p:nvSpPr>
            <p:cNvPr id="30" name="TextBox 45"/>
            <p:cNvSpPr txBox="1"/>
            <p:nvPr/>
          </p:nvSpPr>
          <p:spPr>
            <a:xfrm>
              <a:off x="3959775" y="3192819"/>
              <a:ext cx="1224625" cy="582909"/>
            </a:xfrm>
            <a:prstGeom prst="rect">
              <a:avLst/>
            </a:prstGeom>
          </p:spPr>
          <p:txBody>
            <a:bodyPr vert="horz" wrap="square" lIns="0" tIns="0" rIns="0" bIns="0" anchor="ctr" anchorCtr="0">
              <a:normAutofit/>
            </a:bodyPr>
            <a:lstStyle/>
            <a:p>
              <a:pPr>
                <a:lnSpc>
                  <a:spcPct val="120000"/>
                </a:lnSpc>
              </a:pPr>
              <a:r>
                <a:rPr lang="zh-CN" altLang="en-US" sz="600">
                  <a:solidFill>
                    <a:schemeClr val="bg1"/>
                  </a:solidFill>
                  <a:latin typeface="微软雅黑" panose="020b0503020204020204" pitchFamily="34" charset="-122"/>
                  <a:ea typeface="微软雅黑" panose="020b0503020204020204" pitchFamily="34" charset="-122"/>
                </a:rPr>
                <a:t>此部分内容作为文字</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排版占位显示 </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6" name="组合 5"/>
          <p:cNvGrpSpPr/>
          <p:nvPr/>
        </p:nvGrpSpPr>
        <p:grpSpPr>
          <a:xfrm>
            <a:off x="5515085" y="1507564"/>
            <a:ext cx="1431160" cy="2414336"/>
            <a:chOff x="5515085" y="1507564"/>
            <a:chExt cx="1431160" cy="2414336"/>
          </a:xfrm>
        </p:grpSpPr>
        <p:sp>
          <p:nvSpPr>
            <p:cNvPr id="17" name="Rectangle: Rounded Corners 26"/>
            <p:cNvSpPr/>
            <p:nvPr/>
          </p:nvSpPr>
          <p:spPr bwMode="auto">
            <a:xfrm>
              <a:off x="5515085" y="1507564"/>
              <a:ext cx="1431159" cy="2414336"/>
            </a:xfrm>
            <a:prstGeom prst="roundRect">
              <a:avLst>
                <a:gd name="adj" fmla="val 6684"/>
              </a:avLst>
            </a:prstGeom>
            <a:solidFill>
              <a:schemeClr val="accent4"/>
            </a:solidFill>
            <a:ln w="19050">
              <a:noFill/>
              <a:round/>
            </a:ln>
          </p:spPr>
          <p:txBody>
            <a:bodyPr rot="0" spcFirstLastPara="0" vert="horz" wrap="none" lIns="91440" tIns="1656000" rIns="91440" bIns="45720" anchor="t" anchorCtr="1" forceAA="0" compatLnSpc="1">
              <a:normAutofit/>
            </a:bodyPr>
            <a:lstStyle/>
            <a:p>
              <a:pPr algn="ctr"/>
              <a:r>
                <a:rPr lang="zh-CN" altLang="en-US" sz="1050" b="1">
                  <a:solidFill>
                    <a:schemeClr val="bg1"/>
                  </a:solidFill>
                  <a:latin typeface="微软雅黑" panose="020b0503020204020204" pitchFamily="34" charset="-122"/>
                  <a:ea typeface="微软雅黑" panose="020b0503020204020204" pitchFamily="34" charset="-122"/>
                </a:rPr>
                <a:t>标题文本预设</a:t>
              </a:r>
            </a:p>
          </p:txBody>
        </p:sp>
        <p:sp>
          <p:nvSpPr>
            <p:cNvPr id="18" name="Freeform: Shape 27"/>
            <p:cNvSpPr/>
            <p:nvPr/>
          </p:nvSpPr>
          <p:spPr bwMode="auto">
            <a:xfrm>
              <a:off x="6010752" y="1507564"/>
              <a:ext cx="935492" cy="963684"/>
            </a:xfrm>
            <a:custGeom>
              <a:gdLst>
                <a:gd name="connsiteX0" fmla="*/ 5290 w 1247323"/>
                <a:gd name="connsiteY0" fmla="*/ 0 h 1638297"/>
                <a:gd name="connsiteX1" fmla="*/ 381699 w 1247323"/>
                <a:gd name="connsiteY1" fmla="*/ 0 h 1638297"/>
                <a:gd name="connsiteX2" fmla="*/ 344885 w 1247323"/>
                <a:gd name="connsiteY2" fmla="*/ 100584 h 1638297"/>
                <a:gd name="connsiteX3" fmla="*/ 293217 w 1247323"/>
                <a:gd name="connsiteY3" fmla="*/ 442333 h 1638297"/>
                <a:gd name="connsiteX4" fmla="*/ 1210847 w 1247323"/>
                <a:gd name="connsiteY4" fmla="*/ 1568226 h 1638297"/>
                <a:gd name="connsiteX5" fmla="*/ 1247323 w 1247323"/>
                <a:gd name="connsiteY5" fmla="*/ 1573793 h 1638297"/>
                <a:gd name="connsiteX6" fmla="*/ 1247323 w 1247323"/>
                <a:gd name="connsiteY6" fmla="*/ 1638297 h 1638297"/>
                <a:gd name="connsiteX7" fmla="*/ 1100442 w 1247323"/>
                <a:gd name="connsiteY7" fmla="*/ 1600530 h 1638297"/>
                <a:gd name="connsiteX8" fmla="*/ 0 w 1247323"/>
                <a:gd name="connsiteY8" fmla="*/ 104768 h 1638297"/>
                <a:gd name="connsiteX9" fmla="*/ 5290 w 1247323"/>
                <a:gd name="connsiteY9" fmla="*/ 0 h 16382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7323" h="1638297">
                  <a:moveTo>
                    <a:pt x="5290" y="0"/>
                  </a:moveTo>
                  <a:lnTo>
                    <a:pt x="381699" y="0"/>
                  </a:lnTo>
                  <a:lnTo>
                    <a:pt x="344885" y="100584"/>
                  </a:lnTo>
                  <a:cubicBezTo>
                    <a:pt x="311306" y="208542"/>
                    <a:pt x="293217" y="323325"/>
                    <a:pt x="293217" y="442333"/>
                  </a:cubicBezTo>
                  <a:cubicBezTo>
                    <a:pt x="293217" y="997704"/>
                    <a:pt x="687156" y="1461064"/>
                    <a:pt x="1210847" y="1568226"/>
                  </a:cubicBezTo>
                  <a:lnTo>
                    <a:pt x="1247323" y="1573793"/>
                  </a:lnTo>
                  <a:lnTo>
                    <a:pt x="1247323" y="1638297"/>
                  </a:lnTo>
                  <a:lnTo>
                    <a:pt x="1100442" y="1600530"/>
                  </a:lnTo>
                  <a:cubicBezTo>
                    <a:pt x="462902" y="1402234"/>
                    <a:pt x="0" y="807560"/>
                    <a:pt x="0" y="104768"/>
                  </a:cubicBezTo>
                  <a:lnTo>
                    <a:pt x="5290" y="0"/>
                  </a:lnTo>
                  <a:close/>
                </a:path>
              </a:pathLst>
            </a:custGeom>
            <a:solidFill>
              <a:schemeClr val="accent4">
                <a:lumMod val="40000"/>
                <a:lumOff val="6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19" name="Freeform: Shape 28"/>
            <p:cNvSpPr/>
            <p:nvPr/>
          </p:nvSpPr>
          <p:spPr bwMode="auto">
            <a:xfrm>
              <a:off x="6230665" y="1507564"/>
              <a:ext cx="715580" cy="925741"/>
            </a:xfrm>
            <a:custGeom>
              <a:gdLst>
                <a:gd name="connsiteX0" fmla="*/ 88482 w 954106"/>
                <a:gd name="connsiteY0" fmla="*/ 0 h 1573793"/>
                <a:gd name="connsiteX1" fmla="*/ 826561 w 954106"/>
                <a:gd name="connsiteY1" fmla="*/ 0 h 1573793"/>
                <a:gd name="connsiteX2" fmla="*/ 954106 w 954106"/>
                <a:gd name="connsiteY2" fmla="*/ 127545 h 1573793"/>
                <a:gd name="connsiteX3" fmla="*/ 954106 w 954106"/>
                <a:gd name="connsiteY3" fmla="*/ 1573793 h 1573793"/>
                <a:gd name="connsiteX4" fmla="*/ 917630 w 954106"/>
                <a:gd name="connsiteY4" fmla="*/ 1568226 h 1573793"/>
                <a:gd name="connsiteX5" fmla="*/ 0 w 954106"/>
                <a:gd name="connsiteY5" fmla="*/ 442333 h 1573793"/>
                <a:gd name="connsiteX6" fmla="*/ 51668 w 954106"/>
                <a:gd name="connsiteY6" fmla="*/ 100584 h 1573793"/>
                <a:gd name="connsiteX7" fmla="*/ 88482 w 954106"/>
                <a:gd name="connsiteY7" fmla="*/ 0 h 157379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4105" h="1573793">
                  <a:moveTo>
                    <a:pt x="88482" y="0"/>
                  </a:moveTo>
                  <a:lnTo>
                    <a:pt x="826561" y="0"/>
                  </a:lnTo>
                  <a:cubicBezTo>
                    <a:pt x="897002" y="0"/>
                    <a:pt x="954106" y="57104"/>
                    <a:pt x="954106" y="127545"/>
                  </a:cubicBezTo>
                  <a:lnTo>
                    <a:pt x="954106" y="1573793"/>
                  </a:lnTo>
                  <a:lnTo>
                    <a:pt x="917630" y="1568226"/>
                  </a:lnTo>
                  <a:cubicBezTo>
                    <a:pt x="393939" y="1461064"/>
                    <a:pt x="0" y="997704"/>
                    <a:pt x="0" y="442333"/>
                  </a:cubicBezTo>
                  <a:cubicBezTo>
                    <a:pt x="0" y="323325"/>
                    <a:pt x="18089" y="208542"/>
                    <a:pt x="51668" y="100584"/>
                  </a:cubicBezTo>
                  <a:lnTo>
                    <a:pt x="88482" y="0"/>
                  </a:lnTo>
                  <a:close/>
                </a:path>
              </a:pathLst>
            </a:custGeom>
            <a:solidFill>
              <a:schemeClr val="accent4">
                <a:lumMod val="20000"/>
                <a:lumOff val="8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6" name="TextBox 41"/>
            <p:cNvSpPr txBox="1"/>
            <p:nvPr/>
          </p:nvSpPr>
          <p:spPr>
            <a:xfrm>
              <a:off x="6310216" y="1515751"/>
              <a:ext cx="537647" cy="530914"/>
            </a:xfrm>
            <a:prstGeom prst="rect">
              <a:avLst/>
            </a:prstGeom>
            <a:noFill/>
          </p:spPr>
          <p:txBody>
            <a:bodyPr wrap="none" anchor="ctr">
              <a:normAutofit/>
            </a:bodyPr>
            <a:lstStyle/>
            <a:p>
              <a:r>
                <a:rPr lang="en-US" altLang="zh-CN">
                  <a:solidFill>
                    <a:schemeClr val="accent4"/>
                  </a:solidFill>
                  <a:latin typeface="微软雅黑" panose="020b0503020204020204" pitchFamily="34" charset="-122"/>
                  <a:ea typeface="微软雅黑" panose="020b0503020204020204" pitchFamily="34" charset="-122"/>
                </a:rPr>
                <a:t>04</a:t>
              </a:r>
            </a:p>
          </p:txBody>
        </p:sp>
        <p:sp>
          <p:nvSpPr>
            <p:cNvPr id="31" name="TextBox 46"/>
            <p:cNvSpPr txBox="1"/>
            <p:nvPr/>
          </p:nvSpPr>
          <p:spPr>
            <a:xfrm>
              <a:off x="5618352" y="3192819"/>
              <a:ext cx="1224625" cy="582909"/>
            </a:xfrm>
            <a:prstGeom prst="rect">
              <a:avLst/>
            </a:prstGeom>
          </p:spPr>
          <p:txBody>
            <a:bodyPr vert="horz" wrap="square" lIns="0" tIns="0" rIns="0" bIns="0" anchor="ctr" anchorCtr="0">
              <a:normAutofit/>
            </a:bodyPr>
            <a:lstStyle/>
            <a:p>
              <a:pPr>
                <a:lnSpc>
                  <a:spcPct val="120000"/>
                </a:lnSpc>
              </a:pPr>
              <a:r>
                <a:rPr lang="zh-CN" altLang="en-US" sz="600">
                  <a:solidFill>
                    <a:schemeClr val="bg1"/>
                  </a:solidFill>
                  <a:latin typeface="微软雅黑" panose="020b0503020204020204" pitchFamily="34" charset="-122"/>
                  <a:ea typeface="微软雅黑" panose="020b0503020204020204" pitchFamily="34" charset="-122"/>
                </a:rPr>
                <a:t>此部分内容作为文字</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排版占位显示 </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（建议使用主题字体）</a:t>
              </a:r>
            </a:p>
          </p:txBody>
        </p:sp>
      </p:grpSp>
      <p:grpSp>
        <p:nvGrpSpPr>
          <p:cNvPr id="7" name="组合 6"/>
          <p:cNvGrpSpPr/>
          <p:nvPr/>
        </p:nvGrpSpPr>
        <p:grpSpPr>
          <a:xfrm>
            <a:off x="7173661" y="1507564"/>
            <a:ext cx="1431159" cy="2414336"/>
            <a:chOff x="7173661" y="1507564"/>
            <a:chExt cx="1431159" cy="2414336"/>
          </a:xfrm>
        </p:grpSpPr>
        <p:sp>
          <p:nvSpPr>
            <p:cNvPr id="20" name="Rectangle: Rounded Corners 30"/>
            <p:cNvSpPr/>
            <p:nvPr/>
          </p:nvSpPr>
          <p:spPr bwMode="auto">
            <a:xfrm>
              <a:off x="7173661" y="1507564"/>
              <a:ext cx="1431159" cy="2414336"/>
            </a:xfrm>
            <a:prstGeom prst="roundRect">
              <a:avLst>
                <a:gd name="adj" fmla="val 6684"/>
              </a:avLst>
            </a:prstGeom>
            <a:solidFill>
              <a:schemeClr val="accent5"/>
            </a:solidFill>
            <a:ln w="19050">
              <a:noFill/>
              <a:round/>
            </a:ln>
          </p:spPr>
          <p:txBody>
            <a:bodyPr rot="0" spcFirstLastPara="0" vert="horz" wrap="none" lIns="91440" tIns="1656000" rIns="91440" bIns="45720" anchor="t" anchorCtr="1" forceAA="0" compatLnSpc="1">
              <a:normAutofit/>
            </a:bodyPr>
            <a:lstStyle/>
            <a:p>
              <a:pPr algn="ctr"/>
              <a:r>
                <a:rPr lang="zh-CN" altLang="en-US" sz="1050" b="1">
                  <a:solidFill>
                    <a:schemeClr val="bg1"/>
                  </a:solidFill>
                  <a:latin typeface="微软雅黑" panose="020b0503020204020204" pitchFamily="34" charset="-122"/>
                  <a:ea typeface="微软雅黑" panose="020b0503020204020204" pitchFamily="34" charset="-122"/>
                </a:rPr>
                <a:t>标题文本预设</a:t>
              </a:r>
            </a:p>
          </p:txBody>
        </p:sp>
        <p:sp>
          <p:nvSpPr>
            <p:cNvPr id="21" name="Freeform: Shape 31"/>
            <p:cNvSpPr/>
            <p:nvPr/>
          </p:nvSpPr>
          <p:spPr bwMode="auto">
            <a:xfrm>
              <a:off x="7669328" y="1507564"/>
              <a:ext cx="935492" cy="963684"/>
            </a:xfrm>
            <a:custGeom>
              <a:gdLst>
                <a:gd name="connsiteX0" fmla="*/ 5290 w 1247323"/>
                <a:gd name="connsiteY0" fmla="*/ 0 h 1638297"/>
                <a:gd name="connsiteX1" fmla="*/ 381699 w 1247323"/>
                <a:gd name="connsiteY1" fmla="*/ 0 h 1638297"/>
                <a:gd name="connsiteX2" fmla="*/ 344885 w 1247323"/>
                <a:gd name="connsiteY2" fmla="*/ 100584 h 1638297"/>
                <a:gd name="connsiteX3" fmla="*/ 293217 w 1247323"/>
                <a:gd name="connsiteY3" fmla="*/ 442333 h 1638297"/>
                <a:gd name="connsiteX4" fmla="*/ 1210847 w 1247323"/>
                <a:gd name="connsiteY4" fmla="*/ 1568226 h 1638297"/>
                <a:gd name="connsiteX5" fmla="*/ 1247323 w 1247323"/>
                <a:gd name="connsiteY5" fmla="*/ 1573793 h 1638297"/>
                <a:gd name="connsiteX6" fmla="*/ 1247323 w 1247323"/>
                <a:gd name="connsiteY6" fmla="*/ 1638297 h 1638297"/>
                <a:gd name="connsiteX7" fmla="*/ 1100442 w 1247323"/>
                <a:gd name="connsiteY7" fmla="*/ 1600530 h 1638297"/>
                <a:gd name="connsiteX8" fmla="*/ 0 w 1247323"/>
                <a:gd name="connsiteY8" fmla="*/ 104768 h 1638297"/>
                <a:gd name="connsiteX9" fmla="*/ 5290 w 1247323"/>
                <a:gd name="connsiteY9" fmla="*/ 0 h 16382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7323" h="1638297">
                  <a:moveTo>
                    <a:pt x="5290" y="0"/>
                  </a:moveTo>
                  <a:lnTo>
                    <a:pt x="381699" y="0"/>
                  </a:lnTo>
                  <a:lnTo>
                    <a:pt x="344885" y="100584"/>
                  </a:lnTo>
                  <a:cubicBezTo>
                    <a:pt x="311306" y="208542"/>
                    <a:pt x="293217" y="323325"/>
                    <a:pt x="293217" y="442333"/>
                  </a:cubicBezTo>
                  <a:cubicBezTo>
                    <a:pt x="293217" y="997704"/>
                    <a:pt x="687156" y="1461064"/>
                    <a:pt x="1210847" y="1568226"/>
                  </a:cubicBezTo>
                  <a:lnTo>
                    <a:pt x="1247323" y="1573793"/>
                  </a:lnTo>
                  <a:lnTo>
                    <a:pt x="1247323" y="1638297"/>
                  </a:lnTo>
                  <a:lnTo>
                    <a:pt x="1100442" y="1600530"/>
                  </a:lnTo>
                  <a:cubicBezTo>
                    <a:pt x="462902" y="1402234"/>
                    <a:pt x="0" y="807560"/>
                    <a:pt x="0" y="104768"/>
                  </a:cubicBezTo>
                  <a:lnTo>
                    <a:pt x="5290" y="0"/>
                  </a:lnTo>
                  <a:close/>
                </a:path>
              </a:pathLst>
            </a:custGeom>
            <a:solidFill>
              <a:schemeClr val="accent5">
                <a:lumMod val="40000"/>
                <a:lumOff val="6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2" name="Freeform: Shape 32"/>
            <p:cNvSpPr/>
            <p:nvPr/>
          </p:nvSpPr>
          <p:spPr bwMode="auto">
            <a:xfrm>
              <a:off x="7889240" y="1507564"/>
              <a:ext cx="715580" cy="925741"/>
            </a:xfrm>
            <a:custGeom>
              <a:gdLst>
                <a:gd name="connsiteX0" fmla="*/ 88482 w 954106"/>
                <a:gd name="connsiteY0" fmla="*/ 0 h 1573793"/>
                <a:gd name="connsiteX1" fmla="*/ 826561 w 954106"/>
                <a:gd name="connsiteY1" fmla="*/ 0 h 1573793"/>
                <a:gd name="connsiteX2" fmla="*/ 954106 w 954106"/>
                <a:gd name="connsiteY2" fmla="*/ 127545 h 1573793"/>
                <a:gd name="connsiteX3" fmla="*/ 954106 w 954106"/>
                <a:gd name="connsiteY3" fmla="*/ 1573793 h 1573793"/>
                <a:gd name="connsiteX4" fmla="*/ 917630 w 954106"/>
                <a:gd name="connsiteY4" fmla="*/ 1568226 h 1573793"/>
                <a:gd name="connsiteX5" fmla="*/ 0 w 954106"/>
                <a:gd name="connsiteY5" fmla="*/ 442333 h 1573793"/>
                <a:gd name="connsiteX6" fmla="*/ 51668 w 954106"/>
                <a:gd name="connsiteY6" fmla="*/ 100584 h 1573793"/>
                <a:gd name="connsiteX7" fmla="*/ 88482 w 954106"/>
                <a:gd name="connsiteY7" fmla="*/ 0 h 157379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4105" h="1573793">
                  <a:moveTo>
                    <a:pt x="88482" y="0"/>
                  </a:moveTo>
                  <a:lnTo>
                    <a:pt x="826561" y="0"/>
                  </a:lnTo>
                  <a:cubicBezTo>
                    <a:pt x="897002" y="0"/>
                    <a:pt x="954106" y="57104"/>
                    <a:pt x="954106" y="127545"/>
                  </a:cubicBezTo>
                  <a:lnTo>
                    <a:pt x="954106" y="1573793"/>
                  </a:lnTo>
                  <a:lnTo>
                    <a:pt x="917630" y="1568226"/>
                  </a:lnTo>
                  <a:cubicBezTo>
                    <a:pt x="393939" y="1461064"/>
                    <a:pt x="0" y="997704"/>
                    <a:pt x="0" y="442333"/>
                  </a:cubicBezTo>
                  <a:cubicBezTo>
                    <a:pt x="0" y="323325"/>
                    <a:pt x="18089" y="208542"/>
                    <a:pt x="51668" y="100584"/>
                  </a:cubicBezTo>
                  <a:lnTo>
                    <a:pt x="88482" y="0"/>
                  </a:lnTo>
                  <a:close/>
                </a:path>
              </a:pathLst>
            </a:custGeom>
            <a:solidFill>
              <a:schemeClr val="accent5">
                <a:lumMod val="20000"/>
                <a:lumOff val="80000"/>
              </a:schemeClr>
            </a:solidFill>
            <a:ln w="19050">
              <a:noFill/>
              <a:round/>
            </a:ln>
          </p:spPr>
          <p:txBody>
            <a:bodyPr anchor="ctr"/>
            <a:lstStyle/>
            <a:p>
              <a:pPr algn="ctr"/>
              <a:endParaRPr sz="1050">
                <a:latin typeface="微软雅黑" panose="020b0503020204020204" pitchFamily="34" charset="-122"/>
                <a:ea typeface="微软雅黑" panose="020b0503020204020204" pitchFamily="34" charset="-122"/>
              </a:endParaRPr>
            </a:p>
          </p:txBody>
        </p:sp>
        <p:sp>
          <p:nvSpPr>
            <p:cNvPr id="27" name="TextBox 42"/>
            <p:cNvSpPr txBox="1"/>
            <p:nvPr/>
          </p:nvSpPr>
          <p:spPr>
            <a:xfrm>
              <a:off x="8029569" y="1515751"/>
              <a:ext cx="552074" cy="530914"/>
            </a:xfrm>
            <a:prstGeom prst="rect">
              <a:avLst/>
            </a:prstGeom>
            <a:noFill/>
          </p:spPr>
          <p:txBody>
            <a:bodyPr wrap="none" anchor="ctr">
              <a:normAutofit/>
            </a:bodyPr>
            <a:lstStyle/>
            <a:p>
              <a:r>
                <a:rPr lang="en-US" altLang="zh-CN">
                  <a:solidFill>
                    <a:schemeClr val="accent5"/>
                  </a:solidFill>
                  <a:latin typeface="微软雅黑" panose="020b0503020204020204" pitchFamily="34" charset="-122"/>
                  <a:ea typeface="微软雅黑" panose="020b0503020204020204" pitchFamily="34" charset="-122"/>
                </a:rPr>
                <a:t>05</a:t>
              </a:r>
            </a:p>
          </p:txBody>
        </p:sp>
        <p:sp>
          <p:nvSpPr>
            <p:cNvPr id="32" name="TextBox 47"/>
            <p:cNvSpPr txBox="1"/>
            <p:nvPr/>
          </p:nvSpPr>
          <p:spPr>
            <a:xfrm>
              <a:off x="7276928" y="3192819"/>
              <a:ext cx="1224625" cy="582909"/>
            </a:xfrm>
            <a:prstGeom prst="rect">
              <a:avLst/>
            </a:prstGeom>
          </p:spPr>
          <p:txBody>
            <a:bodyPr vert="horz" wrap="square" lIns="0" tIns="0" rIns="0" bIns="0" anchor="ctr" anchorCtr="0">
              <a:normAutofit/>
            </a:bodyPr>
            <a:lstStyle/>
            <a:p>
              <a:pPr>
                <a:lnSpc>
                  <a:spcPct val="120000"/>
                </a:lnSpc>
              </a:pPr>
              <a:r>
                <a:rPr lang="zh-CN" altLang="en-US" sz="600">
                  <a:solidFill>
                    <a:schemeClr val="bg1"/>
                  </a:solidFill>
                  <a:latin typeface="微软雅黑" panose="020b0503020204020204" pitchFamily="34" charset="-122"/>
                  <a:ea typeface="微软雅黑" panose="020b0503020204020204" pitchFamily="34" charset="-122"/>
                </a:rPr>
                <a:t>此部分内容作为文字</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排版占位显示 </a:t>
              </a:r>
              <a:br>
                <a:rPr lang="zh-CN" altLang="en-US" sz="600">
                  <a:solidFill>
                    <a:schemeClr val="bg1"/>
                  </a:solidFill>
                  <a:latin typeface="微软雅黑" panose="020b0503020204020204" pitchFamily="34" charset="-122"/>
                  <a:ea typeface="微软雅黑" panose="020b0503020204020204" pitchFamily="34" charset="-122"/>
                </a:rPr>
              </a:br>
              <a:r>
                <a:rPr lang="zh-CN" altLang="en-US" sz="600">
                  <a:solidFill>
                    <a:schemeClr val="bg1"/>
                  </a:solidFill>
                  <a:latin typeface="微软雅黑" panose="020b0503020204020204" pitchFamily="34" charset="-122"/>
                  <a:ea typeface="微软雅黑" panose="020b0503020204020204" pitchFamily="34" charset="-122"/>
                </a:rPr>
                <a:t>（建议使用主题字体）</a:t>
              </a:r>
            </a:p>
          </p:txBody>
        </p:sp>
      </p:grpSp>
      <p:sp>
        <p:nvSpPr>
          <p:cNvPr id="33" name="文本框 32"/>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1" name="Rectangle 30"/>
          <p:cNvSpPr/>
          <p:nvPr/>
        </p:nvSpPr>
        <p:spPr>
          <a:xfrm>
            <a:off x="1979898" y="1133555"/>
            <a:ext cx="7163851" cy="2131896"/>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240">
              <a:lnSpc>
                <a:spcPct val="150000"/>
              </a:lnSpc>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9"/>
          <p:cNvGrpSpPr/>
          <p:nvPr/>
        </p:nvGrpSpPr>
        <p:grpSpPr>
          <a:xfrm>
            <a:off x="-7435" y="1133555"/>
            <a:ext cx="2182572" cy="2131897"/>
            <a:chOff x="-7985" y="901147"/>
            <a:chExt cx="2182716" cy="2131459"/>
          </a:xfrm>
        </p:grpSpPr>
        <p:grpSp>
          <p:nvGrpSpPr>
            <p:cNvPr id="3" name="Group 41"/>
            <p:cNvGrpSpPr/>
            <p:nvPr/>
          </p:nvGrpSpPr>
          <p:grpSpPr>
            <a:xfrm>
              <a:off x="-7985" y="901147"/>
              <a:ext cx="2012646" cy="2131459"/>
              <a:chOff x="3189432" y="1419609"/>
              <a:chExt cx="2765136" cy="2131459"/>
            </a:xfrm>
            <a:solidFill>
              <a:schemeClr val="tx2">
                <a:lumMod val="60000"/>
                <a:lumOff val="40000"/>
              </a:schemeClr>
            </a:solidFill>
          </p:grpSpPr>
          <p:sp>
            <p:nvSpPr>
              <p:cNvPr id="13" name="Rectangle 12"/>
              <p:cNvSpPr/>
              <p:nvPr/>
            </p:nvSpPr>
            <p:spPr>
              <a:xfrm>
                <a:off x="3189432" y="1419609"/>
                <a:ext cx="2765136" cy="2131459"/>
              </a:xfrm>
              <a:prstGeom prst="rect">
                <a:avLst/>
              </a:prstGeom>
              <a:solidFill>
                <a:schemeClr val="accent1"/>
              </a:solid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240">
                  <a:lnSpc>
                    <a:spcPct val="150000"/>
                  </a:lnSpc>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3477469" y="2308212"/>
                <a:ext cx="2189067" cy="830826"/>
              </a:xfrm>
              <a:prstGeom prst="rect">
                <a:avLst/>
              </a:prstGeom>
              <a:noFill/>
            </p:spPr>
            <p:txBody>
              <a:bodyPr lIns="0" tIns="0" rIns="0" bIns="0">
                <a:spAutoFit/>
              </a:bodyPr>
              <a:lstStyle/>
              <a:p>
                <a:pPr algn="just" defTabSz="1031240">
                  <a:lnSpc>
                    <a:spcPct val="150000"/>
                  </a:lnSpc>
                  <a:defRPr/>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p:nvPr/>
            </p:nvSpPr>
            <p:spPr>
              <a:xfrm>
                <a:off x="3476626" y="1767549"/>
                <a:ext cx="2190747" cy="492342"/>
              </a:xfrm>
              <a:prstGeom prst="rect">
                <a:avLst/>
              </a:prstGeom>
              <a:noFill/>
            </p:spPr>
            <p:txBody>
              <a:bodyPr wrap="square" lIns="0" tIns="0" rIns="0" bIns="0" anchor="ctr">
                <a:spAutoFit/>
              </a:bodyPr>
              <a:lstStyle/>
              <a:p>
                <a:pPr algn="ctr"/>
                <a:r>
                  <a:rPr lang="en-US" altLang="zh-CN" sz="3100">
                    <a:solidFill>
                      <a:schemeClr val="bg1"/>
                    </a:solidFill>
                    <a:latin typeface="Arial" panose="020b0604020202020204" pitchFamily="34" charset="0"/>
                    <a:ea typeface="微软雅黑" panose="020b0503020204020204" pitchFamily="34" charset="-122"/>
                    <a:sym typeface="Arial" panose="020b0604020202020204" pitchFamily="34" charset="0"/>
                  </a:rPr>
                  <a:t>$350</a:t>
                </a:r>
                <a:r>
                  <a:rPr lang="en-US" altLang="zh-CN" sz="2300">
                    <a:solidFill>
                      <a:schemeClr val="bg1"/>
                    </a:solidFill>
                    <a:latin typeface="Arial" panose="020b0604020202020204" pitchFamily="34" charset="0"/>
                    <a:ea typeface="微软雅黑" panose="020b0503020204020204" pitchFamily="34" charset="-122"/>
                    <a:sym typeface="Arial" panose="020b0604020202020204" pitchFamily="34" charset="0"/>
                  </a:rPr>
                  <a:t>.00</a:t>
                </a:r>
                <a:endParaRPr lang="en-US" altLang="zh-CN" sz="31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Isosceles Triangle 11"/>
            <p:cNvSpPr/>
            <p:nvPr/>
          </p:nvSpPr>
          <p:spPr>
            <a:xfrm rot="5400000">
              <a:off x="1846183" y="1869250"/>
              <a:ext cx="461843" cy="1952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31240">
                <a:lnSpc>
                  <a:spcPct val="150000"/>
                </a:lnSpc>
                <a:defRPr/>
              </a:pPr>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Box 15"/>
          <p:cNvSpPr txBox="1"/>
          <p:nvPr/>
        </p:nvSpPr>
        <p:spPr>
          <a:xfrm>
            <a:off x="776705" y="3971848"/>
            <a:ext cx="7590592" cy="553998"/>
          </a:xfrm>
          <a:prstGeom prst="rect">
            <a:avLst/>
          </a:prstGeom>
          <a:noFill/>
        </p:spPr>
        <p:txBody>
          <a:bodyPr lIns="0" tIns="0" rIns="0" bIns="0">
            <a:spAutoFit/>
          </a:bodyPr>
          <a:lstStyle/>
          <a:p>
            <a:pPr algn="just" defTabSz="1031240">
              <a:lnSpc>
                <a:spcPct val="150000"/>
              </a:lnSpc>
              <a:defRPr/>
            </a:pPr>
            <a:r>
              <a:rPr lang="zh-CN" altLang="en-US"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1" name="Straight Connector 20"/>
          <p:cNvCxnSpPr/>
          <p:nvPr/>
        </p:nvCxnSpPr>
        <p:spPr>
          <a:xfrm>
            <a:off x="783055" y="3838505"/>
            <a:ext cx="7577893"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3003722" y="2922569"/>
            <a:ext cx="685725" cy="685763"/>
          </a:xfrm>
          <a:prstGeom prst="roundRect">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240">
              <a:lnSpc>
                <a:spcPct val="150000"/>
              </a:lnSpc>
              <a:defRPr/>
            </a:pPr>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文字</a:t>
            </a:r>
            <a:endParaRPr 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Rounded Rectangle 32"/>
          <p:cNvSpPr/>
          <p:nvPr/>
        </p:nvSpPr>
        <p:spPr>
          <a:xfrm>
            <a:off x="3835481" y="2922569"/>
            <a:ext cx="685725" cy="685763"/>
          </a:xfrm>
          <a:prstGeom prst="roundRect">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91428" anchor="ctr"/>
          <a:lstStyle/>
          <a:p>
            <a:pPr algn="ctr" defTabSz="1031240">
              <a:lnSpc>
                <a:spcPct val="150000"/>
              </a:lnSpc>
              <a:defRPr/>
            </a:pPr>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文字</a:t>
            </a:r>
            <a:endParaRPr lang="en-US" altLang="zh-CN"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ounded Rectangle 33"/>
          <p:cNvSpPr/>
          <p:nvPr/>
        </p:nvSpPr>
        <p:spPr>
          <a:xfrm>
            <a:off x="4667240" y="2922569"/>
            <a:ext cx="685725" cy="685763"/>
          </a:xfrm>
          <a:prstGeom prst="roundRect">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defTabSz="1031240">
              <a:lnSpc>
                <a:spcPct val="150000"/>
              </a:lnSpc>
              <a:defRPr/>
            </a:pPr>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文字</a:t>
            </a:r>
            <a:endParaRPr lang="en-US" altLang="zh-CN"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34"/>
          <p:cNvSpPr/>
          <p:nvPr/>
        </p:nvSpPr>
        <p:spPr>
          <a:xfrm>
            <a:off x="5497412" y="2922569"/>
            <a:ext cx="687312" cy="685763"/>
          </a:xfrm>
          <a:prstGeom prst="roundRect">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5714" tIns="0" rIns="0" bIns="32511" anchor="ctr"/>
          <a:lstStyle/>
          <a:p>
            <a:pPr algn="ctr" defTabSz="1031240">
              <a:lnSpc>
                <a:spcPct val="150000"/>
              </a:lnSpc>
              <a:defRPr/>
            </a:pPr>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文字</a:t>
            </a:r>
            <a:endParaRPr lang="en-US" altLang="zh-CN"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6"/>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accel="50000" decel="5000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ppt_x"/>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18" presetClass="entr" presetSubtype="3"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strips(upRight)">
                                      <p:cBhvr>
                                        <p:cTn id="37" dur="500"/>
                                        <p:tgtEl>
                                          <p:spTgt spid="21"/>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6" grpId="0"/>
      <p:bldP spid="32" grpId="0" animBg="1"/>
      <p:bldP spid="33" grpId="0" animBg="1"/>
      <p:bldP spid="34" grpId="0" animBg="1"/>
      <p:bldP spid="35" grpId="0" animBg="1"/>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017" y="-966405"/>
            <a:ext cx="6115966" cy="4019064"/>
          </a:xfrm>
          <a:prstGeom prst="rect">
            <a:avLst/>
          </a:prstGeom>
        </p:spPr>
      </p:pic>
      <p:sp>
        <p:nvSpPr>
          <p:cNvPr id="14" name="文本框 13"/>
          <p:cNvSpPr txBox="1"/>
          <p:nvPr/>
        </p:nvSpPr>
        <p:spPr>
          <a:xfrm>
            <a:off x="2130044" y="2279362"/>
            <a:ext cx="4883912" cy="584775"/>
          </a:xfrm>
          <a:prstGeom prst="rect">
            <a:avLst/>
          </a:prstGeom>
          <a:noFill/>
        </p:spPr>
        <p:txBody>
          <a:bodyPr wrap="square" rtlCol="0">
            <a:spAutoFit/>
            <a:scene3d>
              <a:camera prst="orthographicFront"/>
              <a:lightRig rig="threePt" dir="t"/>
            </a:scene3d>
            <a:sp3d contourW="12700"/>
          </a:bodyPr>
          <a:lstStyle/>
          <a:p>
            <a:pPr algn="ctr"/>
            <a:r>
              <a:rPr lang="zh-CN" altLang="en-US" sz="3200" b="1">
                <a:solidFill>
                  <a:schemeClr val="tx1">
                    <a:lumMod val="95000"/>
                    <a:lumOff val="5000"/>
                  </a:schemeClr>
                </a:solidFill>
                <a:latin typeface="造字工房悦黑演示版常规体" pitchFamily="50" charset="-122"/>
                <a:ea typeface="造字工房悦黑演示版常规体" pitchFamily="50" charset="-122"/>
              </a:rPr>
              <a:t>演讲完毕，谢谢观看！</a:t>
            </a:r>
          </a:p>
        </p:txBody>
      </p:sp>
      <p:sp>
        <p:nvSpPr>
          <p:cNvPr id="15" name="文本框 14"/>
          <p:cNvSpPr txBox="1"/>
          <p:nvPr/>
        </p:nvSpPr>
        <p:spPr>
          <a:xfrm>
            <a:off x="2483768" y="2864137"/>
            <a:ext cx="4176464" cy="48705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ct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sp>
        <p:nvSpPr>
          <p:cNvPr id="6" name="文本框 5"/>
          <p:cNvSpPr txBox="1"/>
          <p:nvPr/>
        </p:nvSpPr>
        <p:spPr>
          <a:xfrm>
            <a:off x="2565683" y="2145489"/>
            <a:ext cx="4012637" cy="854080"/>
          </a:xfrm>
          <a:prstGeom prst="rect">
            <a:avLst/>
          </a:prstGeom>
          <a:noFill/>
        </p:spPr>
        <p:txBody>
          <a:bodyPr wrap="none" rtlCol="0">
            <a:spAutoFit/>
            <a:scene3d>
              <a:camera prst="orthographicFront"/>
              <a:lightRig rig="threePt" dir="t"/>
            </a:scene3d>
            <a:sp3d contourW="12700"/>
          </a:bodyPr>
          <a:lstStyle/>
          <a:p>
            <a:pPr algn="ctr"/>
            <a:r>
              <a:rPr lang="zh-CN" altLang="en-US" sz="4950" b="1">
                <a:solidFill>
                  <a:schemeClr val="bg1"/>
                </a:solidFill>
              </a:rPr>
              <a:t>单击输入标题</a:t>
            </a:r>
          </a:p>
        </p:txBody>
      </p:sp>
      <p:sp>
        <p:nvSpPr>
          <p:cNvPr id="7" name="文本框 6"/>
          <p:cNvSpPr txBox="1"/>
          <p:nvPr/>
        </p:nvSpPr>
        <p:spPr>
          <a:xfrm>
            <a:off x="3704103" y="1406329"/>
            <a:ext cx="1735796" cy="646331"/>
          </a:xfrm>
          <a:prstGeom prst="rect">
            <a:avLst/>
          </a:prstGeom>
          <a:noFill/>
        </p:spPr>
        <p:txBody>
          <a:bodyPr wrap="none" rtlCol="0">
            <a:spAutoFit/>
            <a:scene3d>
              <a:camera prst="orthographicFront"/>
              <a:lightRig rig="threePt" dir="t"/>
            </a:scene3d>
            <a:sp3d contourW="12700"/>
          </a:bodyPr>
          <a:lstStyle/>
          <a:p>
            <a:pPr algn="ctr"/>
            <a:r>
              <a:rPr lang="en-US" altLang="zh-CN" sz="3600" b="1">
                <a:solidFill>
                  <a:schemeClr val="bg1"/>
                </a:solidFill>
              </a:rPr>
              <a:t>PART 01</a:t>
            </a:r>
            <a:endParaRPr lang="zh-CN" altLang="en-US" sz="3600" b="1">
              <a:solidFill>
                <a:schemeClr val="bg1"/>
              </a:solidFill>
            </a:endParaRPr>
          </a:p>
        </p:txBody>
      </p:sp>
      <p:sp>
        <p:nvSpPr>
          <p:cNvPr id="8" name="文本框 7"/>
          <p:cNvSpPr txBox="1"/>
          <p:nvPr/>
        </p:nvSpPr>
        <p:spPr>
          <a:xfrm>
            <a:off x="2476500" y="3092398"/>
            <a:ext cx="4191000"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a:solidFill>
                  <a:schemeClr val="bg1"/>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cSld>
  <p:clrMapOvr>
    <a:masterClrMapping/>
  </p:clrMapOvr>
  <mc:AlternateContent>
    <mc:Choice xmlns:p14="http://schemas.microsoft.com/office/powerpoint/2010/main" Requires="p14">
      <p:transition spd="slow" advClick="0" advTm="0" p14:dur="150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2" name="Straight Connector 13"/>
          <p:cNvCxnSpPr>
            <a:cxnSpLocks noChangeShapeType="1"/>
          </p:cNvCxnSpPr>
          <p:nvPr/>
        </p:nvCxnSpPr>
        <p:spPr bwMode="auto">
          <a:xfrm flipH="1">
            <a:off x="2945970" y="2022928"/>
            <a:ext cx="1316951" cy="0"/>
          </a:xfrm>
          <a:prstGeom prst="line">
            <a:avLst/>
          </a:prstGeom>
          <a:noFill/>
          <a:ln w="19050" cap="sq" algn="ctr">
            <a:solidFill>
              <a:schemeClr val="tx1">
                <a:lumMod val="65000"/>
                <a:lumOff val="35000"/>
              </a:schemeClr>
            </a:solidFill>
            <a:miter lim="800000"/>
            <a:headEnd type="oval" w="med" len="med"/>
          </a:ln>
        </p:spPr>
      </p:cxnSp>
      <p:cxnSp>
        <p:nvCxnSpPr>
          <p:cNvPr id="3" name="Straight Connector 13"/>
          <p:cNvCxnSpPr>
            <a:cxnSpLocks noChangeShapeType="1"/>
          </p:cNvCxnSpPr>
          <p:nvPr/>
        </p:nvCxnSpPr>
        <p:spPr bwMode="auto">
          <a:xfrm flipH="1">
            <a:off x="3487980" y="2914953"/>
            <a:ext cx="1316951" cy="0"/>
          </a:xfrm>
          <a:prstGeom prst="line">
            <a:avLst/>
          </a:prstGeom>
          <a:noFill/>
          <a:ln w="19050" cap="sq" algn="ctr">
            <a:solidFill>
              <a:schemeClr val="tx1">
                <a:lumMod val="65000"/>
                <a:lumOff val="35000"/>
              </a:schemeClr>
            </a:solidFill>
            <a:miter lim="800000"/>
            <a:headEnd type="oval" w="med" len="med"/>
          </a:ln>
        </p:spPr>
      </p:cxnSp>
      <p:cxnSp>
        <p:nvCxnSpPr>
          <p:cNvPr id="4" name="Straight Connector 13"/>
          <p:cNvCxnSpPr>
            <a:cxnSpLocks noChangeShapeType="1"/>
          </p:cNvCxnSpPr>
          <p:nvPr/>
        </p:nvCxnSpPr>
        <p:spPr bwMode="auto">
          <a:xfrm flipH="1">
            <a:off x="3149037" y="3875012"/>
            <a:ext cx="1316951" cy="0"/>
          </a:xfrm>
          <a:prstGeom prst="line">
            <a:avLst/>
          </a:prstGeom>
          <a:noFill/>
          <a:ln w="19050" cap="sq" algn="ctr">
            <a:solidFill>
              <a:schemeClr val="tx1">
                <a:lumMod val="65000"/>
                <a:lumOff val="35000"/>
              </a:schemeClr>
            </a:solidFill>
            <a:miter lim="800000"/>
            <a:headEnd type="oval" w="med" len="med"/>
          </a:ln>
        </p:spPr>
      </p:cxnSp>
      <p:sp>
        <p:nvSpPr>
          <p:cNvPr id="5" name="Oval 20"/>
          <p:cNvSpPr>
            <a:spLocks noChangeArrowheads="1"/>
          </p:cNvSpPr>
          <p:nvPr/>
        </p:nvSpPr>
        <p:spPr bwMode="auto">
          <a:xfrm>
            <a:off x="1118363" y="1679728"/>
            <a:ext cx="2390520" cy="2420559"/>
          </a:xfrm>
          <a:prstGeom prst="ellipse">
            <a:avLst/>
          </a:prstGeom>
          <a:noFill/>
          <a:ln w="38100">
            <a:solidFill>
              <a:schemeClr val="bg1">
                <a:lumMod val="65000"/>
              </a:schemeClr>
            </a:solidFill>
            <a:prstDash val="dash"/>
            <a:round/>
          </a:ln>
        </p:spPr>
        <p:txBody>
          <a:bodyPr wrap="none" lIns="86388" tIns="43194" rIns="86388" bIns="43194" anchor="ctr"/>
          <a:lstStyle/>
          <a:p>
            <a:endParaRPr lang="zh-CN" altLang="en-US" b="0">
              <a:ea typeface="宋体" panose="02010600030101010101" pitchFamily="2" charset="-122"/>
            </a:endParaRPr>
          </a:p>
        </p:txBody>
      </p:sp>
      <p:sp>
        <p:nvSpPr>
          <p:cNvPr id="6" name="TextBox 5"/>
          <p:cNvSpPr txBox="1">
            <a:spLocks noChangeArrowheads="1"/>
          </p:cNvSpPr>
          <p:nvPr/>
        </p:nvSpPr>
        <p:spPr bwMode="auto">
          <a:xfrm>
            <a:off x="4436124" y="1870228"/>
            <a:ext cx="3384952" cy="415498"/>
          </a:xfrm>
          <a:prstGeom prst="rect">
            <a:avLst/>
          </a:prstGeom>
          <a:noFill/>
          <a:ln w="9525">
            <a:noFill/>
            <a:miter lim="800000"/>
          </a:ln>
        </p:spPr>
        <p:txBody>
          <a:bodyPr lIns="0" tIns="0" rIns="0" bIns="0">
            <a:spAutoFit/>
          </a:bodyPr>
          <a:lstStyle/>
          <a:p>
            <a:r>
              <a:rPr lang="zh-CN" altLang="en-US" sz="900">
                <a:solidFill>
                  <a:schemeClr val="bg1">
                    <a:lumMod val="50000"/>
                  </a:schemeClr>
                </a:solidFill>
                <a:latin typeface="微软雅黑" panose="020b0503020204020204" pitchFamily="34" charset="-122"/>
                <a:ea typeface="微软雅黑" panose="020b0503020204020204"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TextBox 6"/>
          <p:cNvSpPr txBox="1">
            <a:spLocks noChangeArrowheads="1"/>
          </p:cNvSpPr>
          <p:nvPr/>
        </p:nvSpPr>
        <p:spPr bwMode="auto">
          <a:xfrm>
            <a:off x="1794757" y="2571751"/>
            <a:ext cx="1049679" cy="813405"/>
          </a:xfrm>
          <a:prstGeom prst="rect">
            <a:avLst/>
          </a:prstGeom>
          <a:noFill/>
          <a:ln w="9525">
            <a:noFill/>
            <a:miter lim="800000"/>
          </a:ln>
        </p:spPr>
        <p:txBody>
          <a:bodyPr lIns="0" tIns="0" rIns="0" bIns="0">
            <a:spAutoFit/>
          </a:bodyPr>
          <a:lstStyle/>
          <a:p>
            <a:pPr algn="ctr"/>
            <a:r>
              <a:rPr lang="zh-CN" altLang="en-US" sz="2600">
                <a:solidFill>
                  <a:schemeClr val="bg1"/>
                </a:solidFill>
                <a:latin typeface="微软雅黑" panose="020b0503020204020204" pitchFamily="34" charset="-122"/>
              </a:rPr>
              <a:t>添加标题</a:t>
            </a:r>
          </a:p>
        </p:txBody>
      </p:sp>
      <p:sp>
        <p:nvSpPr>
          <p:cNvPr id="8" name="椭圆 7"/>
          <p:cNvSpPr/>
          <p:nvPr/>
        </p:nvSpPr>
        <p:spPr>
          <a:xfrm>
            <a:off x="2908641" y="1794632"/>
            <a:ext cx="427038" cy="3855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6388" tIns="43194" rIns="86388" bIns="43194" anchor="ctr"/>
          <a:lstStyle/>
          <a:p>
            <a:pPr algn="ctr">
              <a:defRPr/>
            </a:pPr>
            <a:r>
              <a:rPr lang="en-US" altLang="zh-CN" sz="1700">
                <a:solidFill>
                  <a:schemeClr val="bg1"/>
                </a:solidFill>
                <a:latin typeface="微软雅黑" panose="020b0503020204020204" pitchFamily="34" charset="-122"/>
              </a:rPr>
              <a:t>1</a:t>
            </a:r>
            <a:endParaRPr lang="zh-CN" altLang="en-US" sz="1700">
              <a:solidFill>
                <a:schemeClr val="bg1"/>
              </a:solidFill>
              <a:latin typeface="微软雅黑" panose="020b0503020204020204" pitchFamily="34" charset="-122"/>
            </a:endParaRPr>
          </a:p>
        </p:txBody>
      </p:sp>
      <p:sp>
        <p:nvSpPr>
          <p:cNvPr id="9" name="椭圆 8"/>
          <p:cNvSpPr/>
          <p:nvPr/>
        </p:nvSpPr>
        <p:spPr>
          <a:xfrm>
            <a:off x="3452145" y="2709334"/>
            <a:ext cx="428532" cy="3855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388" tIns="43194" rIns="86388" bIns="43194" anchor="ctr"/>
          <a:lstStyle/>
          <a:p>
            <a:pPr algn="ctr">
              <a:defRPr/>
            </a:pPr>
            <a:r>
              <a:rPr lang="en-US" altLang="zh-CN" sz="1700">
                <a:solidFill>
                  <a:schemeClr val="bg1"/>
                </a:solidFill>
                <a:latin typeface="微软雅黑" panose="020b0503020204020204" pitchFamily="34" charset="-122"/>
              </a:rPr>
              <a:t>2</a:t>
            </a:r>
            <a:endParaRPr lang="zh-CN" altLang="en-US" sz="1700">
              <a:solidFill>
                <a:schemeClr val="bg1"/>
              </a:solidFill>
              <a:latin typeface="微软雅黑" panose="020b0503020204020204" pitchFamily="34" charset="-122"/>
            </a:endParaRPr>
          </a:p>
        </p:txBody>
      </p:sp>
      <p:sp>
        <p:nvSpPr>
          <p:cNvPr id="10" name="椭圆 9"/>
          <p:cNvSpPr/>
          <p:nvPr/>
        </p:nvSpPr>
        <p:spPr>
          <a:xfrm>
            <a:off x="2908641" y="3619500"/>
            <a:ext cx="427038" cy="3855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6388" tIns="43194" rIns="86388" bIns="43194" anchor="ctr"/>
          <a:lstStyle/>
          <a:p>
            <a:pPr algn="ctr">
              <a:defRPr/>
            </a:pPr>
            <a:r>
              <a:rPr lang="en-US" altLang="zh-CN" sz="1700">
                <a:solidFill>
                  <a:schemeClr val="bg1"/>
                </a:solidFill>
                <a:latin typeface="微软雅黑" panose="020b0503020204020204" pitchFamily="34" charset="-122"/>
              </a:rPr>
              <a:t>3</a:t>
            </a:r>
            <a:endParaRPr lang="zh-CN" altLang="en-US" sz="1700">
              <a:solidFill>
                <a:schemeClr val="bg1"/>
              </a:solidFill>
              <a:latin typeface="微软雅黑" panose="020b0503020204020204" pitchFamily="34" charset="-122"/>
            </a:endParaRPr>
          </a:p>
        </p:txBody>
      </p:sp>
      <p:sp>
        <p:nvSpPr>
          <p:cNvPr id="11" name="TextBox 10"/>
          <p:cNvSpPr txBox="1">
            <a:spLocks noChangeArrowheads="1"/>
          </p:cNvSpPr>
          <p:nvPr/>
        </p:nvSpPr>
        <p:spPr bwMode="auto">
          <a:xfrm>
            <a:off x="4978136" y="2762251"/>
            <a:ext cx="3384953" cy="415498"/>
          </a:xfrm>
          <a:prstGeom prst="rect">
            <a:avLst/>
          </a:prstGeom>
          <a:noFill/>
          <a:ln w="9525">
            <a:noFill/>
            <a:miter lim="800000"/>
          </a:ln>
        </p:spPr>
        <p:txBody>
          <a:bodyPr lIns="0" tIns="0" rIns="0" bIns="0">
            <a:spAutoFit/>
          </a:bodyPr>
          <a:lstStyle/>
          <a:p>
            <a:r>
              <a:rPr lang="zh-CN" altLang="en-US" sz="900">
                <a:solidFill>
                  <a:schemeClr val="bg1">
                    <a:lumMod val="50000"/>
                  </a:schemeClr>
                </a:solidFill>
                <a:latin typeface="微软雅黑" panose="020b0503020204020204" pitchFamily="34" charset="-122"/>
                <a:ea typeface="微软雅黑" panose="020b0503020204020204"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TextBox 11"/>
          <p:cNvSpPr txBox="1">
            <a:spLocks noChangeArrowheads="1"/>
          </p:cNvSpPr>
          <p:nvPr/>
        </p:nvSpPr>
        <p:spPr bwMode="auto">
          <a:xfrm>
            <a:off x="4586932" y="3722310"/>
            <a:ext cx="3384953" cy="415498"/>
          </a:xfrm>
          <a:prstGeom prst="rect">
            <a:avLst/>
          </a:prstGeom>
          <a:noFill/>
          <a:ln w="9525">
            <a:noFill/>
            <a:miter lim="800000"/>
          </a:ln>
        </p:spPr>
        <p:txBody>
          <a:bodyPr lIns="0" tIns="0" rIns="0" bIns="0">
            <a:spAutoFit/>
          </a:bodyPr>
          <a:lstStyle/>
          <a:p>
            <a:r>
              <a:rPr lang="zh-CN" altLang="en-US" sz="900">
                <a:solidFill>
                  <a:schemeClr val="bg1">
                    <a:lumMod val="50000"/>
                  </a:schemeClr>
                </a:solidFill>
                <a:latin typeface="微软雅黑" panose="020b0503020204020204" pitchFamily="34" charset="-122"/>
                <a:ea typeface="微软雅黑" panose="020b0503020204020204"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Oval 22"/>
          <p:cNvSpPr>
            <a:spLocks noChangeArrowheads="1"/>
          </p:cNvSpPr>
          <p:nvPr/>
        </p:nvSpPr>
        <p:spPr bwMode="auto">
          <a:xfrm>
            <a:off x="1361746" y="1927679"/>
            <a:ext cx="1923166" cy="1947334"/>
          </a:xfrm>
          <a:prstGeom prst="ellipse">
            <a:avLst/>
          </a:prstGeom>
          <a:noFill/>
          <a:ln w="38100">
            <a:solidFill>
              <a:schemeClr val="bg1">
                <a:lumMod val="65000"/>
              </a:schemeClr>
            </a:solidFill>
            <a:prstDash val="dash"/>
            <a:round/>
          </a:ln>
        </p:spPr>
        <p:txBody>
          <a:bodyPr wrap="none" lIns="86388" tIns="43194" rIns="86388" bIns="43194" anchor="ctr"/>
          <a:lstStyle/>
          <a:p>
            <a:endParaRPr lang="zh-CN" altLang="en-US" b="0">
              <a:ea typeface="宋体" panose="02010600030101010101" pitchFamily="2" charset="-122"/>
            </a:endParaRPr>
          </a:p>
        </p:txBody>
      </p:sp>
      <p:sp>
        <p:nvSpPr>
          <p:cNvPr id="14" name="文本框 13"/>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4441" p14:dur="1500">
        <p14:ferris dir="l"/>
      </p:transition>
    </mc:Choice>
    <mc:Fallback>
      <p:transition spd="slow" advClick="0" advTm="4441">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style.rotation</p:attrName>
                                        </p:attrNameLst>
                                      </p:cBhvr>
                                      <p:tavLst>
                                        <p:tav tm="0">
                                          <p:val>
                                            <p:fltVal val="720"/>
                                          </p:val>
                                        </p:tav>
                                        <p:tav tm="100000">
                                          <p:val>
                                            <p:fltVal val="0"/>
                                          </p:val>
                                        </p:tav>
                                      </p:tavLst>
                                    </p:anim>
                                    <p:anim calcmode="lin" valueType="num">
                                      <p:cBhvr>
                                        <p:cTn id="9" dur="1000" fill="hold"/>
                                        <p:tgtEl>
                                          <p:spTgt spid="5"/>
                                        </p:tgtEl>
                                        <p:attrNameLst>
                                          <p:attrName>ppt_h</p:attrName>
                                        </p:attrNameLst>
                                      </p:cBhvr>
                                      <p:tavLst>
                                        <p:tav tm="0">
                                          <p:val>
                                            <p:fltVal val="0"/>
                                          </p:val>
                                        </p:tav>
                                        <p:tav tm="100000">
                                          <p:val>
                                            <p:strVal val="#ppt_h"/>
                                          </p:val>
                                        </p:tav>
                                      </p:tavLst>
                                    </p:anim>
                                    <p:anim calcmode="lin" valueType="num">
                                      <p:cBhvr>
                                        <p:cTn id="10" dur="1000" fill="hold"/>
                                        <p:tgtEl>
                                          <p:spTgt spid="5"/>
                                        </p:tgtEl>
                                        <p:attrNameLst>
                                          <p:attrName>ppt_w</p:attrName>
                                        </p:attrNameLst>
                                      </p:cBhvr>
                                      <p:tavLst>
                                        <p:tav tm="0">
                                          <p:val>
                                            <p:fltVal val="0"/>
                                          </p:val>
                                        </p:tav>
                                        <p:tav tm="100000">
                                          <p:val>
                                            <p:strVal val="#ppt_w"/>
                                          </p:val>
                                        </p:tav>
                                      </p:tavLst>
                                    </p:anim>
                                  </p:childTnLst>
                                </p:cTn>
                              </p:par>
                            </p:childTnLst>
                          </p:cTn>
                        </p:par>
                        <p:par>
                          <p:cTn id="11" fill="hold" nodeType="afterGroup">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 calcmode="lin" valueType="num">
                                      <p:cBhvr>
                                        <p:cTn id="16" dur="500" fill="hold"/>
                                        <p:tgtEl>
                                          <p:spTgt spid="13"/>
                                        </p:tgtEl>
                                        <p:attrNameLst>
                                          <p:attrName>style.rotation</p:attrName>
                                        </p:attrNameLst>
                                      </p:cBhvr>
                                      <p:tavLst>
                                        <p:tav tm="0">
                                          <p:val>
                                            <p:fltVal val="90"/>
                                          </p:val>
                                        </p:tav>
                                        <p:tav tm="100000">
                                          <p:val>
                                            <p:fltVal val="0"/>
                                          </p:val>
                                        </p:tav>
                                      </p:tavLst>
                                    </p:anim>
                                    <p:animEffect transition="in" filter="fade">
                                      <p:cBhvr>
                                        <p:cTn id="17" dur="500"/>
                                        <p:tgtEl>
                                          <p:spTgt spid="13"/>
                                        </p:tgtEl>
                                      </p:cBhvr>
                                    </p:animEffect>
                                  </p:childTnLst>
                                </p:cTn>
                              </p:par>
                            </p:childTnLst>
                          </p:cTn>
                        </p:par>
                        <p:par>
                          <p:cTn id="18" fill="hold" nodeType="afterGroup">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childTnLst>
                          </p:cTn>
                        </p:par>
                        <p:par>
                          <p:cTn id="22" fill="hold" nodeType="afterGroup">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2" presetClass="entr" presetSubtype="8" fill="hold"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0-#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2" presetClass="entr" presetSubtype="8" fill="hold" nodeType="withEffect">
                                  <p:stCondLst>
                                    <p:cond delay="20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0-#ppt_w/2"/>
                                          </p:val>
                                        </p:tav>
                                        <p:tav tm="100000">
                                          <p:val>
                                            <p:strVal val="#ppt_x"/>
                                          </p:val>
                                        </p:tav>
                                      </p:tavLst>
                                    </p:anim>
                                    <p:anim calcmode="lin" valueType="num">
                                      <p:cBhvr additive="base">
                                        <p:cTn id="40" dur="500" fill="hold"/>
                                        <p:tgtEl>
                                          <p:spTgt spid="3"/>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2" presetClass="entr" presetSubtype="8" fill="hold" nodeType="withEffect">
                                  <p:stCondLst>
                                    <p:cond delay="40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fill="hold"/>
                                        <p:tgtEl>
                                          <p:spTgt spid="4"/>
                                        </p:tgtEl>
                                        <p:attrNameLst>
                                          <p:attrName>ppt_x</p:attrName>
                                        </p:attrNameLst>
                                      </p:cBhvr>
                                      <p:tavLst>
                                        <p:tav tm="0">
                                          <p:val>
                                            <p:strVal val="0-#ppt_w/2"/>
                                          </p:val>
                                        </p:tav>
                                        <p:tav tm="100000">
                                          <p:val>
                                            <p:strVal val="#ppt_x"/>
                                          </p:val>
                                        </p:tav>
                                      </p:tavLst>
                                    </p:anim>
                                    <p:anim calcmode="lin" valueType="num">
                                      <p:cBhvr additive="base">
                                        <p:cTn id="49" dur="500" fill="hold"/>
                                        <p:tgtEl>
                                          <p:spTgt spid="4"/>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2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300"/>
                                        <p:tgtEl>
                                          <p:spTgt spid="6"/>
                                        </p:tgtEl>
                                      </p:cBhvr>
                                    </p:animEffect>
                                  </p:childTnLst>
                                </p:cTn>
                              </p:par>
                            </p:childTnLst>
                          </p:cTn>
                        </p:par>
                        <p:par>
                          <p:cTn id="54" fill="hold" nodeType="afterGroup">
                            <p:stCondLst>
                              <p:cond delay="3200"/>
                            </p:stCondLst>
                            <p:childTnLst>
                              <p:par>
                                <p:cTn id="55" presetID="22" presetClass="entr" presetSubtype="8"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left)">
                                      <p:cBhvr>
                                        <p:cTn id="57" dur="300"/>
                                        <p:tgtEl>
                                          <p:spTgt spid="11"/>
                                        </p:tgtEl>
                                      </p:cBhvr>
                                    </p:animEffect>
                                  </p:childTnLst>
                                </p:cTn>
                              </p:par>
                            </p:childTnLst>
                          </p:cTn>
                        </p:par>
                        <p:par>
                          <p:cTn id="58" fill="hold" nodeType="afterGroup">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animBg="1"/>
      <p:bldP spid="10" grpId="0" animBg="1"/>
      <p:bldP spid="11" grpId="0"/>
      <p:bldP spid="12" grpId="0"/>
      <p:bldP spid="13" grpId="0" animBg="1"/>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2" name="矩形 31"/>
          <p:cNvSpPr/>
          <p:nvPr/>
        </p:nvSpPr>
        <p:spPr>
          <a:xfrm>
            <a:off x="2547951" y="1236277"/>
            <a:ext cx="2555674" cy="16956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3040" tIns="46520" rIns="93040" bIns="46520" rtlCol="0" anchor="ctr"/>
          <a:lstStyle/>
          <a:p>
            <a:pPr algn="ctr"/>
            <a:endParaRPr lang="zh-CN" altLang="en-US" sz="1100"/>
          </a:p>
        </p:txBody>
      </p:sp>
      <p:sp>
        <p:nvSpPr>
          <p:cNvPr id="2" name="矩形 1"/>
          <p:cNvSpPr/>
          <p:nvPr/>
        </p:nvSpPr>
        <p:spPr>
          <a:xfrm>
            <a:off x="1243008" y="1248967"/>
            <a:ext cx="1640205" cy="2769394"/>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sz="1100"/>
          </a:p>
        </p:txBody>
      </p:sp>
      <p:sp>
        <p:nvSpPr>
          <p:cNvPr id="3" name="矩形 2"/>
          <p:cNvSpPr/>
          <p:nvPr/>
        </p:nvSpPr>
        <p:spPr>
          <a:xfrm>
            <a:off x="2883213" y="1248967"/>
            <a:ext cx="1640205" cy="2769394"/>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sz="1100"/>
          </a:p>
        </p:txBody>
      </p:sp>
      <p:sp>
        <p:nvSpPr>
          <p:cNvPr id="4" name="矩形 3"/>
          <p:cNvSpPr/>
          <p:nvPr/>
        </p:nvSpPr>
        <p:spPr>
          <a:xfrm>
            <a:off x="6163623" y="1248967"/>
            <a:ext cx="1640205" cy="2769394"/>
          </a:xfrm>
          <a:prstGeom prst="rect">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sz="1100"/>
          </a:p>
        </p:txBody>
      </p:sp>
      <p:sp>
        <p:nvSpPr>
          <p:cNvPr id="5" name="矩形 4"/>
          <p:cNvSpPr/>
          <p:nvPr/>
        </p:nvSpPr>
        <p:spPr>
          <a:xfrm>
            <a:off x="1457325" y="3386137"/>
            <a:ext cx="1200150" cy="39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ltLang="zh-CN" sz="110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直接转为</a:t>
            </a:r>
            <a:r>
              <a:rPr lang="en-US" altLang="zh-CN" sz="1100">
                <a:solidFill>
                  <a:schemeClr val="bg1">
                    <a:lumMod val="50000"/>
                  </a:schemeClr>
                </a:solidFill>
                <a:latin typeface="微软雅黑" panose="020b0503020204020204" pitchFamily="34" charset="-122"/>
                <a:ea typeface="微软雅黑" panose="020b0503020204020204" pitchFamily="34" charset="-122"/>
              </a:rPr>
              <a:t>flash</a:t>
            </a:r>
            <a:endParaRPr lang="zh-CN" altLang="en-US" sz="1100">
              <a:solidFill>
                <a:schemeClr val="bg1">
                  <a:lumMod val="50000"/>
                </a:schemeClr>
              </a:solidFill>
              <a:latin typeface="微软雅黑" panose="020b0503020204020204" pitchFamily="34" charset="-122"/>
              <a:ea typeface="微软雅黑" panose="020b0503020204020204" pitchFamily="34" charset="-122"/>
            </a:endParaRPr>
          </a:p>
          <a:p>
            <a:pPr algn="ctr"/>
            <a:endParaRPr lang="zh-CN" altLang="en-US" sz="1100">
              <a:solidFill>
                <a:schemeClr val="bg1">
                  <a:lumMod val="50000"/>
                </a:schemeClr>
              </a:solidFill>
            </a:endParaRPr>
          </a:p>
        </p:txBody>
      </p:sp>
      <p:sp>
        <p:nvSpPr>
          <p:cNvPr id="6" name="矩形 5"/>
          <p:cNvSpPr/>
          <p:nvPr/>
        </p:nvSpPr>
        <p:spPr>
          <a:xfrm>
            <a:off x="3108950" y="3386137"/>
            <a:ext cx="1200150" cy="39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ltLang="zh-CN" sz="110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动画、声音完美保留</a:t>
            </a:r>
          </a:p>
          <a:p>
            <a:pPr algn="ctr"/>
            <a:endParaRPr lang="zh-CN" altLang="en-US" sz="1100">
              <a:solidFill>
                <a:schemeClr val="bg1">
                  <a:lumMod val="50000"/>
                </a:schemeClr>
              </a:solidFill>
            </a:endParaRPr>
          </a:p>
        </p:txBody>
      </p:sp>
      <p:sp>
        <p:nvSpPr>
          <p:cNvPr id="7" name="矩形 6"/>
          <p:cNvSpPr/>
          <p:nvPr/>
        </p:nvSpPr>
        <p:spPr>
          <a:xfrm>
            <a:off x="6389360" y="3386137"/>
            <a:ext cx="1200150" cy="3964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zh-CN" altLang="en-US" sz="1100">
                <a:solidFill>
                  <a:schemeClr val="bg1">
                    <a:lumMod val="50000"/>
                  </a:schemeClr>
                </a:solidFill>
                <a:latin typeface="微软雅黑" panose="020b0503020204020204" pitchFamily="34" charset="-122"/>
                <a:ea typeface="微软雅黑" panose="020b0503020204020204" pitchFamily="34" charset="-122"/>
              </a:rPr>
              <a:t>省心、省钱、省事</a:t>
            </a:r>
          </a:p>
        </p:txBody>
      </p:sp>
      <p:sp>
        <p:nvSpPr>
          <p:cNvPr id="8" name="矩形 7"/>
          <p:cNvSpPr/>
          <p:nvPr/>
        </p:nvSpPr>
        <p:spPr>
          <a:xfrm>
            <a:off x="4523418" y="1103710"/>
            <a:ext cx="1640205" cy="3059907"/>
          </a:xfrm>
          <a:prstGeom prst="rect">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sz="1100"/>
          </a:p>
        </p:txBody>
      </p:sp>
      <p:sp>
        <p:nvSpPr>
          <p:cNvPr id="9" name="矩形 8"/>
          <p:cNvSpPr/>
          <p:nvPr/>
        </p:nvSpPr>
        <p:spPr>
          <a:xfrm>
            <a:off x="4749155" y="3386139"/>
            <a:ext cx="1200150" cy="517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ltLang="zh-CN" sz="1100">
              <a:solidFill>
                <a:schemeClr val="bg1">
                  <a:lumMod val="50000"/>
                </a:schemeClr>
              </a:solidFill>
              <a:latin typeface="微软雅黑" panose="020b0503020204020204" pitchFamily="34" charset="-122"/>
              <a:ea typeface="微软雅黑" panose="020b0503020204020204" pitchFamily="34" charset="-122"/>
            </a:endParaRPr>
          </a:p>
          <a:p>
            <a:pPr algn="ctr"/>
            <a:r>
              <a:rPr lang="en-US" altLang="zh-CN" sz="1100">
                <a:solidFill>
                  <a:schemeClr val="bg1">
                    <a:lumMod val="50000"/>
                  </a:schemeClr>
                </a:solidFill>
                <a:latin typeface="微软雅黑" panose="020b0503020204020204" pitchFamily="34" charset="-122"/>
                <a:ea typeface="微软雅黑" panose="020b0503020204020204" pitchFamily="34" charset="-122"/>
              </a:rPr>
              <a:t>7*24</a:t>
            </a:r>
            <a:r>
              <a:rPr lang="zh-CN" altLang="en-US" sz="1100">
                <a:solidFill>
                  <a:schemeClr val="bg1">
                    <a:lumMod val="50000"/>
                  </a:schemeClr>
                </a:solidFill>
                <a:latin typeface="微软雅黑" panose="020b0503020204020204" pitchFamily="34" charset="-122"/>
                <a:ea typeface="微软雅黑" panose="020b0503020204020204" pitchFamily="34" charset="-122"/>
              </a:rPr>
              <a:t>小时全天候</a:t>
            </a:r>
          </a:p>
          <a:p>
            <a:pPr algn="ctr"/>
            <a:endParaRPr lang="zh-CN" altLang="en-US" sz="1100">
              <a:solidFill>
                <a:schemeClr val="bg1">
                  <a:lumMod val="50000"/>
                </a:schemeClr>
              </a:solidFill>
            </a:endParaRPr>
          </a:p>
        </p:txBody>
      </p:sp>
      <p:cxnSp>
        <p:nvCxnSpPr>
          <p:cNvPr id="10" name="直接连接符 9"/>
          <p:cNvCxnSpPr/>
          <p:nvPr/>
        </p:nvCxnSpPr>
        <p:spPr>
          <a:xfrm>
            <a:off x="1350170" y="1960972"/>
            <a:ext cx="13930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033237" y="1960972"/>
            <a:ext cx="13930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662013" y="1960972"/>
            <a:ext cx="13930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20653" y="1960972"/>
            <a:ext cx="139303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31"/>
          <p:cNvSpPr txBox="1"/>
          <p:nvPr/>
        </p:nvSpPr>
        <p:spPr>
          <a:xfrm>
            <a:off x="1634701" y="1360882"/>
            <a:ext cx="703330" cy="242186"/>
          </a:xfrm>
          <a:prstGeom prst="rect">
            <a:avLst/>
          </a:prstGeom>
          <a:noFill/>
        </p:spPr>
        <p:txBody>
          <a:bodyPr wrap="none" lIns="68570" tIns="34286" rIns="68570" bIns="34286" rtlCol="0">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PPT</a:t>
            </a:r>
            <a:r>
              <a:rPr lang="zh-CN" altLang="en-US" sz="1100" b="1">
                <a:solidFill>
                  <a:schemeClr val="bg1"/>
                </a:solidFill>
                <a:latin typeface="微软雅黑" panose="020b0503020204020204" pitchFamily="34" charset="-122"/>
                <a:ea typeface="微软雅黑" panose="020b0503020204020204" pitchFamily="34" charset="-122"/>
              </a:rPr>
              <a:t>模板</a:t>
            </a:r>
          </a:p>
        </p:txBody>
      </p:sp>
      <p:sp>
        <p:nvSpPr>
          <p:cNvPr id="20" name="文本框 32"/>
          <p:cNvSpPr txBox="1"/>
          <p:nvPr/>
        </p:nvSpPr>
        <p:spPr>
          <a:xfrm>
            <a:off x="1522603" y="1660922"/>
            <a:ext cx="854776" cy="242186"/>
          </a:xfrm>
          <a:prstGeom prst="rect">
            <a:avLst/>
          </a:prstGeom>
          <a:noFill/>
        </p:spPr>
        <p:txBody>
          <a:bodyPr wrap="none" lIns="68570" tIns="34286" rIns="68570" bIns="34286" rtlCol="0">
            <a:spAutoFit/>
          </a:bodyPr>
          <a:lstStyle/>
          <a:p>
            <a:r>
              <a:rPr lang="zh-CN" altLang="en-US" sz="1100">
                <a:solidFill>
                  <a:schemeClr val="bg1"/>
                </a:solidFill>
                <a:latin typeface="微软雅黑" panose="020b0503020204020204" pitchFamily="34" charset="-122"/>
                <a:ea typeface="微软雅黑" panose="020b0503020204020204" pitchFamily="34" charset="-122"/>
              </a:rPr>
              <a:t>谁都能开店</a:t>
            </a:r>
          </a:p>
        </p:txBody>
      </p:sp>
      <p:sp>
        <p:nvSpPr>
          <p:cNvPr id="21" name="文本框 33"/>
          <p:cNvSpPr txBox="1"/>
          <p:nvPr/>
        </p:nvSpPr>
        <p:spPr>
          <a:xfrm>
            <a:off x="3351799" y="1360882"/>
            <a:ext cx="703330" cy="242186"/>
          </a:xfrm>
          <a:prstGeom prst="rect">
            <a:avLst/>
          </a:prstGeom>
          <a:noFill/>
        </p:spPr>
        <p:txBody>
          <a:bodyPr wrap="none" lIns="68570" tIns="34286" rIns="68570" bIns="34286" rtlCol="0">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PPT</a:t>
            </a:r>
            <a:r>
              <a:rPr lang="zh-CN" altLang="en-US" sz="1100" b="1">
                <a:solidFill>
                  <a:schemeClr val="bg1"/>
                </a:solidFill>
                <a:latin typeface="微软雅黑" panose="020b0503020204020204" pitchFamily="34" charset="-122"/>
                <a:ea typeface="微软雅黑" panose="020b0503020204020204" pitchFamily="34" charset="-122"/>
              </a:rPr>
              <a:t>图表</a:t>
            </a:r>
          </a:p>
        </p:txBody>
      </p:sp>
      <p:sp>
        <p:nvSpPr>
          <p:cNvPr id="22" name="文本框 34"/>
          <p:cNvSpPr txBox="1"/>
          <p:nvPr/>
        </p:nvSpPr>
        <p:spPr>
          <a:xfrm>
            <a:off x="3239700" y="1660922"/>
            <a:ext cx="854776" cy="242186"/>
          </a:xfrm>
          <a:prstGeom prst="rect">
            <a:avLst/>
          </a:prstGeom>
          <a:noFill/>
        </p:spPr>
        <p:txBody>
          <a:bodyPr wrap="none" lIns="68570" tIns="34286" rIns="68570" bIns="34286" rtlCol="0">
            <a:spAutoFit/>
          </a:bodyPr>
          <a:lstStyle/>
          <a:p>
            <a:r>
              <a:rPr lang="zh-CN" altLang="en-US" sz="1100">
                <a:solidFill>
                  <a:schemeClr val="bg1"/>
                </a:solidFill>
                <a:latin typeface="微软雅黑" panose="020b0503020204020204" pitchFamily="34" charset="-122"/>
                <a:ea typeface="微软雅黑" panose="020b0503020204020204" pitchFamily="34" charset="-122"/>
              </a:rPr>
              <a:t>上传即所见</a:t>
            </a:r>
          </a:p>
        </p:txBody>
      </p:sp>
      <p:sp>
        <p:nvSpPr>
          <p:cNvPr id="23" name="文本框 35"/>
          <p:cNvSpPr txBox="1"/>
          <p:nvPr/>
        </p:nvSpPr>
        <p:spPr>
          <a:xfrm>
            <a:off x="4906358" y="1360882"/>
            <a:ext cx="703330" cy="242186"/>
          </a:xfrm>
          <a:prstGeom prst="rect">
            <a:avLst/>
          </a:prstGeom>
          <a:noFill/>
        </p:spPr>
        <p:txBody>
          <a:bodyPr wrap="none" lIns="68570" tIns="34286" rIns="68570" bIns="34286" rtlCol="0">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PPT</a:t>
            </a:r>
            <a:r>
              <a:rPr lang="zh-CN" altLang="en-US" sz="1100" b="1">
                <a:solidFill>
                  <a:schemeClr val="bg1"/>
                </a:solidFill>
                <a:latin typeface="微软雅黑" panose="020b0503020204020204" pitchFamily="34" charset="-122"/>
                <a:ea typeface="微软雅黑" panose="020b0503020204020204" pitchFamily="34" charset="-122"/>
              </a:rPr>
              <a:t>动画</a:t>
            </a:r>
          </a:p>
        </p:txBody>
      </p:sp>
      <p:sp>
        <p:nvSpPr>
          <p:cNvPr id="24" name="文本框 36"/>
          <p:cNvSpPr txBox="1"/>
          <p:nvPr/>
        </p:nvSpPr>
        <p:spPr>
          <a:xfrm>
            <a:off x="4794259" y="1660922"/>
            <a:ext cx="854776" cy="242186"/>
          </a:xfrm>
          <a:prstGeom prst="rect">
            <a:avLst/>
          </a:prstGeom>
          <a:noFill/>
        </p:spPr>
        <p:txBody>
          <a:bodyPr wrap="none" lIns="68570" tIns="34286" rIns="68570" bIns="34286" rtlCol="0">
            <a:spAutoFit/>
          </a:bodyPr>
          <a:lstStyle/>
          <a:p>
            <a:r>
              <a:rPr lang="zh-CN" altLang="en-US" sz="1100">
                <a:solidFill>
                  <a:schemeClr val="bg1"/>
                </a:solidFill>
                <a:latin typeface="微软雅黑" panose="020b0503020204020204" pitchFamily="34" charset="-122"/>
                <a:ea typeface="微软雅黑" panose="020b0503020204020204" pitchFamily="34" charset="-122"/>
              </a:rPr>
              <a:t>下单即下载</a:t>
            </a:r>
          </a:p>
        </p:txBody>
      </p:sp>
      <p:sp>
        <p:nvSpPr>
          <p:cNvPr id="25" name="文本框 37"/>
          <p:cNvSpPr txBox="1"/>
          <p:nvPr/>
        </p:nvSpPr>
        <p:spPr>
          <a:xfrm>
            <a:off x="6604537" y="1360882"/>
            <a:ext cx="703330" cy="242186"/>
          </a:xfrm>
          <a:prstGeom prst="rect">
            <a:avLst/>
          </a:prstGeom>
          <a:noFill/>
        </p:spPr>
        <p:txBody>
          <a:bodyPr wrap="none" lIns="68570" tIns="34286" rIns="68570" bIns="34286" rtlCol="0">
            <a:spAutoFit/>
          </a:bodyPr>
          <a:lstStyle/>
          <a:p>
            <a:pPr algn="ctr"/>
            <a:r>
              <a:rPr lang="en-US" altLang="zh-CN" sz="1100" b="1">
                <a:solidFill>
                  <a:schemeClr val="bg1"/>
                </a:solidFill>
                <a:latin typeface="微软雅黑" panose="020b0503020204020204" pitchFamily="34" charset="-122"/>
                <a:ea typeface="微软雅黑" panose="020b0503020204020204" pitchFamily="34" charset="-122"/>
              </a:rPr>
              <a:t>PPT</a:t>
            </a:r>
            <a:r>
              <a:rPr lang="zh-CN" altLang="en-US" sz="1100" b="1">
                <a:solidFill>
                  <a:schemeClr val="bg1"/>
                </a:solidFill>
                <a:latin typeface="微软雅黑" panose="020b0503020204020204" pitchFamily="34" charset="-122"/>
                <a:ea typeface="微软雅黑" panose="020b0503020204020204" pitchFamily="34" charset="-122"/>
              </a:rPr>
              <a:t>作品</a:t>
            </a:r>
          </a:p>
        </p:txBody>
      </p:sp>
      <p:sp>
        <p:nvSpPr>
          <p:cNvPr id="26" name="文本框 38"/>
          <p:cNvSpPr txBox="1"/>
          <p:nvPr/>
        </p:nvSpPr>
        <p:spPr>
          <a:xfrm>
            <a:off x="6492438" y="1660922"/>
            <a:ext cx="854776" cy="242186"/>
          </a:xfrm>
          <a:prstGeom prst="rect">
            <a:avLst/>
          </a:prstGeom>
          <a:noFill/>
        </p:spPr>
        <p:txBody>
          <a:bodyPr wrap="none" lIns="68570" tIns="34286" rIns="68570" bIns="34286" rtlCol="0">
            <a:spAutoFit/>
          </a:bodyPr>
          <a:lstStyle/>
          <a:p>
            <a:r>
              <a:rPr lang="zh-CN" altLang="en-US" sz="1100">
                <a:solidFill>
                  <a:schemeClr val="bg1"/>
                </a:solidFill>
                <a:latin typeface="微软雅黑" panose="020b0503020204020204" pitchFamily="34" charset="-122"/>
                <a:ea typeface="微软雅黑" panose="020b0503020204020204" pitchFamily="34" charset="-122"/>
              </a:rPr>
              <a:t>中国最专业</a:t>
            </a:r>
          </a:p>
        </p:txBody>
      </p:sp>
      <p:sp>
        <p:nvSpPr>
          <p:cNvPr id="27" name="文本框 44"/>
          <p:cNvSpPr txBox="1"/>
          <p:nvPr/>
        </p:nvSpPr>
        <p:spPr>
          <a:xfrm>
            <a:off x="1350697" y="2250148"/>
            <a:ext cx="1367913" cy="587671"/>
          </a:xfrm>
          <a:prstGeom prst="rect">
            <a:avLst/>
          </a:prstGeom>
          <a:noFill/>
        </p:spPr>
        <p:txBody>
          <a:bodyPr wrap="square" lIns="68570" tIns="34286" rIns="68570" bIns="34286" rtlCol="0">
            <a:spAutoFit/>
          </a:bodyPr>
          <a:lstStyle/>
          <a:p>
            <a:pPr algn="ctr"/>
            <a:r>
              <a:rPr lang="zh-CN" altLang="en-US" sz="1100">
                <a:solidFill>
                  <a:schemeClr val="bg1"/>
                </a:solidFill>
                <a:latin typeface="微软雅黑" panose="020b0503020204020204" pitchFamily="34" charset="-122"/>
                <a:ea typeface="微软雅黑" panose="020b0503020204020204" pitchFamily="34" charset="-122"/>
              </a:rPr>
              <a:t>添加相关文字添加相关文字添加相关文字</a:t>
            </a:r>
          </a:p>
        </p:txBody>
      </p:sp>
      <p:sp>
        <p:nvSpPr>
          <p:cNvPr id="28" name="文本框 45"/>
          <p:cNvSpPr txBox="1"/>
          <p:nvPr/>
        </p:nvSpPr>
        <p:spPr>
          <a:xfrm>
            <a:off x="3075098" y="2250148"/>
            <a:ext cx="1367913" cy="587671"/>
          </a:xfrm>
          <a:prstGeom prst="rect">
            <a:avLst/>
          </a:prstGeom>
          <a:noFill/>
        </p:spPr>
        <p:txBody>
          <a:bodyPr wrap="square" lIns="68570" tIns="34286" rIns="68570" bIns="34286" rtlCol="0">
            <a:spAutoFit/>
          </a:bodyPr>
          <a:lstStyle/>
          <a:p>
            <a:pPr algn="ctr"/>
            <a:r>
              <a:rPr lang="zh-CN" altLang="en-US" sz="1100">
                <a:solidFill>
                  <a:schemeClr val="bg1"/>
                </a:solidFill>
                <a:latin typeface="微软雅黑" panose="020b0503020204020204" pitchFamily="34" charset="-122"/>
                <a:ea typeface="微软雅黑" panose="020b0503020204020204" pitchFamily="34" charset="-122"/>
              </a:rPr>
              <a:t>添加相关文字添加相关文字添加相关文字</a:t>
            </a:r>
          </a:p>
        </p:txBody>
      </p:sp>
      <p:sp>
        <p:nvSpPr>
          <p:cNvPr id="29" name="文本框 49"/>
          <p:cNvSpPr txBox="1"/>
          <p:nvPr/>
        </p:nvSpPr>
        <p:spPr>
          <a:xfrm>
            <a:off x="4663430" y="2250148"/>
            <a:ext cx="1367913" cy="587671"/>
          </a:xfrm>
          <a:prstGeom prst="rect">
            <a:avLst/>
          </a:prstGeom>
          <a:noFill/>
        </p:spPr>
        <p:txBody>
          <a:bodyPr wrap="square" lIns="68570" tIns="34286" rIns="68570" bIns="34286" rtlCol="0">
            <a:spAutoFit/>
          </a:bodyPr>
          <a:lstStyle/>
          <a:p>
            <a:pPr algn="ctr"/>
            <a:r>
              <a:rPr lang="zh-CN" altLang="en-US" sz="1100">
                <a:solidFill>
                  <a:schemeClr val="bg1"/>
                </a:solidFill>
                <a:latin typeface="微软雅黑" panose="020b0503020204020204" pitchFamily="34" charset="-122"/>
                <a:ea typeface="微软雅黑" panose="020b0503020204020204" pitchFamily="34" charset="-122"/>
              </a:rPr>
              <a:t>添加相关文字添加相关文字添加相关文字</a:t>
            </a:r>
          </a:p>
        </p:txBody>
      </p:sp>
      <p:sp>
        <p:nvSpPr>
          <p:cNvPr id="30" name="文本框 50"/>
          <p:cNvSpPr txBox="1"/>
          <p:nvPr/>
        </p:nvSpPr>
        <p:spPr>
          <a:xfrm>
            <a:off x="6311291" y="2250148"/>
            <a:ext cx="1367913" cy="587671"/>
          </a:xfrm>
          <a:prstGeom prst="rect">
            <a:avLst/>
          </a:prstGeom>
          <a:noFill/>
        </p:spPr>
        <p:txBody>
          <a:bodyPr wrap="square" lIns="68570" tIns="34286" rIns="68570" bIns="34286" rtlCol="0">
            <a:spAutoFit/>
          </a:bodyPr>
          <a:lstStyle/>
          <a:p>
            <a:pPr algn="ctr"/>
            <a:r>
              <a:rPr lang="zh-CN" altLang="en-US" sz="1100">
                <a:solidFill>
                  <a:schemeClr val="bg1"/>
                </a:solidFill>
                <a:latin typeface="微软雅黑" panose="020b0503020204020204" pitchFamily="34" charset="-122"/>
                <a:ea typeface="微软雅黑" panose="020b0503020204020204" pitchFamily="34" charset="-122"/>
              </a:rPr>
              <a:t>添加相关文字添加相关文字添加相关文字</a:t>
            </a:r>
          </a:p>
        </p:txBody>
      </p:sp>
      <p:sp>
        <p:nvSpPr>
          <p:cNvPr id="31" name="文本框 30"/>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33" name="图片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ustDataLst>
      <p:tags r:id="rId3"/>
    </p:custDataLst>
  </p:cSld>
  <p:clrMapOvr>
    <a:masterClrMapping/>
  </p:clrMapOvr>
  <mc:AlternateContent>
    <mc:Choice xmlns:p14="http://schemas.microsoft.com/office/powerpoint/2010/main" Requires="p14">
      <p:transition spd="slow" advClick="0" advTm="13495" p14:dur="1500">
        <p14:ferris dir="l"/>
      </p:transition>
    </mc:Choice>
    <mc:Fallback>
      <p:transition spd="slow" advClick="0" advTm="13495">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3"/>
                                        </p:tgtEl>
                                        <p:attrNameLst>
                                          <p:attrName>style.color</p:attrName>
                                        </p:attrNameLst>
                                      </p:cBhvr>
                                      <p:to>
                                        <a:schemeClr val="bg1"/>
                                      </p:to>
                                    </p:animClr>
                                    <p:animClr clrSpc="rgb" dir="cw">
                                      <p:cBhvr>
                                        <p:cTn id="12" dur="250" autoRev="1" fill="remove"/>
                                        <p:tgtEl>
                                          <p:spTgt spid="3"/>
                                        </p:tgtEl>
                                        <p:attrNameLst>
                                          <p:attrName>fillcolor</p:attrName>
                                        </p:attrNameLst>
                                      </p:cBhvr>
                                      <p:to>
                                        <a:schemeClr val="bg1"/>
                                      </p:to>
                                    </p:animClr>
                                    <p:set>
                                      <p:cBhvr>
                                        <p:cTn id="13" dur="250" autoRev="1" fill="remove"/>
                                        <p:tgtEl>
                                          <p:spTgt spid="3"/>
                                        </p:tgtEl>
                                        <p:attrNameLst>
                                          <p:attrName>fill.type</p:attrName>
                                        </p:attrNameLst>
                                      </p:cBhvr>
                                      <p:to>
                                        <p:strVal val="solid"/>
                                      </p:to>
                                    </p:set>
                                    <p:set>
                                      <p:cBhvr>
                                        <p:cTn id="14" dur="250" autoRev="1" fill="remove"/>
                                        <p:tgtEl>
                                          <p:spTgt spid="3"/>
                                        </p:tgtEl>
                                        <p:attrNameLst>
                                          <p:attrName>fill.on</p:attrName>
                                        </p:attrNameLst>
                                      </p:cBhvr>
                                      <p:to>
                                        <p:strVal val="true"/>
                                      </p:to>
                                    </p:set>
                                  </p:childTnLst>
                                </p:cTn>
                              </p:par>
                              <p:par>
                                <p:cTn id="15" presetID="27" presetClass="emph" presetSubtype="0" fill="remove" grpId="0" nodeType="withEffect">
                                  <p:stCondLst>
                                    <p:cond delay="0"/>
                                  </p:stCondLst>
                                  <p:childTnLst>
                                    <p:animClr clrSpc="rgb" dir="cw">
                                      <p:cBhvr override="childStyle">
                                        <p:cTn id="16" dur="250" autoRev="1" fill="remove"/>
                                        <p:tgtEl>
                                          <p:spTgt spid="8"/>
                                        </p:tgtEl>
                                        <p:attrNameLst>
                                          <p:attrName>style.color</p:attrName>
                                        </p:attrNameLst>
                                      </p:cBhvr>
                                      <p:to>
                                        <a:schemeClr val="bg1"/>
                                      </p:to>
                                    </p:animClr>
                                    <p:animClr clrSpc="rgb" dir="cw">
                                      <p:cBhvr>
                                        <p:cTn id="17" dur="250" autoRev="1" fill="remove"/>
                                        <p:tgtEl>
                                          <p:spTgt spid="8"/>
                                        </p:tgtEl>
                                        <p:attrNameLst>
                                          <p:attrName>fillcolor</p:attrName>
                                        </p:attrNameLst>
                                      </p:cBhvr>
                                      <p:to>
                                        <a:schemeClr val="bg1"/>
                                      </p:to>
                                    </p:animClr>
                                    <p:set>
                                      <p:cBhvr>
                                        <p:cTn id="18" dur="250" autoRev="1" fill="remove"/>
                                        <p:tgtEl>
                                          <p:spTgt spid="8"/>
                                        </p:tgtEl>
                                        <p:attrNameLst>
                                          <p:attrName>fill.type</p:attrName>
                                        </p:attrNameLst>
                                      </p:cBhvr>
                                      <p:to>
                                        <p:strVal val="solid"/>
                                      </p:to>
                                    </p:set>
                                    <p:set>
                                      <p:cBhvr>
                                        <p:cTn id="19" dur="250" autoRev="1" fill="remove"/>
                                        <p:tgtEl>
                                          <p:spTgt spid="8"/>
                                        </p:tgtEl>
                                        <p:attrNameLst>
                                          <p:attrName>fill.on</p:attrName>
                                        </p:attrNameLst>
                                      </p:cBhvr>
                                      <p:to>
                                        <p:strVal val="true"/>
                                      </p:to>
                                    </p:set>
                                  </p:childTnLst>
                                </p:cTn>
                              </p:par>
                              <p:par>
                                <p:cTn id="20" presetID="27" presetClass="emph" presetSubtype="0" fill="remove" grpId="0" nodeType="withEffect">
                                  <p:stCondLst>
                                    <p:cond delay="0"/>
                                  </p:stCondLst>
                                  <p:childTnLst>
                                    <p:animClr clrSpc="rgb" dir="cw">
                                      <p:cBhvr override="childStyle">
                                        <p:cTn id="21" dur="250" autoRev="1" fill="remove"/>
                                        <p:tgtEl>
                                          <p:spTgt spid="4"/>
                                        </p:tgtEl>
                                        <p:attrNameLst>
                                          <p:attrName>style.color</p:attrName>
                                        </p:attrNameLst>
                                      </p:cBhvr>
                                      <p:to>
                                        <a:schemeClr val="bg1"/>
                                      </p:to>
                                    </p:animClr>
                                    <p:animClr clrSpc="rgb" dir="cw">
                                      <p:cBhvr>
                                        <p:cTn id="22" dur="250" autoRev="1" fill="remove"/>
                                        <p:tgtEl>
                                          <p:spTgt spid="4"/>
                                        </p:tgtEl>
                                        <p:attrNameLst>
                                          <p:attrName>fillcolor</p:attrName>
                                        </p:attrNameLst>
                                      </p:cBhvr>
                                      <p:to>
                                        <a:schemeClr val="bg1"/>
                                      </p:to>
                                    </p:animClr>
                                    <p:set>
                                      <p:cBhvr>
                                        <p:cTn id="23" dur="250" autoRev="1" fill="remove"/>
                                        <p:tgtEl>
                                          <p:spTgt spid="4"/>
                                        </p:tgtEl>
                                        <p:attrNameLst>
                                          <p:attrName>fill.type</p:attrName>
                                        </p:attrNameLst>
                                      </p:cBhvr>
                                      <p:to>
                                        <p:strVal val="solid"/>
                                      </p:to>
                                    </p:set>
                                    <p:set>
                                      <p:cBhvr>
                                        <p:cTn id="24" dur="250" autoRev="1" fill="remove"/>
                                        <p:tgtEl>
                                          <p:spTgt spid="4"/>
                                        </p:tgtEl>
                                        <p:attrNameLst>
                                          <p:attrName>fill.on</p:attrName>
                                        </p:attrNameLst>
                                      </p:cBhvr>
                                      <p:to>
                                        <p:strVal val="true"/>
                                      </p:to>
                                    </p:set>
                                  </p:childTnLst>
                                </p:cTn>
                              </p:par>
                            </p:childTnLst>
                          </p:cTn>
                        </p:par>
                      </p:childTnLst>
                    </p:cTn>
                  </p:par>
                  <p:par>
                    <p:cTn id="25" fill="hold" nodeType="clickPar">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barn(inVertical)">
                                      <p:cBhvr>
                                        <p:cTn id="29" dur="500"/>
                                        <p:tgtEl>
                                          <p:spTgt spid="19"/>
                                        </p:tgtEl>
                                      </p:cBhvr>
                                    </p:animEffect>
                                  </p:childTnLst>
                                </p:cTn>
                              </p:par>
                            </p:childTnLst>
                          </p:cTn>
                        </p:par>
                      </p:childTnLst>
                    </p:cTn>
                  </p:par>
                  <p:par>
                    <p:cTn id="30" fill="hold" nodeType="clickPar">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down)">
                                      <p:cBhvr>
                                        <p:cTn id="34" dur="500"/>
                                        <p:tgtEl>
                                          <p:spTgt spid="20"/>
                                        </p:tgtEl>
                                      </p:cBhvr>
                                    </p:animEffect>
                                  </p:childTnLst>
                                </p:cTn>
                              </p:par>
                              <p:par>
                                <p:cTn id="35" presetID="22" presetClass="entr" presetSubtype="4"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childTnLst>
                    </p:cTn>
                  </p:par>
                  <p:par>
                    <p:cTn id="38" fill="hold" nodeType="clickPar">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nodeType="clickPar">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500" tmFilter="0, 0; .2, .5; .8, .5; 1, 0"/>
                                        <p:tgtEl>
                                          <p:spTgt spid="5"/>
                                        </p:tgtEl>
                                      </p:cBhvr>
                                    </p:animEffect>
                                    <p:animScale>
                                      <p:cBhvr>
                                        <p:cTn id="47" dur="250" autoRev="1" fill="hold"/>
                                        <p:tgtEl>
                                          <p:spTgt spid="5"/>
                                        </p:tgtEl>
                                      </p:cBhvr>
                                      <p:by x="105000" y="105000"/>
                                    </p:animScale>
                                  </p:childTnLst>
                                </p:cTn>
                              </p:par>
                            </p:childTnLst>
                          </p:cTn>
                        </p:par>
                      </p:childTnLst>
                    </p:cTn>
                  </p:par>
                  <p:par>
                    <p:cTn id="48" fill="hold" nodeType="clickPar">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arn(inVertical)">
                                      <p:cBhvr>
                                        <p:cTn id="52" dur="500"/>
                                        <p:tgtEl>
                                          <p:spTgt spid="21"/>
                                        </p:tgtEl>
                                      </p:cBhvr>
                                    </p:animEffect>
                                  </p:childTnLst>
                                </p:cTn>
                              </p:par>
                            </p:childTnLst>
                          </p:cTn>
                        </p:par>
                      </p:childTnLst>
                    </p:cTn>
                  </p:par>
                  <p:par>
                    <p:cTn id="53" fill="hold" nodeType="clickPar">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down)">
                                      <p:cBhvr>
                                        <p:cTn id="57" dur="500"/>
                                        <p:tgtEl>
                                          <p:spTgt spid="22"/>
                                        </p:tgtEl>
                                      </p:cBhvr>
                                    </p:animEffect>
                                  </p:childTnLst>
                                </p:cTn>
                              </p:par>
                              <p:par>
                                <p:cTn id="58" presetID="22" presetClass="entr" presetSubtype="4"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down)">
                                      <p:cBhvr>
                                        <p:cTn id="60" dur="500"/>
                                        <p:tgtEl>
                                          <p:spTgt spid="11"/>
                                        </p:tgtEl>
                                      </p:cBhvr>
                                    </p:animEffect>
                                  </p:childTnLst>
                                </p:cTn>
                              </p:par>
                            </p:childTnLst>
                          </p:cTn>
                        </p:par>
                      </p:childTnLst>
                    </p:cTn>
                  </p:par>
                  <p:par>
                    <p:cTn id="61" fill="hold" nodeType="clickPar">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500"/>
                                        <p:tgtEl>
                                          <p:spTgt spid="28"/>
                                        </p:tgtEl>
                                      </p:cBhvr>
                                    </p:animEffect>
                                  </p:childTnLst>
                                </p:cTn>
                              </p:par>
                            </p:childTnLst>
                          </p:cTn>
                        </p:par>
                      </p:childTnLst>
                    </p:cTn>
                  </p:par>
                  <p:par>
                    <p:cTn id="66" fill="hold" nodeType="clickPar">
                      <p:stCondLst>
                        <p:cond delay="indefinite"/>
                      </p:stCondLst>
                      <p:childTnLst>
                        <p:par>
                          <p:cTn id="67" fill="hold">
                            <p:stCondLst>
                              <p:cond delay="0"/>
                            </p:stCondLst>
                            <p:childTnLst>
                              <p:par>
                                <p:cTn id="68" presetID="26" presetClass="emph" presetSubtype="0" fill="hold" grpId="0" nodeType="clickEffect">
                                  <p:stCondLst>
                                    <p:cond delay="0"/>
                                  </p:stCondLst>
                                  <p:childTnLst>
                                    <p:animEffect transition="out" filter="fade">
                                      <p:cBhvr>
                                        <p:cTn id="69" dur="500" tmFilter="0, 0; .2, .5; .8, .5; 1, 0"/>
                                        <p:tgtEl>
                                          <p:spTgt spid="6"/>
                                        </p:tgtEl>
                                      </p:cBhvr>
                                    </p:animEffect>
                                    <p:animScale>
                                      <p:cBhvr>
                                        <p:cTn id="70" dur="250" autoRev="1" fill="hold"/>
                                        <p:tgtEl>
                                          <p:spTgt spid="6"/>
                                        </p:tgtEl>
                                      </p:cBhvr>
                                      <p:by x="105000" y="105000"/>
                                    </p:animScale>
                                  </p:childTnLst>
                                </p:cTn>
                              </p:par>
                            </p:childTnLst>
                          </p:cTn>
                        </p:par>
                      </p:childTnLst>
                    </p:cTn>
                  </p:par>
                  <p:par>
                    <p:cTn id="71" fill="hold" nodeType="clickPar">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barn(inVertical)">
                                      <p:cBhvr>
                                        <p:cTn id="75" dur="500"/>
                                        <p:tgtEl>
                                          <p:spTgt spid="23"/>
                                        </p:tgtEl>
                                      </p:cBhvr>
                                    </p:animEffect>
                                  </p:childTnLst>
                                </p:cTn>
                              </p:par>
                            </p:childTnLst>
                          </p:cTn>
                        </p:par>
                      </p:childTnLst>
                    </p:cTn>
                  </p:par>
                  <p:par>
                    <p:cTn id="76" fill="hold" nodeType="clickPar">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down)">
                                      <p:cBhvr>
                                        <p:cTn id="80" dur="500"/>
                                        <p:tgtEl>
                                          <p:spTgt spid="24"/>
                                        </p:tgtEl>
                                      </p:cBhvr>
                                    </p:animEffect>
                                  </p:childTnLst>
                                </p:cTn>
                              </p:par>
                              <p:par>
                                <p:cTn id="81" presetID="22" presetClass="entr" presetSubtype="4" fill="hold"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childTnLst>
                          </p:cTn>
                        </p:par>
                      </p:childTnLst>
                    </p:cTn>
                  </p:par>
                  <p:par>
                    <p:cTn id="84" fill="hold" nodeType="clickPar">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par>
                    <p:cTn id="89" fill="hold" nodeType="clickPar">
                      <p:stCondLst>
                        <p:cond delay="indefinite"/>
                      </p:stCondLst>
                      <p:childTnLst>
                        <p:par>
                          <p:cTn id="90" fill="hold">
                            <p:stCondLst>
                              <p:cond delay="0"/>
                            </p:stCondLst>
                            <p:childTnLst>
                              <p:par>
                                <p:cTn id="91" presetID="26" presetClass="emph" presetSubtype="0" fill="hold" grpId="0" nodeType="clickEffect">
                                  <p:stCondLst>
                                    <p:cond delay="0"/>
                                  </p:stCondLst>
                                  <p:childTnLst>
                                    <p:animEffect transition="out" filter="fade">
                                      <p:cBhvr>
                                        <p:cTn id="92" dur="500" tmFilter="0, 0; .2, .5; .8, .5; 1, 0"/>
                                        <p:tgtEl>
                                          <p:spTgt spid="9"/>
                                        </p:tgtEl>
                                      </p:cBhvr>
                                    </p:animEffect>
                                    <p:animScale>
                                      <p:cBhvr>
                                        <p:cTn id="93" dur="250" autoRev="1" fill="hold"/>
                                        <p:tgtEl>
                                          <p:spTgt spid="9"/>
                                        </p:tgtEl>
                                      </p:cBhvr>
                                      <p:by x="105000" y="105000"/>
                                    </p:animScale>
                                  </p:childTnLst>
                                </p:cTn>
                              </p:par>
                            </p:childTnLst>
                          </p:cTn>
                        </p:par>
                      </p:childTnLst>
                    </p:cTn>
                  </p:par>
                  <p:par>
                    <p:cTn id="94" fill="hold" nodeType="clickPar">
                      <p:stCondLst>
                        <p:cond delay="indefinite"/>
                      </p:stCondLst>
                      <p:childTnLst>
                        <p:par>
                          <p:cTn id="95" fill="hold">
                            <p:stCondLst>
                              <p:cond delay="0"/>
                            </p:stCondLst>
                            <p:childTnLst>
                              <p:par>
                                <p:cTn id="96" presetID="16" presetClass="entr" presetSubtype="21" fill="hold" grpId="0" nodeType="click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barn(inVertical)">
                                      <p:cBhvr>
                                        <p:cTn id="98" dur="500"/>
                                        <p:tgtEl>
                                          <p:spTgt spid="25"/>
                                        </p:tgtEl>
                                      </p:cBhvr>
                                    </p:animEffect>
                                  </p:childTnLst>
                                </p:cTn>
                              </p:par>
                            </p:childTnLst>
                          </p:cTn>
                        </p:par>
                      </p:childTnLst>
                    </p:cTn>
                  </p:par>
                  <p:par>
                    <p:cTn id="99" fill="hold" nodeType="clickPar">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down)">
                                      <p:cBhvr>
                                        <p:cTn id="103" dur="500"/>
                                        <p:tgtEl>
                                          <p:spTgt spid="26"/>
                                        </p:tgtEl>
                                      </p:cBhvr>
                                    </p:animEffect>
                                  </p:childTnLst>
                                </p:cTn>
                              </p:par>
                              <p:par>
                                <p:cTn id="104" presetID="22" presetClass="entr" presetSubtype="4" fill="hold" nodeType="withEffect">
                                  <p:stCondLst>
                                    <p:cond delay="0"/>
                                  </p:stCondLst>
                                  <p:childTnLst>
                                    <p:set>
                                      <p:cBhvr>
                                        <p:cTn id="105" dur="1" fill="hold">
                                          <p:stCondLst>
                                            <p:cond delay="0"/>
                                          </p:stCondLst>
                                        </p:cTn>
                                        <p:tgtEl>
                                          <p:spTgt spid="13"/>
                                        </p:tgtEl>
                                        <p:attrNameLst>
                                          <p:attrName>style.visibility</p:attrName>
                                        </p:attrNameLst>
                                      </p:cBhvr>
                                      <p:to>
                                        <p:strVal val="visible"/>
                                      </p:to>
                                    </p:set>
                                    <p:animEffect transition="in" filter="wipe(down)">
                                      <p:cBhvr>
                                        <p:cTn id="106" dur="500"/>
                                        <p:tgtEl>
                                          <p:spTgt spid="13"/>
                                        </p:tgtEl>
                                      </p:cBhvr>
                                    </p:animEffect>
                                  </p:childTnLst>
                                </p:cTn>
                              </p:par>
                            </p:childTnLst>
                          </p:cTn>
                        </p:par>
                      </p:childTnLst>
                    </p:cTn>
                  </p:par>
                  <p:par>
                    <p:cTn id="107" fill="hold" nodeType="clickPar">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500"/>
                                        <p:tgtEl>
                                          <p:spTgt spid="30"/>
                                        </p:tgtEl>
                                      </p:cBhvr>
                                    </p:animEffect>
                                  </p:childTnLst>
                                </p:cTn>
                              </p:par>
                            </p:childTnLst>
                          </p:cTn>
                        </p:par>
                      </p:childTnLst>
                    </p:cTn>
                  </p:par>
                  <p:par>
                    <p:cTn id="112" fill="hold" nodeType="clickPar">
                      <p:stCondLst>
                        <p:cond delay="indefinite"/>
                      </p:stCondLst>
                      <p:childTnLst>
                        <p:par>
                          <p:cTn id="113" fill="hold">
                            <p:stCondLst>
                              <p:cond delay="0"/>
                            </p:stCondLst>
                            <p:childTnLst>
                              <p:par>
                                <p:cTn id="114" presetID="26" presetClass="emph" presetSubtype="0" fill="hold" grpId="0" nodeType="clickEffect">
                                  <p:stCondLst>
                                    <p:cond delay="0"/>
                                  </p:stCondLst>
                                  <p:childTnLst>
                                    <p:animEffect transition="out" filter="fade">
                                      <p:cBhvr>
                                        <p:cTn id="115" dur="500" tmFilter="0, 0; .2, .5; .8, .5; 1, 0"/>
                                        <p:tgtEl>
                                          <p:spTgt spid="7"/>
                                        </p:tgtEl>
                                      </p:cBhvr>
                                    </p:animEffect>
                                    <p:animScale>
                                      <p:cBhvr>
                                        <p:cTn id="116"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2"/>
          <p:cNvGrpSpPr/>
          <p:nvPr/>
        </p:nvGrpSpPr>
        <p:grpSpPr>
          <a:xfrm>
            <a:off x="3032829" y="1809298"/>
            <a:ext cx="3065531" cy="2736329"/>
            <a:chOff x="4052312" y="2372849"/>
            <a:chExt cx="4087375" cy="3648439"/>
          </a:xfrm>
        </p:grpSpPr>
        <p:sp>
          <p:nvSpPr>
            <p:cNvPr id="14" name="Freeform: Shape 65"/>
            <p:cNvSpPr/>
            <p:nvPr/>
          </p:nvSpPr>
          <p:spPr bwMode="auto">
            <a:xfrm>
              <a:off x="5506048" y="3858802"/>
              <a:ext cx="2633639" cy="2162486"/>
            </a:xfrm>
            <a:custGeom>
              <a:cxnLst>
                <a:cxn ang="0">
                  <a:pos x="392" y="0"/>
                </a:cxn>
                <a:cxn ang="0">
                  <a:pos x="514" y="321"/>
                </a:cxn>
                <a:cxn ang="0">
                  <a:pos x="0" y="425"/>
                </a:cxn>
                <a:cxn ang="0">
                  <a:pos x="328" y="275"/>
                </a:cxn>
                <a:cxn ang="0">
                  <a:pos x="392" y="0"/>
                </a:cxn>
              </a:cxnLst>
              <a:rect l="0" t="0" r="r" b="b"/>
              <a:pathLst>
                <a:path w="617" h="507">
                  <a:moveTo>
                    <a:pt x="392" y="0"/>
                  </a:moveTo>
                  <a:cubicBezTo>
                    <a:pt x="392" y="0"/>
                    <a:pt x="617" y="168"/>
                    <a:pt x="514" y="321"/>
                  </a:cubicBezTo>
                  <a:cubicBezTo>
                    <a:pt x="388" y="507"/>
                    <a:pt x="0" y="425"/>
                    <a:pt x="0" y="425"/>
                  </a:cubicBezTo>
                  <a:cubicBezTo>
                    <a:pt x="0" y="425"/>
                    <a:pt x="203" y="411"/>
                    <a:pt x="328" y="275"/>
                  </a:cubicBezTo>
                  <a:cubicBezTo>
                    <a:pt x="414" y="180"/>
                    <a:pt x="392" y="0"/>
                    <a:pt x="392" y="0"/>
                  </a:cubicBezTo>
                  <a:close/>
                </a:path>
              </a:pathLst>
            </a:custGeom>
            <a:solidFill>
              <a:schemeClr val="accent3"/>
            </a:solid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66"/>
            <p:cNvSpPr/>
            <p:nvPr/>
          </p:nvSpPr>
          <p:spPr bwMode="auto">
            <a:xfrm>
              <a:off x="4052312" y="3097703"/>
              <a:ext cx="1864489" cy="2822909"/>
            </a:xfrm>
            <a:custGeom>
              <a:cxnLst>
                <a:cxn ang="0">
                  <a:pos x="437" y="552"/>
                </a:cxn>
                <a:cxn ang="0">
                  <a:pos x="99" y="497"/>
                </a:cxn>
                <a:cxn ang="0">
                  <a:pos x="265" y="0"/>
                </a:cxn>
                <a:cxn ang="0">
                  <a:pos x="232" y="359"/>
                </a:cxn>
                <a:cxn ang="0">
                  <a:pos x="437" y="552"/>
                </a:cxn>
              </a:cxnLst>
              <a:rect l="0" t="0" r="r" b="b"/>
              <a:pathLst>
                <a:path w="437" h="662">
                  <a:moveTo>
                    <a:pt x="437" y="552"/>
                  </a:moveTo>
                  <a:cubicBezTo>
                    <a:pt x="437" y="552"/>
                    <a:pt x="179" y="662"/>
                    <a:pt x="99" y="497"/>
                  </a:cubicBezTo>
                  <a:cubicBezTo>
                    <a:pt x="0" y="294"/>
                    <a:pt x="265" y="0"/>
                    <a:pt x="265" y="0"/>
                  </a:cubicBezTo>
                  <a:cubicBezTo>
                    <a:pt x="265" y="0"/>
                    <a:pt x="176" y="183"/>
                    <a:pt x="232" y="359"/>
                  </a:cubicBezTo>
                  <a:cubicBezTo>
                    <a:pt x="271" y="481"/>
                    <a:pt x="437" y="552"/>
                    <a:pt x="437" y="552"/>
                  </a:cubicBezTo>
                  <a:close/>
                </a:path>
              </a:pathLst>
            </a:custGeom>
            <a:solidFill>
              <a:schemeClr val="accent1"/>
            </a:solid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67"/>
            <p:cNvSpPr/>
            <p:nvPr/>
          </p:nvSpPr>
          <p:spPr bwMode="auto">
            <a:xfrm>
              <a:off x="5175836" y="2372849"/>
              <a:ext cx="2404104" cy="1731598"/>
            </a:xfrm>
            <a:custGeom>
              <a:cxnLst>
                <a:cxn ang="0">
                  <a:pos x="0" y="279"/>
                </a:cxn>
                <a:cxn ang="0">
                  <a:pos x="216" y="14"/>
                </a:cxn>
                <a:cxn ang="0">
                  <a:pos x="564" y="406"/>
                </a:cxn>
                <a:cxn ang="0">
                  <a:pos x="269" y="198"/>
                </a:cxn>
                <a:cxn ang="0">
                  <a:pos x="0" y="279"/>
                </a:cxn>
              </a:cxnLst>
              <a:rect l="0" t="0" r="r" b="b"/>
              <a:pathLst>
                <a:path w="564" h="406">
                  <a:moveTo>
                    <a:pt x="0" y="279"/>
                  </a:moveTo>
                  <a:cubicBezTo>
                    <a:pt x="0" y="279"/>
                    <a:pt x="33" y="0"/>
                    <a:pt x="216" y="14"/>
                  </a:cubicBezTo>
                  <a:cubicBezTo>
                    <a:pt x="441" y="29"/>
                    <a:pt x="564" y="406"/>
                    <a:pt x="564" y="406"/>
                  </a:cubicBezTo>
                  <a:cubicBezTo>
                    <a:pt x="564" y="406"/>
                    <a:pt x="449" y="237"/>
                    <a:pt x="269" y="198"/>
                  </a:cubicBezTo>
                  <a:cubicBezTo>
                    <a:pt x="144" y="170"/>
                    <a:pt x="0" y="279"/>
                    <a:pt x="0" y="279"/>
                  </a:cubicBezTo>
                  <a:close/>
                </a:path>
              </a:pathLst>
            </a:custGeom>
            <a:solidFill>
              <a:schemeClr val="accent2"/>
            </a:solid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7" name="Group 68"/>
            <p:cNvGrpSpPr/>
            <p:nvPr/>
          </p:nvGrpSpPr>
          <p:grpSpPr>
            <a:xfrm>
              <a:off x="4671116" y="4917324"/>
              <a:ext cx="456432" cy="459762"/>
              <a:chOff x="1905000" y="3457575"/>
              <a:chExt cx="217488" cy="219075"/>
            </a:xfrm>
            <a:solidFill>
              <a:schemeClr val="bg1"/>
            </a:solidFill>
          </p:grpSpPr>
          <p:sp>
            <p:nvSpPr>
              <p:cNvPr id="26" name="Freeform: Shape 69"/>
              <p:cNvSpPr/>
              <p:nvPr/>
            </p:nvSpPr>
            <p:spPr bwMode="auto">
              <a:xfrm>
                <a:off x="1905000" y="3457575"/>
                <a:ext cx="217488" cy="219075"/>
              </a:xfrm>
              <a:custGeom>
                <a:cxnLst>
                  <a:cxn ang="0">
                    <a:pos x="76" y="9"/>
                  </a:cxn>
                  <a:cxn ang="0">
                    <a:pos x="53" y="0"/>
                  </a:cxn>
                  <a:cxn ang="0">
                    <a:pos x="30" y="9"/>
                  </a:cxn>
                  <a:cxn ang="0">
                    <a:pos x="21" y="32"/>
                  </a:cxn>
                  <a:cxn ang="0">
                    <a:pos x="25" y="48"/>
                  </a:cxn>
                  <a:cxn ang="0">
                    <a:pos x="1" y="73"/>
                  </a:cxn>
                  <a:cxn ang="0">
                    <a:pos x="0" y="75"/>
                  </a:cxn>
                  <a:cxn ang="0">
                    <a:pos x="1" y="77"/>
                  </a:cxn>
                  <a:cxn ang="0">
                    <a:pos x="8" y="85"/>
                  </a:cxn>
                  <a:cxn ang="0">
                    <a:pos x="10" y="85"/>
                  </a:cxn>
                  <a:cxn ang="0">
                    <a:pos x="12" y="85"/>
                  </a:cxn>
                  <a:cxn ang="0">
                    <a:pos x="37" y="60"/>
                  </a:cxn>
                  <a:cxn ang="0">
                    <a:pos x="53" y="64"/>
                  </a:cxn>
                  <a:cxn ang="0">
                    <a:pos x="76" y="55"/>
                  </a:cxn>
                  <a:cxn ang="0">
                    <a:pos x="85" y="32"/>
                  </a:cxn>
                  <a:cxn ang="0">
                    <a:pos x="76" y="9"/>
                  </a:cxn>
                  <a:cxn ang="0">
                    <a:pos x="10" y="79"/>
                  </a:cxn>
                  <a:cxn ang="0">
                    <a:pos x="6" y="75"/>
                  </a:cxn>
                  <a:cxn ang="0">
                    <a:pos x="28" y="53"/>
                  </a:cxn>
                  <a:cxn ang="0">
                    <a:pos x="30" y="55"/>
                  </a:cxn>
                  <a:cxn ang="0">
                    <a:pos x="32" y="57"/>
                  </a:cxn>
                  <a:cxn ang="0">
                    <a:pos x="10" y="79"/>
                  </a:cxn>
                  <a:cxn ang="0">
                    <a:pos x="72" y="51"/>
                  </a:cxn>
                  <a:cxn ang="0">
                    <a:pos x="53" y="59"/>
                  </a:cxn>
                  <a:cxn ang="0">
                    <a:pos x="34" y="51"/>
                  </a:cxn>
                  <a:cxn ang="0">
                    <a:pos x="26" y="32"/>
                  </a:cxn>
                  <a:cxn ang="0">
                    <a:pos x="34" y="13"/>
                  </a:cxn>
                  <a:cxn ang="0">
                    <a:pos x="53" y="5"/>
                  </a:cxn>
                  <a:cxn ang="0">
                    <a:pos x="72" y="13"/>
                  </a:cxn>
                  <a:cxn ang="0">
                    <a:pos x="80" y="32"/>
                  </a:cxn>
                  <a:cxn ang="0">
                    <a:pos x="72" y="51"/>
                  </a:cxn>
                </a:cxnLst>
                <a:rect l="0" t="0" r="r" b="b"/>
                <a:pathLst>
                  <a:path w="85" h="85">
                    <a:moveTo>
                      <a:pt x="76" y="9"/>
                    </a:moveTo>
                    <a:cubicBezTo>
                      <a:pt x="70" y="3"/>
                      <a:pt x="62" y="0"/>
                      <a:pt x="53" y="0"/>
                    </a:cubicBezTo>
                    <a:cubicBezTo>
                      <a:pt x="44" y="0"/>
                      <a:pt x="36" y="3"/>
                      <a:pt x="30" y="9"/>
                    </a:cubicBezTo>
                    <a:cubicBezTo>
                      <a:pt x="24" y="15"/>
                      <a:pt x="21" y="23"/>
                      <a:pt x="21" y="32"/>
                    </a:cubicBezTo>
                    <a:cubicBezTo>
                      <a:pt x="21" y="38"/>
                      <a:pt x="22" y="43"/>
                      <a:pt x="25" y="48"/>
                    </a:cubicBezTo>
                    <a:cubicBezTo>
                      <a:pt x="1" y="73"/>
                      <a:pt x="1" y="73"/>
                      <a:pt x="1" y="73"/>
                    </a:cubicBezTo>
                    <a:cubicBezTo>
                      <a:pt x="0" y="74"/>
                      <a:pt x="0" y="74"/>
                      <a:pt x="0" y="75"/>
                    </a:cubicBezTo>
                    <a:cubicBezTo>
                      <a:pt x="0" y="76"/>
                      <a:pt x="0" y="76"/>
                      <a:pt x="1" y="77"/>
                    </a:cubicBezTo>
                    <a:cubicBezTo>
                      <a:pt x="8" y="85"/>
                      <a:pt x="8" y="85"/>
                      <a:pt x="8" y="85"/>
                    </a:cubicBezTo>
                    <a:cubicBezTo>
                      <a:pt x="9" y="85"/>
                      <a:pt x="9" y="85"/>
                      <a:pt x="10" y="85"/>
                    </a:cubicBezTo>
                    <a:cubicBezTo>
                      <a:pt x="11" y="85"/>
                      <a:pt x="12" y="85"/>
                      <a:pt x="12" y="85"/>
                    </a:cubicBezTo>
                    <a:cubicBezTo>
                      <a:pt x="37" y="60"/>
                      <a:pt x="37" y="60"/>
                      <a:pt x="37" y="60"/>
                    </a:cubicBezTo>
                    <a:cubicBezTo>
                      <a:pt x="42" y="63"/>
                      <a:pt x="47" y="64"/>
                      <a:pt x="53" y="64"/>
                    </a:cubicBezTo>
                    <a:cubicBezTo>
                      <a:pt x="62" y="64"/>
                      <a:pt x="70" y="61"/>
                      <a:pt x="76" y="55"/>
                    </a:cubicBezTo>
                    <a:cubicBezTo>
                      <a:pt x="82" y="49"/>
                      <a:pt x="85" y="41"/>
                      <a:pt x="85" y="32"/>
                    </a:cubicBezTo>
                    <a:cubicBezTo>
                      <a:pt x="85" y="23"/>
                      <a:pt x="82" y="15"/>
                      <a:pt x="76" y="9"/>
                    </a:cubicBezTo>
                    <a:close/>
                    <a:moveTo>
                      <a:pt x="10" y="79"/>
                    </a:moveTo>
                    <a:cubicBezTo>
                      <a:pt x="6" y="75"/>
                      <a:pt x="6" y="75"/>
                      <a:pt x="6" y="75"/>
                    </a:cubicBezTo>
                    <a:cubicBezTo>
                      <a:pt x="28" y="53"/>
                      <a:pt x="28" y="53"/>
                      <a:pt x="28" y="53"/>
                    </a:cubicBezTo>
                    <a:cubicBezTo>
                      <a:pt x="29" y="53"/>
                      <a:pt x="30" y="54"/>
                      <a:pt x="30" y="55"/>
                    </a:cubicBezTo>
                    <a:cubicBezTo>
                      <a:pt x="31" y="56"/>
                      <a:pt x="32" y="56"/>
                      <a:pt x="32" y="57"/>
                    </a:cubicBezTo>
                    <a:lnTo>
                      <a:pt x="10" y="79"/>
                    </a:lnTo>
                    <a:close/>
                    <a:moveTo>
                      <a:pt x="72" y="51"/>
                    </a:moveTo>
                    <a:cubicBezTo>
                      <a:pt x="67" y="56"/>
                      <a:pt x="60" y="59"/>
                      <a:pt x="53" y="59"/>
                    </a:cubicBezTo>
                    <a:cubicBezTo>
                      <a:pt x="46" y="59"/>
                      <a:pt x="39" y="56"/>
                      <a:pt x="34" y="51"/>
                    </a:cubicBezTo>
                    <a:cubicBezTo>
                      <a:pt x="29" y="46"/>
                      <a:pt x="26" y="39"/>
                      <a:pt x="26" y="32"/>
                    </a:cubicBezTo>
                    <a:cubicBezTo>
                      <a:pt x="26" y="25"/>
                      <a:pt x="29" y="18"/>
                      <a:pt x="34" y="13"/>
                    </a:cubicBezTo>
                    <a:cubicBezTo>
                      <a:pt x="39" y="8"/>
                      <a:pt x="46" y="5"/>
                      <a:pt x="53" y="5"/>
                    </a:cubicBezTo>
                    <a:cubicBezTo>
                      <a:pt x="60" y="5"/>
                      <a:pt x="67" y="8"/>
                      <a:pt x="72" y="13"/>
                    </a:cubicBezTo>
                    <a:cubicBezTo>
                      <a:pt x="77" y="18"/>
                      <a:pt x="80" y="25"/>
                      <a:pt x="80" y="32"/>
                    </a:cubicBezTo>
                    <a:cubicBezTo>
                      <a:pt x="80" y="39"/>
                      <a:pt x="77" y="46"/>
                      <a:pt x="72" y="51"/>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70"/>
              <p:cNvSpPr/>
              <p:nvPr/>
            </p:nvSpPr>
            <p:spPr bwMode="auto">
              <a:xfrm>
                <a:off x="1992313" y="3548063"/>
                <a:ext cx="107950" cy="50800"/>
              </a:xfrm>
              <a:custGeom>
                <a:cxnLst>
                  <a:cxn ang="0">
                    <a:pos x="40" y="0"/>
                  </a:cxn>
                  <a:cxn ang="0">
                    <a:pos x="38" y="2"/>
                  </a:cxn>
                  <a:cxn ang="0">
                    <a:pos x="33" y="11"/>
                  </a:cxn>
                  <a:cxn ang="0">
                    <a:pos x="19" y="17"/>
                  </a:cxn>
                  <a:cxn ang="0">
                    <a:pos x="5" y="11"/>
                  </a:cxn>
                  <a:cxn ang="0">
                    <a:pos x="3" y="9"/>
                  </a:cxn>
                  <a:cxn ang="0">
                    <a:pos x="1" y="8"/>
                  </a:cxn>
                  <a:cxn ang="0">
                    <a:pos x="1" y="11"/>
                  </a:cxn>
                  <a:cxn ang="0">
                    <a:pos x="3" y="13"/>
                  </a:cxn>
                  <a:cxn ang="0">
                    <a:pos x="19" y="20"/>
                  </a:cxn>
                  <a:cxn ang="0">
                    <a:pos x="35" y="13"/>
                  </a:cxn>
                  <a:cxn ang="0">
                    <a:pos x="42" y="2"/>
                  </a:cxn>
                  <a:cxn ang="0">
                    <a:pos x="40" y="0"/>
                  </a:cxn>
                </a:cxnLst>
                <a:rect l="0" t="0" r="r" b="b"/>
                <a:pathLst>
                  <a:path w="42" h="20">
                    <a:moveTo>
                      <a:pt x="40" y="0"/>
                    </a:moveTo>
                    <a:cubicBezTo>
                      <a:pt x="39" y="0"/>
                      <a:pt x="38" y="1"/>
                      <a:pt x="38" y="2"/>
                    </a:cubicBezTo>
                    <a:cubicBezTo>
                      <a:pt x="37" y="5"/>
                      <a:pt x="35" y="8"/>
                      <a:pt x="33" y="11"/>
                    </a:cubicBezTo>
                    <a:cubicBezTo>
                      <a:pt x="29" y="15"/>
                      <a:pt x="24" y="17"/>
                      <a:pt x="19" y="17"/>
                    </a:cubicBezTo>
                    <a:cubicBezTo>
                      <a:pt x="14" y="17"/>
                      <a:pt x="9" y="15"/>
                      <a:pt x="5" y="11"/>
                    </a:cubicBezTo>
                    <a:cubicBezTo>
                      <a:pt x="5" y="10"/>
                      <a:pt x="4" y="9"/>
                      <a:pt x="3" y="9"/>
                    </a:cubicBezTo>
                    <a:cubicBezTo>
                      <a:pt x="3" y="8"/>
                      <a:pt x="2" y="8"/>
                      <a:pt x="1" y="8"/>
                    </a:cubicBezTo>
                    <a:cubicBezTo>
                      <a:pt x="0" y="9"/>
                      <a:pt x="0" y="10"/>
                      <a:pt x="1" y="11"/>
                    </a:cubicBezTo>
                    <a:cubicBezTo>
                      <a:pt x="1" y="12"/>
                      <a:pt x="2" y="13"/>
                      <a:pt x="3" y="13"/>
                    </a:cubicBezTo>
                    <a:cubicBezTo>
                      <a:pt x="7" y="18"/>
                      <a:pt x="13" y="20"/>
                      <a:pt x="19" y="20"/>
                    </a:cubicBezTo>
                    <a:cubicBezTo>
                      <a:pt x="25" y="20"/>
                      <a:pt x="31" y="18"/>
                      <a:pt x="35" y="13"/>
                    </a:cubicBezTo>
                    <a:cubicBezTo>
                      <a:pt x="38" y="10"/>
                      <a:pt x="41" y="7"/>
                      <a:pt x="42" y="2"/>
                    </a:cubicBezTo>
                    <a:cubicBezTo>
                      <a:pt x="42" y="1"/>
                      <a:pt x="41" y="0"/>
                      <a:pt x="40" y="0"/>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71"/>
              <p:cNvSpPr/>
              <p:nvPr/>
            </p:nvSpPr>
            <p:spPr bwMode="auto">
              <a:xfrm>
                <a:off x="1976438" y="3481388"/>
                <a:ext cx="123825" cy="79375"/>
              </a:xfrm>
              <a:custGeom>
                <a:cxnLst>
                  <a:cxn ang="0">
                    <a:pos x="6" y="29"/>
                  </a:cxn>
                  <a:cxn ang="0">
                    <a:pos x="11" y="9"/>
                  </a:cxn>
                  <a:cxn ang="0">
                    <a:pos x="25" y="3"/>
                  </a:cxn>
                  <a:cxn ang="0">
                    <a:pos x="39" y="9"/>
                  </a:cxn>
                  <a:cxn ang="0">
                    <a:pos x="44" y="18"/>
                  </a:cxn>
                  <a:cxn ang="0">
                    <a:pos x="46" y="19"/>
                  </a:cxn>
                  <a:cxn ang="0">
                    <a:pos x="47" y="17"/>
                  </a:cxn>
                  <a:cxn ang="0">
                    <a:pos x="41" y="7"/>
                  </a:cxn>
                  <a:cxn ang="0">
                    <a:pos x="25" y="0"/>
                  </a:cxn>
                  <a:cxn ang="0">
                    <a:pos x="9" y="7"/>
                  </a:cxn>
                  <a:cxn ang="0">
                    <a:pos x="3" y="30"/>
                  </a:cxn>
                  <a:cxn ang="0">
                    <a:pos x="5" y="31"/>
                  </a:cxn>
                  <a:cxn ang="0">
                    <a:pos x="5" y="31"/>
                  </a:cxn>
                  <a:cxn ang="0">
                    <a:pos x="6" y="29"/>
                  </a:cxn>
                </a:cxnLst>
                <a:rect l="0" t="0" r="r" b="b"/>
                <a:pathLst>
                  <a:path w="48" h="31">
                    <a:moveTo>
                      <a:pt x="6" y="29"/>
                    </a:moveTo>
                    <a:cubicBezTo>
                      <a:pt x="4" y="22"/>
                      <a:pt x="6" y="14"/>
                      <a:pt x="11" y="9"/>
                    </a:cubicBezTo>
                    <a:cubicBezTo>
                      <a:pt x="15" y="6"/>
                      <a:pt x="20" y="3"/>
                      <a:pt x="25" y="3"/>
                    </a:cubicBezTo>
                    <a:cubicBezTo>
                      <a:pt x="30" y="3"/>
                      <a:pt x="35" y="6"/>
                      <a:pt x="39" y="9"/>
                    </a:cubicBezTo>
                    <a:cubicBezTo>
                      <a:pt x="41" y="12"/>
                      <a:pt x="43" y="15"/>
                      <a:pt x="44" y="18"/>
                    </a:cubicBezTo>
                    <a:cubicBezTo>
                      <a:pt x="44" y="19"/>
                      <a:pt x="45" y="20"/>
                      <a:pt x="46" y="19"/>
                    </a:cubicBezTo>
                    <a:cubicBezTo>
                      <a:pt x="47" y="19"/>
                      <a:pt x="48" y="18"/>
                      <a:pt x="47" y="17"/>
                    </a:cubicBezTo>
                    <a:cubicBezTo>
                      <a:pt x="46" y="13"/>
                      <a:pt x="44" y="10"/>
                      <a:pt x="41" y="7"/>
                    </a:cubicBezTo>
                    <a:cubicBezTo>
                      <a:pt x="37" y="2"/>
                      <a:pt x="31" y="0"/>
                      <a:pt x="25" y="0"/>
                    </a:cubicBezTo>
                    <a:cubicBezTo>
                      <a:pt x="19" y="0"/>
                      <a:pt x="13" y="2"/>
                      <a:pt x="9" y="7"/>
                    </a:cubicBezTo>
                    <a:cubicBezTo>
                      <a:pt x="3" y="13"/>
                      <a:pt x="0" y="22"/>
                      <a:pt x="3" y="30"/>
                    </a:cubicBezTo>
                    <a:cubicBezTo>
                      <a:pt x="3" y="31"/>
                      <a:pt x="4" y="31"/>
                      <a:pt x="5" y="31"/>
                    </a:cubicBezTo>
                    <a:cubicBezTo>
                      <a:pt x="5" y="31"/>
                      <a:pt x="5" y="31"/>
                      <a:pt x="5" y="31"/>
                    </a:cubicBezTo>
                    <a:cubicBezTo>
                      <a:pt x="6" y="31"/>
                      <a:pt x="7" y="30"/>
                      <a:pt x="6" y="29"/>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72"/>
              <p:cNvSpPr/>
              <p:nvPr/>
            </p:nvSpPr>
            <p:spPr bwMode="auto">
              <a:xfrm>
                <a:off x="2043113" y="3498850"/>
                <a:ext cx="28575" cy="20638"/>
              </a:xfrm>
              <a:custGeom>
                <a:cxnLst>
                  <a:cxn ang="0">
                    <a:pos x="3" y="1"/>
                  </a:cxn>
                  <a:cxn ang="0">
                    <a:pos x="0" y="2"/>
                  </a:cxn>
                  <a:cxn ang="0">
                    <a:pos x="2" y="4"/>
                  </a:cxn>
                  <a:cxn ang="0">
                    <a:pos x="8" y="7"/>
                  </a:cxn>
                  <a:cxn ang="0">
                    <a:pos x="9" y="8"/>
                  </a:cxn>
                  <a:cxn ang="0">
                    <a:pos x="10" y="7"/>
                  </a:cxn>
                  <a:cxn ang="0">
                    <a:pos x="10" y="5"/>
                  </a:cxn>
                  <a:cxn ang="0">
                    <a:pos x="3" y="1"/>
                  </a:cxn>
                </a:cxnLst>
                <a:rect l="0" t="0" r="r" b="b"/>
                <a:pathLst>
                  <a:path w="11" h="8">
                    <a:moveTo>
                      <a:pt x="3" y="1"/>
                    </a:moveTo>
                    <a:cubicBezTo>
                      <a:pt x="2" y="0"/>
                      <a:pt x="1" y="1"/>
                      <a:pt x="0" y="2"/>
                    </a:cubicBezTo>
                    <a:cubicBezTo>
                      <a:pt x="0" y="3"/>
                      <a:pt x="1" y="4"/>
                      <a:pt x="2" y="4"/>
                    </a:cubicBezTo>
                    <a:cubicBezTo>
                      <a:pt x="4" y="5"/>
                      <a:pt x="6" y="6"/>
                      <a:pt x="8" y="7"/>
                    </a:cubicBezTo>
                    <a:cubicBezTo>
                      <a:pt x="8" y="8"/>
                      <a:pt x="8" y="8"/>
                      <a:pt x="9" y="8"/>
                    </a:cubicBezTo>
                    <a:cubicBezTo>
                      <a:pt x="9" y="8"/>
                      <a:pt x="10" y="8"/>
                      <a:pt x="10" y="7"/>
                    </a:cubicBezTo>
                    <a:cubicBezTo>
                      <a:pt x="11" y="7"/>
                      <a:pt x="11" y="6"/>
                      <a:pt x="10" y="5"/>
                    </a:cubicBezTo>
                    <a:cubicBezTo>
                      <a:pt x="8" y="3"/>
                      <a:pt x="5" y="1"/>
                      <a:pt x="3" y="1"/>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73"/>
              <p:cNvSpPr/>
              <p:nvPr/>
            </p:nvSpPr>
            <p:spPr bwMode="auto">
              <a:xfrm>
                <a:off x="2070100" y="3522663"/>
                <a:ext cx="12700" cy="17463"/>
              </a:xfrm>
              <a:custGeom>
                <a:cxnLst>
                  <a:cxn ang="0">
                    <a:pos x="1" y="6"/>
                  </a:cxn>
                  <a:cxn ang="0">
                    <a:pos x="3" y="7"/>
                  </a:cxn>
                  <a:cxn ang="0">
                    <a:pos x="3" y="7"/>
                  </a:cxn>
                  <a:cxn ang="0">
                    <a:pos x="5" y="5"/>
                  </a:cxn>
                  <a:cxn ang="0">
                    <a:pos x="4" y="2"/>
                  </a:cxn>
                  <a:cxn ang="0">
                    <a:pos x="2" y="1"/>
                  </a:cxn>
                  <a:cxn ang="0">
                    <a:pos x="1" y="3"/>
                  </a:cxn>
                  <a:cxn ang="0">
                    <a:pos x="1" y="6"/>
                  </a:cxn>
                </a:cxnLst>
                <a:rect l="0" t="0" r="r" b="b"/>
                <a:pathLst>
                  <a:path w="5" h="7">
                    <a:moveTo>
                      <a:pt x="1" y="6"/>
                    </a:moveTo>
                    <a:cubicBezTo>
                      <a:pt x="1" y="7"/>
                      <a:pt x="2" y="7"/>
                      <a:pt x="3" y="7"/>
                    </a:cubicBezTo>
                    <a:cubicBezTo>
                      <a:pt x="3" y="7"/>
                      <a:pt x="3" y="7"/>
                      <a:pt x="3" y="7"/>
                    </a:cubicBezTo>
                    <a:cubicBezTo>
                      <a:pt x="4" y="7"/>
                      <a:pt x="5" y="6"/>
                      <a:pt x="5" y="5"/>
                    </a:cubicBezTo>
                    <a:cubicBezTo>
                      <a:pt x="5" y="4"/>
                      <a:pt x="4" y="3"/>
                      <a:pt x="4" y="2"/>
                    </a:cubicBezTo>
                    <a:cubicBezTo>
                      <a:pt x="4" y="1"/>
                      <a:pt x="3" y="0"/>
                      <a:pt x="2" y="1"/>
                    </a:cubicBezTo>
                    <a:cubicBezTo>
                      <a:pt x="1" y="1"/>
                      <a:pt x="0" y="2"/>
                      <a:pt x="1" y="3"/>
                    </a:cubicBezTo>
                    <a:cubicBezTo>
                      <a:pt x="1" y="4"/>
                      <a:pt x="1" y="5"/>
                      <a:pt x="1" y="6"/>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8" name="Group 74"/>
            <p:cNvGrpSpPr/>
            <p:nvPr/>
          </p:nvGrpSpPr>
          <p:grpSpPr>
            <a:xfrm>
              <a:off x="5762273" y="2593866"/>
              <a:ext cx="459763" cy="449769"/>
              <a:chOff x="6516688" y="1757363"/>
              <a:chExt cx="219075" cy="214313"/>
            </a:xfrm>
            <a:solidFill>
              <a:schemeClr val="bg1"/>
            </a:solidFill>
          </p:grpSpPr>
          <p:sp>
            <p:nvSpPr>
              <p:cNvPr id="22" name="Freeform: Shape 75"/>
              <p:cNvSpPr/>
              <p:nvPr/>
            </p:nvSpPr>
            <p:spPr bwMode="auto">
              <a:xfrm>
                <a:off x="6583363" y="1822450"/>
                <a:ext cx="87313" cy="87313"/>
              </a:xfrm>
              <a:custGeom>
                <a:cxnLst>
                  <a:cxn ang="0">
                    <a:pos x="0" y="17"/>
                  </a:cxn>
                  <a:cxn ang="0">
                    <a:pos x="17" y="34"/>
                  </a:cxn>
                  <a:cxn ang="0">
                    <a:pos x="34" y="17"/>
                  </a:cxn>
                  <a:cxn ang="0">
                    <a:pos x="17" y="0"/>
                  </a:cxn>
                  <a:cxn ang="0">
                    <a:pos x="0" y="17"/>
                  </a:cxn>
                  <a:cxn ang="0">
                    <a:pos x="29" y="17"/>
                  </a:cxn>
                  <a:cxn ang="0">
                    <a:pos x="17" y="29"/>
                  </a:cxn>
                  <a:cxn ang="0">
                    <a:pos x="5" y="17"/>
                  </a:cxn>
                  <a:cxn ang="0">
                    <a:pos x="17" y="6"/>
                  </a:cxn>
                  <a:cxn ang="0">
                    <a:pos x="29" y="17"/>
                  </a:cxn>
                </a:cxnLst>
                <a:rect l="0" t="0" r="r" b="b"/>
                <a:pathLst>
                  <a:path w="34" h="34">
                    <a:moveTo>
                      <a:pt x="0" y="17"/>
                    </a:moveTo>
                    <a:cubicBezTo>
                      <a:pt x="0" y="27"/>
                      <a:pt x="7" y="34"/>
                      <a:pt x="17" y="34"/>
                    </a:cubicBezTo>
                    <a:cubicBezTo>
                      <a:pt x="26" y="34"/>
                      <a:pt x="34" y="27"/>
                      <a:pt x="34" y="17"/>
                    </a:cubicBezTo>
                    <a:cubicBezTo>
                      <a:pt x="34" y="8"/>
                      <a:pt x="26" y="0"/>
                      <a:pt x="17" y="0"/>
                    </a:cubicBezTo>
                    <a:cubicBezTo>
                      <a:pt x="7" y="0"/>
                      <a:pt x="0" y="8"/>
                      <a:pt x="0" y="17"/>
                    </a:cubicBezTo>
                    <a:close/>
                    <a:moveTo>
                      <a:pt x="29" y="17"/>
                    </a:moveTo>
                    <a:cubicBezTo>
                      <a:pt x="29" y="24"/>
                      <a:pt x="23" y="29"/>
                      <a:pt x="17" y="29"/>
                    </a:cubicBezTo>
                    <a:cubicBezTo>
                      <a:pt x="10" y="29"/>
                      <a:pt x="5" y="24"/>
                      <a:pt x="5" y="17"/>
                    </a:cubicBezTo>
                    <a:cubicBezTo>
                      <a:pt x="5" y="11"/>
                      <a:pt x="10" y="6"/>
                      <a:pt x="17" y="6"/>
                    </a:cubicBezTo>
                    <a:cubicBezTo>
                      <a:pt x="23" y="6"/>
                      <a:pt x="29" y="11"/>
                      <a:pt x="29" y="17"/>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Shape 76"/>
              <p:cNvSpPr/>
              <p:nvPr/>
            </p:nvSpPr>
            <p:spPr bwMode="auto">
              <a:xfrm>
                <a:off x="6516688" y="1757363"/>
                <a:ext cx="219075" cy="214313"/>
              </a:xfrm>
              <a:custGeom>
                <a:cxnLst>
                  <a:cxn ang="0">
                    <a:pos x="77" y="39"/>
                  </a:cxn>
                  <a:cxn ang="0">
                    <a:pos x="79" y="27"/>
                  </a:cxn>
                  <a:cxn ang="0">
                    <a:pos x="73" y="12"/>
                  </a:cxn>
                  <a:cxn ang="0">
                    <a:pos x="67" y="11"/>
                  </a:cxn>
                  <a:cxn ang="0">
                    <a:pos x="54" y="10"/>
                  </a:cxn>
                  <a:cxn ang="0">
                    <a:pos x="48" y="0"/>
                  </a:cxn>
                  <a:cxn ang="0">
                    <a:pos x="38" y="0"/>
                  </a:cxn>
                  <a:cxn ang="0">
                    <a:pos x="32" y="10"/>
                  </a:cxn>
                  <a:cxn ang="0">
                    <a:pos x="18" y="11"/>
                  </a:cxn>
                  <a:cxn ang="0">
                    <a:pos x="12" y="12"/>
                  </a:cxn>
                  <a:cxn ang="0">
                    <a:pos x="6" y="27"/>
                  </a:cxn>
                  <a:cxn ang="0">
                    <a:pos x="8" y="39"/>
                  </a:cxn>
                  <a:cxn ang="0">
                    <a:pos x="0" y="47"/>
                  </a:cxn>
                  <a:cxn ang="0">
                    <a:pos x="8" y="61"/>
                  </a:cxn>
                  <a:cxn ang="0">
                    <a:pos x="19" y="67"/>
                  </a:cxn>
                  <a:cxn ang="0">
                    <a:pos x="20" y="78"/>
                  </a:cxn>
                  <a:cxn ang="0">
                    <a:pos x="31" y="83"/>
                  </a:cxn>
                  <a:cxn ang="0">
                    <a:pos x="39" y="77"/>
                  </a:cxn>
                  <a:cxn ang="0">
                    <a:pos x="46" y="77"/>
                  </a:cxn>
                  <a:cxn ang="0">
                    <a:pos x="54" y="83"/>
                  </a:cxn>
                  <a:cxn ang="0">
                    <a:pos x="66" y="78"/>
                  </a:cxn>
                  <a:cxn ang="0">
                    <a:pos x="67" y="67"/>
                  </a:cxn>
                  <a:cxn ang="0">
                    <a:pos x="78" y="61"/>
                  </a:cxn>
                  <a:cxn ang="0">
                    <a:pos x="85" y="47"/>
                  </a:cxn>
                  <a:cxn ang="0">
                    <a:pos x="61" y="20"/>
                  </a:cxn>
                  <a:cxn ang="0">
                    <a:pos x="75" y="23"/>
                  </a:cxn>
                  <a:cxn ang="0">
                    <a:pos x="71" y="26"/>
                  </a:cxn>
                  <a:cxn ang="0">
                    <a:pos x="68" y="27"/>
                  </a:cxn>
                  <a:cxn ang="0">
                    <a:pos x="46" y="71"/>
                  </a:cxn>
                  <a:cxn ang="0">
                    <a:pos x="14" y="46"/>
                  </a:cxn>
                  <a:cxn ang="0">
                    <a:pos x="25" y="19"/>
                  </a:cxn>
                  <a:cxn ang="0">
                    <a:pos x="26" y="19"/>
                  </a:cxn>
                  <a:cxn ang="0">
                    <a:pos x="36" y="14"/>
                  </a:cxn>
                  <a:cxn ang="0">
                    <a:pos x="49" y="14"/>
                  </a:cxn>
                  <a:cxn ang="0">
                    <a:pos x="61" y="20"/>
                  </a:cxn>
                  <a:cxn ang="0">
                    <a:pos x="43" y="5"/>
                  </a:cxn>
                  <a:cxn ang="0">
                    <a:pos x="48" y="10"/>
                  </a:cxn>
                  <a:cxn ang="0">
                    <a:pos x="37" y="10"/>
                  </a:cxn>
                  <a:cxn ang="0">
                    <a:pos x="16" y="16"/>
                  </a:cxn>
                  <a:cxn ang="0">
                    <a:pos x="17" y="22"/>
                  </a:cxn>
                  <a:cxn ang="0">
                    <a:pos x="11" y="23"/>
                  </a:cxn>
                  <a:cxn ang="0">
                    <a:pos x="6" y="47"/>
                  </a:cxn>
                  <a:cxn ang="0">
                    <a:pos x="11" y="46"/>
                  </a:cxn>
                  <a:cxn ang="0">
                    <a:pos x="8" y="56"/>
                  </a:cxn>
                  <a:cxn ang="0">
                    <a:pos x="23" y="74"/>
                  </a:cxn>
                  <a:cxn ang="0">
                    <a:pos x="35" y="74"/>
                  </a:cxn>
                  <a:cxn ang="0">
                    <a:pos x="23" y="74"/>
                  </a:cxn>
                  <a:cxn ang="0">
                    <a:pos x="51" y="74"/>
                  </a:cxn>
                  <a:cxn ang="0">
                    <a:pos x="63" y="74"/>
                  </a:cxn>
                  <a:cxn ang="0">
                    <a:pos x="78" y="56"/>
                  </a:cxn>
                  <a:cxn ang="0">
                    <a:pos x="75" y="44"/>
                  </a:cxn>
                  <a:cxn ang="0">
                    <a:pos x="78" y="56"/>
                  </a:cxn>
                </a:cxnLst>
                <a:rect l="0" t="0" r="r" b="b"/>
                <a:pathLst>
                  <a:path w="85" h="83">
                    <a:moveTo>
                      <a:pt x="82" y="42"/>
                    </a:moveTo>
                    <a:cubicBezTo>
                      <a:pt x="77" y="39"/>
                      <a:pt x="77" y="39"/>
                      <a:pt x="77" y="39"/>
                    </a:cubicBezTo>
                    <a:cubicBezTo>
                      <a:pt x="77" y="37"/>
                      <a:pt x="76" y="34"/>
                      <a:pt x="75" y="31"/>
                    </a:cubicBezTo>
                    <a:cubicBezTo>
                      <a:pt x="79" y="27"/>
                      <a:pt x="79" y="27"/>
                      <a:pt x="79" y="27"/>
                    </a:cubicBezTo>
                    <a:cubicBezTo>
                      <a:pt x="81" y="25"/>
                      <a:pt x="81" y="23"/>
                      <a:pt x="80" y="21"/>
                    </a:cubicBezTo>
                    <a:cubicBezTo>
                      <a:pt x="78" y="18"/>
                      <a:pt x="76" y="15"/>
                      <a:pt x="73" y="12"/>
                    </a:cubicBezTo>
                    <a:cubicBezTo>
                      <a:pt x="72" y="11"/>
                      <a:pt x="71" y="11"/>
                      <a:pt x="70" y="11"/>
                    </a:cubicBezTo>
                    <a:cubicBezTo>
                      <a:pt x="69" y="11"/>
                      <a:pt x="68" y="11"/>
                      <a:pt x="67" y="11"/>
                    </a:cubicBezTo>
                    <a:cubicBezTo>
                      <a:pt x="62" y="14"/>
                      <a:pt x="62" y="14"/>
                      <a:pt x="62" y="14"/>
                    </a:cubicBezTo>
                    <a:cubicBezTo>
                      <a:pt x="59" y="12"/>
                      <a:pt x="57" y="11"/>
                      <a:pt x="54" y="10"/>
                    </a:cubicBezTo>
                    <a:cubicBezTo>
                      <a:pt x="52" y="4"/>
                      <a:pt x="52" y="4"/>
                      <a:pt x="52" y="4"/>
                    </a:cubicBezTo>
                    <a:cubicBezTo>
                      <a:pt x="52" y="2"/>
                      <a:pt x="50" y="0"/>
                      <a:pt x="48" y="0"/>
                    </a:cubicBezTo>
                    <a:cubicBezTo>
                      <a:pt x="46" y="0"/>
                      <a:pt x="44" y="0"/>
                      <a:pt x="43" y="0"/>
                    </a:cubicBezTo>
                    <a:cubicBezTo>
                      <a:pt x="41" y="0"/>
                      <a:pt x="40" y="0"/>
                      <a:pt x="38" y="0"/>
                    </a:cubicBezTo>
                    <a:cubicBezTo>
                      <a:pt x="36" y="0"/>
                      <a:pt x="34" y="2"/>
                      <a:pt x="33" y="4"/>
                    </a:cubicBezTo>
                    <a:cubicBezTo>
                      <a:pt x="32" y="10"/>
                      <a:pt x="32" y="10"/>
                      <a:pt x="32" y="10"/>
                    </a:cubicBezTo>
                    <a:cubicBezTo>
                      <a:pt x="29" y="11"/>
                      <a:pt x="26" y="12"/>
                      <a:pt x="24" y="14"/>
                    </a:cubicBezTo>
                    <a:cubicBezTo>
                      <a:pt x="18" y="11"/>
                      <a:pt x="18" y="11"/>
                      <a:pt x="18" y="11"/>
                    </a:cubicBezTo>
                    <a:cubicBezTo>
                      <a:pt x="18" y="11"/>
                      <a:pt x="17" y="11"/>
                      <a:pt x="16" y="11"/>
                    </a:cubicBezTo>
                    <a:cubicBezTo>
                      <a:pt x="15" y="11"/>
                      <a:pt x="13" y="11"/>
                      <a:pt x="12" y="12"/>
                    </a:cubicBezTo>
                    <a:cubicBezTo>
                      <a:pt x="10" y="15"/>
                      <a:pt x="8" y="18"/>
                      <a:pt x="6" y="21"/>
                    </a:cubicBezTo>
                    <a:cubicBezTo>
                      <a:pt x="5" y="23"/>
                      <a:pt x="5" y="25"/>
                      <a:pt x="6" y="27"/>
                    </a:cubicBezTo>
                    <a:cubicBezTo>
                      <a:pt x="10" y="31"/>
                      <a:pt x="10" y="31"/>
                      <a:pt x="10" y="31"/>
                    </a:cubicBezTo>
                    <a:cubicBezTo>
                      <a:pt x="9" y="34"/>
                      <a:pt x="9" y="37"/>
                      <a:pt x="8" y="39"/>
                    </a:cubicBezTo>
                    <a:cubicBezTo>
                      <a:pt x="3" y="42"/>
                      <a:pt x="3" y="42"/>
                      <a:pt x="3" y="42"/>
                    </a:cubicBezTo>
                    <a:cubicBezTo>
                      <a:pt x="1" y="43"/>
                      <a:pt x="0" y="45"/>
                      <a:pt x="0" y="47"/>
                    </a:cubicBezTo>
                    <a:cubicBezTo>
                      <a:pt x="1" y="51"/>
                      <a:pt x="2" y="54"/>
                      <a:pt x="3" y="58"/>
                    </a:cubicBezTo>
                    <a:cubicBezTo>
                      <a:pt x="4" y="60"/>
                      <a:pt x="6" y="61"/>
                      <a:pt x="8" y="61"/>
                    </a:cubicBezTo>
                    <a:cubicBezTo>
                      <a:pt x="14" y="61"/>
                      <a:pt x="14" y="61"/>
                      <a:pt x="14" y="61"/>
                    </a:cubicBezTo>
                    <a:cubicBezTo>
                      <a:pt x="15" y="63"/>
                      <a:pt x="17" y="65"/>
                      <a:pt x="19" y="67"/>
                    </a:cubicBezTo>
                    <a:cubicBezTo>
                      <a:pt x="17" y="73"/>
                      <a:pt x="17" y="73"/>
                      <a:pt x="17" y="73"/>
                    </a:cubicBezTo>
                    <a:cubicBezTo>
                      <a:pt x="17" y="75"/>
                      <a:pt x="18" y="77"/>
                      <a:pt x="20" y="78"/>
                    </a:cubicBezTo>
                    <a:cubicBezTo>
                      <a:pt x="23" y="80"/>
                      <a:pt x="26" y="82"/>
                      <a:pt x="30" y="83"/>
                    </a:cubicBezTo>
                    <a:cubicBezTo>
                      <a:pt x="30" y="83"/>
                      <a:pt x="31" y="83"/>
                      <a:pt x="31" y="83"/>
                    </a:cubicBezTo>
                    <a:cubicBezTo>
                      <a:pt x="33" y="83"/>
                      <a:pt x="34" y="82"/>
                      <a:pt x="35" y="81"/>
                    </a:cubicBezTo>
                    <a:cubicBezTo>
                      <a:pt x="39" y="77"/>
                      <a:pt x="39" y="77"/>
                      <a:pt x="39" y="77"/>
                    </a:cubicBezTo>
                    <a:cubicBezTo>
                      <a:pt x="41" y="77"/>
                      <a:pt x="42" y="77"/>
                      <a:pt x="43" y="77"/>
                    </a:cubicBezTo>
                    <a:cubicBezTo>
                      <a:pt x="44" y="77"/>
                      <a:pt x="45" y="77"/>
                      <a:pt x="46" y="77"/>
                    </a:cubicBezTo>
                    <a:cubicBezTo>
                      <a:pt x="50" y="81"/>
                      <a:pt x="50" y="81"/>
                      <a:pt x="50" y="81"/>
                    </a:cubicBezTo>
                    <a:cubicBezTo>
                      <a:pt x="51" y="82"/>
                      <a:pt x="53" y="83"/>
                      <a:pt x="54" y="83"/>
                    </a:cubicBezTo>
                    <a:cubicBezTo>
                      <a:pt x="55" y="83"/>
                      <a:pt x="55" y="83"/>
                      <a:pt x="56" y="83"/>
                    </a:cubicBezTo>
                    <a:cubicBezTo>
                      <a:pt x="59" y="82"/>
                      <a:pt x="63" y="80"/>
                      <a:pt x="66" y="78"/>
                    </a:cubicBezTo>
                    <a:cubicBezTo>
                      <a:pt x="68" y="77"/>
                      <a:pt x="69" y="75"/>
                      <a:pt x="68" y="73"/>
                    </a:cubicBezTo>
                    <a:cubicBezTo>
                      <a:pt x="67" y="67"/>
                      <a:pt x="67" y="67"/>
                      <a:pt x="67" y="67"/>
                    </a:cubicBezTo>
                    <a:cubicBezTo>
                      <a:pt x="69" y="65"/>
                      <a:pt x="70" y="63"/>
                      <a:pt x="72" y="61"/>
                    </a:cubicBezTo>
                    <a:cubicBezTo>
                      <a:pt x="78" y="61"/>
                      <a:pt x="78" y="61"/>
                      <a:pt x="78" y="61"/>
                    </a:cubicBezTo>
                    <a:cubicBezTo>
                      <a:pt x="80" y="61"/>
                      <a:pt x="82" y="60"/>
                      <a:pt x="83" y="58"/>
                    </a:cubicBezTo>
                    <a:cubicBezTo>
                      <a:pt x="84" y="54"/>
                      <a:pt x="85" y="51"/>
                      <a:pt x="85" y="47"/>
                    </a:cubicBezTo>
                    <a:cubicBezTo>
                      <a:pt x="85" y="45"/>
                      <a:pt x="84" y="43"/>
                      <a:pt x="82" y="42"/>
                    </a:cubicBezTo>
                    <a:close/>
                    <a:moveTo>
                      <a:pt x="61" y="20"/>
                    </a:moveTo>
                    <a:cubicBezTo>
                      <a:pt x="70" y="16"/>
                      <a:pt x="70" y="16"/>
                      <a:pt x="70" y="16"/>
                    </a:cubicBezTo>
                    <a:cubicBezTo>
                      <a:pt x="72" y="18"/>
                      <a:pt x="73" y="21"/>
                      <a:pt x="75" y="23"/>
                    </a:cubicBezTo>
                    <a:cubicBezTo>
                      <a:pt x="72" y="28"/>
                      <a:pt x="72" y="28"/>
                      <a:pt x="72" y="28"/>
                    </a:cubicBezTo>
                    <a:cubicBezTo>
                      <a:pt x="71" y="27"/>
                      <a:pt x="71" y="26"/>
                      <a:pt x="71" y="26"/>
                    </a:cubicBezTo>
                    <a:cubicBezTo>
                      <a:pt x="70" y="25"/>
                      <a:pt x="69" y="24"/>
                      <a:pt x="68" y="25"/>
                    </a:cubicBezTo>
                    <a:cubicBezTo>
                      <a:pt x="67" y="25"/>
                      <a:pt x="67" y="27"/>
                      <a:pt x="68" y="27"/>
                    </a:cubicBezTo>
                    <a:cubicBezTo>
                      <a:pt x="70" y="31"/>
                      <a:pt x="71" y="35"/>
                      <a:pt x="72" y="39"/>
                    </a:cubicBezTo>
                    <a:cubicBezTo>
                      <a:pt x="73" y="55"/>
                      <a:pt x="62" y="69"/>
                      <a:pt x="46" y="71"/>
                    </a:cubicBezTo>
                    <a:cubicBezTo>
                      <a:pt x="38" y="72"/>
                      <a:pt x="31" y="70"/>
                      <a:pt x="25" y="65"/>
                    </a:cubicBezTo>
                    <a:cubicBezTo>
                      <a:pt x="19" y="60"/>
                      <a:pt x="15" y="53"/>
                      <a:pt x="14" y="46"/>
                    </a:cubicBezTo>
                    <a:cubicBezTo>
                      <a:pt x="13" y="38"/>
                      <a:pt x="15" y="30"/>
                      <a:pt x="20" y="24"/>
                    </a:cubicBezTo>
                    <a:cubicBezTo>
                      <a:pt x="22" y="22"/>
                      <a:pt x="23" y="21"/>
                      <a:pt x="25" y="19"/>
                    </a:cubicBezTo>
                    <a:cubicBezTo>
                      <a:pt x="25" y="19"/>
                      <a:pt x="25" y="19"/>
                      <a:pt x="25" y="19"/>
                    </a:cubicBezTo>
                    <a:cubicBezTo>
                      <a:pt x="26" y="19"/>
                      <a:pt x="26" y="19"/>
                      <a:pt x="26" y="19"/>
                    </a:cubicBezTo>
                    <a:cubicBezTo>
                      <a:pt x="29" y="17"/>
                      <a:pt x="32" y="15"/>
                      <a:pt x="36" y="14"/>
                    </a:cubicBezTo>
                    <a:cubicBezTo>
                      <a:pt x="36" y="14"/>
                      <a:pt x="36" y="14"/>
                      <a:pt x="36" y="14"/>
                    </a:cubicBezTo>
                    <a:cubicBezTo>
                      <a:pt x="37" y="14"/>
                      <a:pt x="38" y="14"/>
                      <a:pt x="40" y="14"/>
                    </a:cubicBezTo>
                    <a:cubicBezTo>
                      <a:pt x="43" y="13"/>
                      <a:pt x="46" y="13"/>
                      <a:pt x="49" y="14"/>
                    </a:cubicBezTo>
                    <a:cubicBezTo>
                      <a:pt x="49" y="14"/>
                      <a:pt x="49" y="14"/>
                      <a:pt x="49" y="14"/>
                    </a:cubicBezTo>
                    <a:cubicBezTo>
                      <a:pt x="54" y="15"/>
                      <a:pt x="58" y="17"/>
                      <a:pt x="61" y="20"/>
                    </a:cubicBezTo>
                    <a:close/>
                    <a:moveTo>
                      <a:pt x="38" y="5"/>
                    </a:moveTo>
                    <a:cubicBezTo>
                      <a:pt x="40" y="5"/>
                      <a:pt x="41" y="5"/>
                      <a:pt x="43" y="5"/>
                    </a:cubicBezTo>
                    <a:cubicBezTo>
                      <a:pt x="44" y="5"/>
                      <a:pt x="46" y="5"/>
                      <a:pt x="47" y="5"/>
                    </a:cubicBezTo>
                    <a:cubicBezTo>
                      <a:pt x="48" y="10"/>
                      <a:pt x="48" y="10"/>
                      <a:pt x="48" y="10"/>
                    </a:cubicBezTo>
                    <a:cubicBezTo>
                      <a:pt x="45" y="10"/>
                      <a:pt x="42" y="10"/>
                      <a:pt x="39" y="10"/>
                    </a:cubicBezTo>
                    <a:cubicBezTo>
                      <a:pt x="39" y="10"/>
                      <a:pt x="38" y="10"/>
                      <a:pt x="37" y="10"/>
                    </a:cubicBezTo>
                    <a:lnTo>
                      <a:pt x="38" y="5"/>
                    </a:lnTo>
                    <a:close/>
                    <a:moveTo>
                      <a:pt x="16" y="16"/>
                    </a:moveTo>
                    <a:cubicBezTo>
                      <a:pt x="21" y="18"/>
                      <a:pt x="21" y="18"/>
                      <a:pt x="21" y="18"/>
                    </a:cubicBezTo>
                    <a:cubicBezTo>
                      <a:pt x="20" y="19"/>
                      <a:pt x="18" y="21"/>
                      <a:pt x="17" y="22"/>
                    </a:cubicBezTo>
                    <a:cubicBezTo>
                      <a:pt x="16" y="24"/>
                      <a:pt x="15" y="26"/>
                      <a:pt x="14" y="28"/>
                    </a:cubicBezTo>
                    <a:cubicBezTo>
                      <a:pt x="11" y="23"/>
                      <a:pt x="11" y="23"/>
                      <a:pt x="11" y="23"/>
                    </a:cubicBezTo>
                    <a:cubicBezTo>
                      <a:pt x="12" y="21"/>
                      <a:pt x="14" y="18"/>
                      <a:pt x="16" y="16"/>
                    </a:cubicBezTo>
                    <a:close/>
                    <a:moveTo>
                      <a:pt x="6" y="47"/>
                    </a:moveTo>
                    <a:cubicBezTo>
                      <a:pt x="10" y="44"/>
                      <a:pt x="10" y="44"/>
                      <a:pt x="10" y="44"/>
                    </a:cubicBezTo>
                    <a:cubicBezTo>
                      <a:pt x="10" y="45"/>
                      <a:pt x="11" y="45"/>
                      <a:pt x="11" y="46"/>
                    </a:cubicBezTo>
                    <a:cubicBezTo>
                      <a:pt x="11" y="49"/>
                      <a:pt x="12" y="53"/>
                      <a:pt x="13" y="56"/>
                    </a:cubicBezTo>
                    <a:cubicBezTo>
                      <a:pt x="8" y="56"/>
                      <a:pt x="8" y="56"/>
                      <a:pt x="8" y="56"/>
                    </a:cubicBezTo>
                    <a:cubicBezTo>
                      <a:pt x="7" y="53"/>
                      <a:pt x="6" y="50"/>
                      <a:pt x="6" y="47"/>
                    </a:cubicBezTo>
                    <a:close/>
                    <a:moveTo>
                      <a:pt x="23" y="74"/>
                    </a:moveTo>
                    <a:cubicBezTo>
                      <a:pt x="24" y="69"/>
                      <a:pt x="24" y="69"/>
                      <a:pt x="24" y="69"/>
                    </a:cubicBezTo>
                    <a:cubicBezTo>
                      <a:pt x="27" y="71"/>
                      <a:pt x="31" y="73"/>
                      <a:pt x="35" y="74"/>
                    </a:cubicBezTo>
                    <a:cubicBezTo>
                      <a:pt x="31" y="78"/>
                      <a:pt x="31" y="78"/>
                      <a:pt x="31" y="78"/>
                    </a:cubicBezTo>
                    <a:cubicBezTo>
                      <a:pt x="28" y="77"/>
                      <a:pt x="25" y="75"/>
                      <a:pt x="23" y="74"/>
                    </a:cubicBezTo>
                    <a:close/>
                    <a:moveTo>
                      <a:pt x="54" y="78"/>
                    </a:moveTo>
                    <a:cubicBezTo>
                      <a:pt x="51" y="74"/>
                      <a:pt x="51" y="74"/>
                      <a:pt x="51" y="74"/>
                    </a:cubicBezTo>
                    <a:cubicBezTo>
                      <a:pt x="55" y="73"/>
                      <a:pt x="59" y="71"/>
                      <a:pt x="62" y="69"/>
                    </a:cubicBezTo>
                    <a:cubicBezTo>
                      <a:pt x="63" y="74"/>
                      <a:pt x="63" y="74"/>
                      <a:pt x="63" y="74"/>
                    </a:cubicBezTo>
                    <a:cubicBezTo>
                      <a:pt x="60" y="75"/>
                      <a:pt x="57" y="77"/>
                      <a:pt x="54" y="78"/>
                    </a:cubicBezTo>
                    <a:close/>
                    <a:moveTo>
                      <a:pt x="78" y="56"/>
                    </a:moveTo>
                    <a:cubicBezTo>
                      <a:pt x="72" y="56"/>
                      <a:pt x="72" y="56"/>
                      <a:pt x="72" y="56"/>
                    </a:cubicBezTo>
                    <a:cubicBezTo>
                      <a:pt x="74" y="52"/>
                      <a:pt x="75" y="48"/>
                      <a:pt x="75" y="44"/>
                    </a:cubicBezTo>
                    <a:cubicBezTo>
                      <a:pt x="80" y="47"/>
                      <a:pt x="80" y="47"/>
                      <a:pt x="80" y="47"/>
                    </a:cubicBezTo>
                    <a:cubicBezTo>
                      <a:pt x="80" y="50"/>
                      <a:pt x="79" y="53"/>
                      <a:pt x="78" y="56"/>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Freeform: Shape 134"/>
              <p:cNvSpPr/>
              <p:nvPr/>
            </p:nvSpPr>
            <p:spPr bwMode="auto">
              <a:xfrm>
                <a:off x="6562725" y="1804988"/>
                <a:ext cx="87313" cy="101600"/>
              </a:xfrm>
              <a:custGeom>
                <a:cxnLst>
                  <a:cxn ang="0">
                    <a:pos x="0" y="24"/>
                  </a:cxn>
                  <a:cxn ang="0">
                    <a:pos x="5" y="40"/>
                  </a:cxn>
                  <a:cxn ang="0">
                    <a:pos x="7" y="40"/>
                  </a:cxn>
                  <a:cxn ang="0">
                    <a:pos x="8" y="40"/>
                  </a:cxn>
                  <a:cxn ang="0">
                    <a:pos x="8" y="37"/>
                  </a:cxn>
                  <a:cxn ang="0">
                    <a:pos x="4" y="24"/>
                  </a:cxn>
                  <a:cxn ang="0">
                    <a:pos x="25" y="3"/>
                  </a:cxn>
                  <a:cxn ang="0">
                    <a:pos x="31" y="4"/>
                  </a:cxn>
                  <a:cxn ang="0">
                    <a:pos x="34" y="3"/>
                  </a:cxn>
                  <a:cxn ang="0">
                    <a:pos x="33" y="1"/>
                  </a:cxn>
                  <a:cxn ang="0">
                    <a:pos x="25" y="0"/>
                  </a:cxn>
                  <a:cxn ang="0">
                    <a:pos x="0" y="24"/>
                  </a:cxn>
                </a:cxnLst>
                <a:rect l="0" t="0" r="r" b="b"/>
                <a:pathLst>
                  <a:path w="34" h="40">
                    <a:moveTo>
                      <a:pt x="0" y="24"/>
                    </a:moveTo>
                    <a:cubicBezTo>
                      <a:pt x="0" y="30"/>
                      <a:pt x="2" y="35"/>
                      <a:pt x="5" y="40"/>
                    </a:cubicBezTo>
                    <a:cubicBezTo>
                      <a:pt x="6" y="40"/>
                      <a:pt x="6" y="40"/>
                      <a:pt x="7" y="40"/>
                    </a:cubicBezTo>
                    <a:cubicBezTo>
                      <a:pt x="7" y="40"/>
                      <a:pt x="8" y="40"/>
                      <a:pt x="8" y="40"/>
                    </a:cubicBezTo>
                    <a:cubicBezTo>
                      <a:pt x="9" y="39"/>
                      <a:pt x="9" y="38"/>
                      <a:pt x="8" y="37"/>
                    </a:cubicBezTo>
                    <a:cubicBezTo>
                      <a:pt x="5" y="34"/>
                      <a:pt x="4" y="29"/>
                      <a:pt x="4" y="24"/>
                    </a:cubicBezTo>
                    <a:cubicBezTo>
                      <a:pt x="4" y="13"/>
                      <a:pt x="13" y="3"/>
                      <a:pt x="25" y="3"/>
                    </a:cubicBezTo>
                    <a:cubicBezTo>
                      <a:pt x="27" y="3"/>
                      <a:pt x="29" y="3"/>
                      <a:pt x="31" y="4"/>
                    </a:cubicBezTo>
                    <a:cubicBezTo>
                      <a:pt x="32" y="4"/>
                      <a:pt x="33" y="4"/>
                      <a:pt x="34" y="3"/>
                    </a:cubicBezTo>
                    <a:cubicBezTo>
                      <a:pt x="34" y="2"/>
                      <a:pt x="33" y="1"/>
                      <a:pt x="33" y="1"/>
                    </a:cubicBezTo>
                    <a:cubicBezTo>
                      <a:pt x="30" y="0"/>
                      <a:pt x="27" y="0"/>
                      <a:pt x="25" y="0"/>
                    </a:cubicBezTo>
                    <a:cubicBezTo>
                      <a:pt x="11" y="0"/>
                      <a:pt x="0" y="11"/>
                      <a:pt x="0" y="24"/>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Freeform: Shape 135"/>
              <p:cNvSpPr/>
              <p:nvPr/>
            </p:nvSpPr>
            <p:spPr bwMode="auto">
              <a:xfrm>
                <a:off x="6594475" y="1822450"/>
                <a:ext cx="96838" cy="107950"/>
              </a:xfrm>
              <a:custGeom>
                <a:cxnLst>
                  <a:cxn ang="0">
                    <a:pos x="34" y="17"/>
                  </a:cxn>
                  <a:cxn ang="0">
                    <a:pos x="13" y="38"/>
                  </a:cxn>
                  <a:cxn ang="0">
                    <a:pos x="3" y="36"/>
                  </a:cxn>
                  <a:cxn ang="0">
                    <a:pos x="1" y="37"/>
                  </a:cxn>
                  <a:cxn ang="0">
                    <a:pos x="2" y="39"/>
                  </a:cxn>
                  <a:cxn ang="0">
                    <a:pos x="13" y="42"/>
                  </a:cxn>
                  <a:cxn ang="0">
                    <a:pos x="38" y="17"/>
                  </a:cxn>
                  <a:cxn ang="0">
                    <a:pos x="31" y="1"/>
                  </a:cxn>
                  <a:cxn ang="0">
                    <a:pos x="29" y="1"/>
                  </a:cxn>
                  <a:cxn ang="0">
                    <a:pos x="29" y="3"/>
                  </a:cxn>
                  <a:cxn ang="0">
                    <a:pos x="34" y="17"/>
                  </a:cxn>
                </a:cxnLst>
                <a:rect l="0" t="0" r="r" b="b"/>
                <a:pathLst>
                  <a:path w="38" h="42">
                    <a:moveTo>
                      <a:pt x="34" y="17"/>
                    </a:moveTo>
                    <a:cubicBezTo>
                      <a:pt x="34" y="29"/>
                      <a:pt x="25" y="38"/>
                      <a:pt x="13" y="38"/>
                    </a:cubicBezTo>
                    <a:cubicBezTo>
                      <a:pt x="9" y="38"/>
                      <a:pt x="6" y="38"/>
                      <a:pt x="3" y="36"/>
                    </a:cubicBezTo>
                    <a:cubicBezTo>
                      <a:pt x="2" y="36"/>
                      <a:pt x="1" y="36"/>
                      <a:pt x="1" y="37"/>
                    </a:cubicBezTo>
                    <a:cubicBezTo>
                      <a:pt x="0" y="38"/>
                      <a:pt x="1" y="39"/>
                      <a:pt x="2" y="39"/>
                    </a:cubicBezTo>
                    <a:cubicBezTo>
                      <a:pt x="5" y="41"/>
                      <a:pt x="9" y="42"/>
                      <a:pt x="13" y="42"/>
                    </a:cubicBezTo>
                    <a:cubicBezTo>
                      <a:pt x="26" y="42"/>
                      <a:pt x="38" y="31"/>
                      <a:pt x="38" y="17"/>
                    </a:cubicBezTo>
                    <a:cubicBezTo>
                      <a:pt x="38" y="11"/>
                      <a:pt x="35" y="5"/>
                      <a:pt x="31" y="1"/>
                    </a:cubicBezTo>
                    <a:cubicBezTo>
                      <a:pt x="31" y="0"/>
                      <a:pt x="30" y="0"/>
                      <a:pt x="29" y="1"/>
                    </a:cubicBezTo>
                    <a:cubicBezTo>
                      <a:pt x="28" y="1"/>
                      <a:pt x="28" y="3"/>
                      <a:pt x="29" y="3"/>
                    </a:cubicBezTo>
                    <a:cubicBezTo>
                      <a:pt x="32" y="7"/>
                      <a:pt x="34" y="12"/>
                      <a:pt x="34" y="17"/>
                    </a:cubicBez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Group 136"/>
            <p:cNvGrpSpPr/>
            <p:nvPr/>
          </p:nvGrpSpPr>
          <p:grpSpPr>
            <a:xfrm>
              <a:off x="7264147" y="4776120"/>
              <a:ext cx="333161" cy="453099"/>
              <a:chOff x="6548438" y="2333625"/>
              <a:chExt cx="158750" cy="215900"/>
            </a:xfrm>
            <a:solidFill>
              <a:schemeClr val="bg1"/>
            </a:solidFill>
          </p:grpSpPr>
          <p:sp>
            <p:nvSpPr>
              <p:cNvPr id="20" name="Freeform: Shape 137"/>
              <p:cNvSpPr/>
              <p:nvPr/>
            </p:nvSpPr>
            <p:spPr bwMode="auto">
              <a:xfrm>
                <a:off x="6548438" y="2333625"/>
                <a:ext cx="158750" cy="215900"/>
              </a:xfrm>
              <a:custGeom>
                <a:cxnLst>
                  <a:cxn ang="0">
                    <a:pos x="57" y="0"/>
                  </a:cxn>
                  <a:cxn ang="0">
                    <a:pos x="5" y="0"/>
                  </a:cxn>
                  <a:cxn ang="0">
                    <a:pos x="0" y="5"/>
                  </a:cxn>
                  <a:cxn ang="0">
                    <a:pos x="0" y="22"/>
                  </a:cxn>
                  <a:cxn ang="0">
                    <a:pos x="2" y="26"/>
                  </a:cxn>
                  <a:cxn ang="0">
                    <a:pos x="19" y="37"/>
                  </a:cxn>
                  <a:cxn ang="0">
                    <a:pos x="6" y="59"/>
                  </a:cxn>
                  <a:cxn ang="0">
                    <a:pos x="31" y="84"/>
                  </a:cxn>
                  <a:cxn ang="0">
                    <a:pos x="56" y="59"/>
                  </a:cxn>
                  <a:cxn ang="0">
                    <a:pos x="43" y="37"/>
                  </a:cxn>
                  <a:cxn ang="0">
                    <a:pos x="59" y="26"/>
                  </a:cxn>
                  <a:cxn ang="0">
                    <a:pos x="62" y="22"/>
                  </a:cxn>
                  <a:cxn ang="0">
                    <a:pos x="62" y="5"/>
                  </a:cxn>
                  <a:cxn ang="0">
                    <a:pos x="57" y="0"/>
                  </a:cxn>
                  <a:cxn ang="0">
                    <a:pos x="50" y="59"/>
                  </a:cxn>
                  <a:cxn ang="0">
                    <a:pos x="31" y="79"/>
                  </a:cxn>
                  <a:cxn ang="0">
                    <a:pos x="11" y="59"/>
                  </a:cxn>
                  <a:cxn ang="0">
                    <a:pos x="31" y="40"/>
                  </a:cxn>
                  <a:cxn ang="0">
                    <a:pos x="50" y="59"/>
                  </a:cxn>
                  <a:cxn ang="0">
                    <a:pos x="57" y="22"/>
                  </a:cxn>
                  <a:cxn ang="0">
                    <a:pos x="46" y="29"/>
                  </a:cxn>
                  <a:cxn ang="0">
                    <a:pos x="46" y="19"/>
                  </a:cxn>
                  <a:cxn ang="0">
                    <a:pos x="45" y="17"/>
                  </a:cxn>
                  <a:cxn ang="0">
                    <a:pos x="43" y="19"/>
                  </a:cxn>
                  <a:cxn ang="0">
                    <a:pos x="43" y="31"/>
                  </a:cxn>
                  <a:cxn ang="0">
                    <a:pos x="37" y="35"/>
                  </a:cxn>
                  <a:cxn ang="0">
                    <a:pos x="31" y="35"/>
                  </a:cxn>
                  <a:cxn ang="0">
                    <a:pos x="25" y="35"/>
                  </a:cxn>
                  <a:cxn ang="0">
                    <a:pos x="19" y="31"/>
                  </a:cxn>
                  <a:cxn ang="0">
                    <a:pos x="19" y="19"/>
                  </a:cxn>
                  <a:cxn ang="0">
                    <a:pos x="17" y="17"/>
                  </a:cxn>
                  <a:cxn ang="0">
                    <a:pos x="15" y="19"/>
                  </a:cxn>
                  <a:cxn ang="0">
                    <a:pos x="15" y="29"/>
                  </a:cxn>
                  <a:cxn ang="0">
                    <a:pos x="5" y="22"/>
                  </a:cxn>
                  <a:cxn ang="0">
                    <a:pos x="5" y="5"/>
                  </a:cxn>
                  <a:cxn ang="0">
                    <a:pos x="15" y="5"/>
                  </a:cxn>
                  <a:cxn ang="0">
                    <a:pos x="15" y="10"/>
                  </a:cxn>
                  <a:cxn ang="0">
                    <a:pos x="17" y="11"/>
                  </a:cxn>
                  <a:cxn ang="0">
                    <a:pos x="19" y="10"/>
                  </a:cxn>
                  <a:cxn ang="0">
                    <a:pos x="19" y="5"/>
                  </a:cxn>
                  <a:cxn ang="0">
                    <a:pos x="43" y="5"/>
                  </a:cxn>
                  <a:cxn ang="0">
                    <a:pos x="43" y="10"/>
                  </a:cxn>
                  <a:cxn ang="0">
                    <a:pos x="45" y="11"/>
                  </a:cxn>
                  <a:cxn ang="0">
                    <a:pos x="46" y="10"/>
                  </a:cxn>
                  <a:cxn ang="0">
                    <a:pos x="46" y="5"/>
                  </a:cxn>
                  <a:cxn ang="0">
                    <a:pos x="57" y="5"/>
                  </a:cxn>
                  <a:cxn ang="0">
                    <a:pos x="57" y="22"/>
                  </a:cxn>
                </a:cxnLst>
                <a:rect l="0" t="0" r="r" b="b"/>
                <a:pathLst>
                  <a:path w="62" h="84">
                    <a:moveTo>
                      <a:pt x="57" y="0"/>
                    </a:moveTo>
                    <a:cubicBezTo>
                      <a:pt x="5" y="0"/>
                      <a:pt x="5" y="0"/>
                      <a:pt x="5" y="0"/>
                    </a:cubicBezTo>
                    <a:cubicBezTo>
                      <a:pt x="2" y="0"/>
                      <a:pt x="0" y="2"/>
                      <a:pt x="0" y="5"/>
                    </a:cubicBezTo>
                    <a:cubicBezTo>
                      <a:pt x="0" y="22"/>
                      <a:pt x="0" y="22"/>
                      <a:pt x="0" y="22"/>
                    </a:cubicBezTo>
                    <a:cubicBezTo>
                      <a:pt x="0" y="24"/>
                      <a:pt x="1" y="25"/>
                      <a:pt x="2" y="26"/>
                    </a:cubicBezTo>
                    <a:cubicBezTo>
                      <a:pt x="19" y="37"/>
                      <a:pt x="19" y="37"/>
                      <a:pt x="19" y="37"/>
                    </a:cubicBezTo>
                    <a:cubicBezTo>
                      <a:pt x="11" y="42"/>
                      <a:pt x="6" y="50"/>
                      <a:pt x="6" y="59"/>
                    </a:cubicBezTo>
                    <a:cubicBezTo>
                      <a:pt x="6" y="73"/>
                      <a:pt x="17" y="84"/>
                      <a:pt x="31" y="84"/>
                    </a:cubicBezTo>
                    <a:cubicBezTo>
                      <a:pt x="45" y="84"/>
                      <a:pt x="56" y="73"/>
                      <a:pt x="56" y="59"/>
                    </a:cubicBezTo>
                    <a:cubicBezTo>
                      <a:pt x="56" y="50"/>
                      <a:pt x="50" y="42"/>
                      <a:pt x="43" y="37"/>
                    </a:cubicBezTo>
                    <a:cubicBezTo>
                      <a:pt x="59" y="26"/>
                      <a:pt x="59" y="26"/>
                      <a:pt x="59" y="26"/>
                    </a:cubicBezTo>
                    <a:cubicBezTo>
                      <a:pt x="61" y="25"/>
                      <a:pt x="62" y="24"/>
                      <a:pt x="62" y="22"/>
                    </a:cubicBezTo>
                    <a:cubicBezTo>
                      <a:pt x="62" y="5"/>
                      <a:pt x="62" y="5"/>
                      <a:pt x="62" y="5"/>
                    </a:cubicBezTo>
                    <a:cubicBezTo>
                      <a:pt x="62" y="2"/>
                      <a:pt x="59" y="0"/>
                      <a:pt x="57" y="0"/>
                    </a:cubicBezTo>
                    <a:close/>
                    <a:moveTo>
                      <a:pt x="50" y="59"/>
                    </a:moveTo>
                    <a:cubicBezTo>
                      <a:pt x="50" y="70"/>
                      <a:pt x="42" y="79"/>
                      <a:pt x="31" y="79"/>
                    </a:cubicBezTo>
                    <a:cubicBezTo>
                      <a:pt x="20" y="79"/>
                      <a:pt x="11" y="70"/>
                      <a:pt x="11" y="59"/>
                    </a:cubicBezTo>
                    <a:cubicBezTo>
                      <a:pt x="11" y="49"/>
                      <a:pt x="20" y="40"/>
                      <a:pt x="31" y="40"/>
                    </a:cubicBezTo>
                    <a:cubicBezTo>
                      <a:pt x="42" y="40"/>
                      <a:pt x="50" y="49"/>
                      <a:pt x="50" y="59"/>
                    </a:cubicBezTo>
                    <a:close/>
                    <a:moveTo>
                      <a:pt x="57" y="22"/>
                    </a:moveTo>
                    <a:cubicBezTo>
                      <a:pt x="46" y="29"/>
                      <a:pt x="46" y="29"/>
                      <a:pt x="46" y="29"/>
                    </a:cubicBezTo>
                    <a:cubicBezTo>
                      <a:pt x="46" y="19"/>
                      <a:pt x="46" y="19"/>
                      <a:pt x="46" y="19"/>
                    </a:cubicBezTo>
                    <a:cubicBezTo>
                      <a:pt x="46" y="18"/>
                      <a:pt x="46" y="17"/>
                      <a:pt x="45" y="17"/>
                    </a:cubicBezTo>
                    <a:cubicBezTo>
                      <a:pt x="44" y="17"/>
                      <a:pt x="43" y="18"/>
                      <a:pt x="43" y="19"/>
                    </a:cubicBezTo>
                    <a:cubicBezTo>
                      <a:pt x="43" y="31"/>
                      <a:pt x="43" y="31"/>
                      <a:pt x="43" y="31"/>
                    </a:cubicBezTo>
                    <a:cubicBezTo>
                      <a:pt x="37" y="35"/>
                      <a:pt x="37" y="35"/>
                      <a:pt x="37" y="35"/>
                    </a:cubicBezTo>
                    <a:cubicBezTo>
                      <a:pt x="35" y="35"/>
                      <a:pt x="33" y="35"/>
                      <a:pt x="31" y="35"/>
                    </a:cubicBezTo>
                    <a:cubicBezTo>
                      <a:pt x="29" y="35"/>
                      <a:pt x="27" y="35"/>
                      <a:pt x="25" y="35"/>
                    </a:cubicBezTo>
                    <a:cubicBezTo>
                      <a:pt x="19" y="31"/>
                      <a:pt x="19" y="31"/>
                      <a:pt x="19" y="31"/>
                    </a:cubicBezTo>
                    <a:cubicBezTo>
                      <a:pt x="19" y="19"/>
                      <a:pt x="19" y="19"/>
                      <a:pt x="19" y="19"/>
                    </a:cubicBezTo>
                    <a:cubicBezTo>
                      <a:pt x="19" y="18"/>
                      <a:pt x="18" y="17"/>
                      <a:pt x="17" y="17"/>
                    </a:cubicBezTo>
                    <a:cubicBezTo>
                      <a:pt x="16" y="17"/>
                      <a:pt x="15" y="18"/>
                      <a:pt x="15" y="19"/>
                    </a:cubicBezTo>
                    <a:cubicBezTo>
                      <a:pt x="15" y="29"/>
                      <a:pt x="15" y="29"/>
                      <a:pt x="15" y="29"/>
                    </a:cubicBezTo>
                    <a:cubicBezTo>
                      <a:pt x="5" y="22"/>
                      <a:pt x="5" y="22"/>
                      <a:pt x="5" y="22"/>
                    </a:cubicBezTo>
                    <a:cubicBezTo>
                      <a:pt x="5" y="5"/>
                      <a:pt x="5" y="5"/>
                      <a:pt x="5" y="5"/>
                    </a:cubicBezTo>
                    <a:cubicBezTo>
                      <a:pt x="15" y="5"/>
                      <a:pt x="15" y="5"/>
                      <a:pt x="15" y="5"/>
                    </a:cubicBezTo>
                    <a:cubicBezTo>
                      <a:pt x="15" y="10"/>
                      <a:pt x="15" y="10"/>
                      <a:pt x="15" y="10"/>
                    </a:cubicBezTo>
                    <a:cubicBezTo>
                      <a:pt x="15" y="11"/>
                      <a:pt x="16" y="11"/>
                      <a:pt x="17" y="11"/>
                    </a:cubicBezTo>
                    <a:cubicBezTo>
                      <a:pt x="18" y="11"/>
                      <a:pt x="19" y="11"/>
                      <a:pt x="19" y="10"/>
                    </a:cubicBezTo>
                    <a:cubicBezTo>
                      <a:pt x="19" y="5"/>
                      <a:pt x="19" y="5"/>
                      <a:pt x="19" y="5"/>
                    </a:cubicBezTo>
                    <a:cubicBezTo>
                      <a:pt x="43" y="5"/>
                      <a:pt x="43" y="5"/>
                      <a:pt x="43" y="5"/>
                    </a:cubicBezTo>
                    <a:cubicBezTo>
                      <a:pt x="43" y="10"/>
                      <a:pt x="43" y="10"/>
                      <a:pt x="43" y="10"/>
                    </a:cubicBezTo>
                    <a:cubicBezTo>
                      <a:pt x="43" y="11"/>
                      <a:pt x="44" y="11"/>
                      <a:pt x="45" y="11"/>
                    </a:cubicBezTo>
                    <a:cubicBezTo>
                      <a:pt x="46" y="11"/>
                      <a:pt x="46" y="11"/>
                      <a:pt x="46" y="10"/>
                    </a:cubicBezTo>
                    <a:cubicBezTo>
                      <a:pt x="46" y="5"/>
                      <a:pt x="46" y="5"/>
                      <a:pt x="46" y="5"/>
                    </a:cubicBezTo>
                    <a:cubicBezTo>
                      <a:pt x="57" y="5"/>
                      <a:pt x="57" y="5"/>
                      <a:pt x="57" y="5"/>
                    </a:cubicBezTo>
                    <a:lnTo>
                      <a:pt x="57" y="22"/>
                    </a:ln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Freeform: Shape 138"/>
              <p:cNvSpPr/>
              <p:nvPr/>
            </p:nvSpPr>
            <p:spPr bwMode="auto">
              <a:xfrm>
                <a:off x="6586538" y="2446338"/>
                <a:ext cx="82550" cy="76200"/>
              </a:xfrm>
              <a:custGeom>
                <a:cxnLst>
                  <a:cxn ang="0">
                    <a:pos x="13" y="2"/>
                  </a:cxn>
                  <a:cxn ang="0">
                    <a:pos x="10" y="8"/>
                  </a:cxn>
                  <a:cxn ang="0">
                    <a:pos x="3" y="9"/>
                  </a:cxn>
                  <a:cxn ang="0">
                    <a:pos x="0" y="11"/>
                  </a:cxn>
                  <a:cxn ang="0">
                    <a:pos x="1" y="15"/>
                  </a:cxn>
                  <a:cxn ang="0">
                    <a:pos x="6" y="19"/>
                  </a:cxn>
                  <a:cxn ang="0">
                    <a:pos x="5" y="26"/>
                  </a:cxn>
                  <a:cxn ang="0">
                    <a:pos x="6" y="29"/>
                  </a:cxn>
                  <a:cxn ang="0">
                    <a:pos x="8" y="30"/>
                  </a:cxn>
                  <a:cxn ang="0">
                    <a:pos x="10" y="29"/>
                  </a:cxn>
                  <a:cxn ang="0">
                    <a:pos x="16" y="26"/>
                  </a:cxn>
                  <a:cxn ang="0">
                    <a:pos x="22" y="29"/>
                  </a:cxn>
                  <a:cxn ang="0">
                    <a:pos x="23" y="30"/>
                  </a:cxn>
                  <a:cxn ang="0">
                    <a:pos x="25" y="29"/>
                  </a:cxn>
                  <a:cxn ang="0">
                    <a:pos x="27" y="26"/>
                  </a:cxn>
                  <a:cxn ang="0">
                    <a:pos x="26" y="19"/>
                  </a:cxn>
                  <a:cxn ang="0">
                    <a:pos x="30" y="14"/>
                  </a:cxn>
                  <a:cxn ang="0">
                    <a:pos x="31" y="11"/>
                  </a:cxn>
                  <a:cxn ang="0">
                    <a:pos x="28" y="9"/>
                  </a:cxn>
                  <a:cxn ang="0">
                    <a:pos x="22" y="8"/>
                  </a:cxn>
                  <a:cxn ang="0">
                    <a:pos x="19" y="2"/>
                  </a:cxn>
                  <a:cxn ang="0">
                    <a:pos x="16" y="0"/>
                  </a:cxn>
                  <a:cxn ang="0">
                    <a:pos x="13" y="2"/>
                  </a:cxn>
                  <a:cxn ang="0">
                    <a:pos x="20" y="11"/>
                  </a:cxn>
                  <a:cxn ang="0">
                    <a:pos x="28" y="12"/>
                  </a:cxn>
                  <a:cxn ang="0">
                    <a:pos x="22" y="18"/>
                  </a:cxn>
                  <a:cxn ang="0">
                    <a:pos x="23" y="26"/>
                  </a:cxn>
                  <a:cxn ang="0">
                    <a:pos x="16" y="22"/>
                  </a:cxn>
                  <a:cxn ang="0">
                    <a:pos x="8" y="26"/>
                  </a:cxn>
                  <a:cxn ang="0">
                    <a:pos x="10" y="18"/>
                  </a:cxn>
                  <a:cxn ang="0">
                    <a:pos x="4" y="12"/>
                  </a:cxn>
                  <a:cxn ang="0">
                    <a:pos x="12" y="11"/>
                  </a:cxn>
                  <a:cxn ang="0">
                    <a:pos x="16" y="3"/>
                  </a:cxn>
                  <a:cxn ang="0">
                    <a:pos x="20" y="11"/>
                  </a:cxn>
                </a:cxnLst>
                <a:rect l="0" t="0" r="r" b="b"/>
                <a:pathLst>
                  <a:path w="32" h="30">
                    <a:moveTo>
                      <a:pt x="13" y="2"/>
                    </a:moveTo>
                    <a:cubicBezTo>
                      <a:pt x="10" y="8"/>
                      <a:pt x="10" y="8"/>
                      <a:pt x="10" y="8"/>
                    </a:cubicBezTo>
                    <a:cubicBezTo>
                      <a:pt x="3" y="9"/>
                      <a:pt x="3" y="9"/>
                      <a:pt x="3" y="9"/>
                    </a:cubicBezTo>
                    <a:cubicBezTo>
                      <a:pt x="2" y="9"/>
                      <a:pt x="1" y="10"/>
                      <a:pt x="0" y="11"/>
                    </a:cubicBezTo>
                    <a:cubicBezTo>
                      <a:pt x="0" y="12"/>
                      <a:pt x="0" y="14"/>
                      <a:pt x="1" y="15"/>
                    </a:cubicBezTo>
                    <a:cubicBezTo>
                      <a:pt x="6" y="19"/>
                      <a:pt x="6" y="19"/>
                      <a:pt x="6" y="19"/>
                    </a:cubicBezTo>
                    <a:cubicBezTo>
                      <a:pt x="5" y="26"/>
                      <a:pt x="5" y="26"/>
                      <a:pt x="5" y="26"/>
                    </a:cubicBezTo>
                    <a:cubicBezTo>
                      <a:pt x="5" y="27"/>
                      <a:pt x="5" y="28"/>
                      <a:pt x="6" y="29"/>
                    </a:cubicBezTo>
                    <a:cubicBezTo>
                      <a:pt x="7" y="30"/>
                      <a:pt x="8" y="30"/>
                      <a:pt x="8" y="30"/>
                    </a:cubicBezTo>
                    <a:cubicBezTo>
                      <a:pt x="9" y="30"/>
                      <a:pt x="9" y="30"/>
                      <a:pt x="10" y="29"/>
                    </a:cubicBezTo>
                    <a:cubicBezTo>
                      <a:pt x="16" y="26"/>
                      <a:pt x="16" y="26"/>
                      <a:pt x="16" y="26"/>
                    </a:cubicBezTo>
                    <a:cubicBezTo>
                      <a:pt x="22" y="29"/>
                      <a:pt x="22" y="29"/>
                      <a:pt x="22" y="29"/>
                    </a:cubicBezTo>
                    <a:cubicBezTo>
                      <a:pt x="22" y="30"/>
                      <a:pt x="23" y="30"/>
                      <a:pt x="23" y="30"/>
                    </a:cubicBezTo>
                    <a:cubicBezTo>
                      <a:pt x="24" y="30"/>
                      <a:pt x="25" y="30"/>
                      <a:pt x="25" y="29"/>
                    </a:cubicBezTo>
                    <a:cubicBezTo>
                      <a:pt x="26" y="28"/>
                      <a:pt x="27" y="27"/>
                      <a:pt x="27" y="26"/>
                    </a:cubicBezTo>
                    <a:cubicBezTo>
                      <a:pt x="26" y="19"/>
                      <a:pt x="26" y="19"/>
                      <a:pt x="26" y="19"/>
                    </a:cubicBezTo>
                    <a:cubicBezTo>
                      <a:pt x="30" y="14"/>
                      <a:pt x="30" y="14"/>
                      <a:pt x="30" y="14"/>
                    </a:cubicBezTo>
                    <a:cubicBezTo>
                      <a:pt x="31" y="14"/>
                      <a:pt x="32" y="12"/>
                      <a:pt x="31" y="11"/>
                    </a:cubicBezTo>
                    <a:cubicBezTo>
                      <a:pt x="31" y="10"/>
                      <a:pt x="30" y="9"/>
                      <a:pt x="28" y="9"/>
                    </a:cubicBezTo>
                    <a:cubicBezTo>
                      <a:pt x="22" y="8"/>
                      <a:pt x="22" y="8"/>
                      <a:pt x="22" y="8"/>
                    </a:cubicBezTo>
                    <a:cubicBezTo>
                      <a:pt x="19" y="2"/>
                      <a:pt x="19" y="2"/>
                      <a:pt x="19" y="2"/>
                    </a:cubicBezTo>
                    <a:cubicBezTo>
                      <a:pt x="18" y="0"/>
                      <a:pt x="17" y="0"/>
                      <a:pt x="16" y="0"/>
                    </a:cubicBezTo>
                    <a:cubicBezTo>
                      <a:pt x="14" y="0"/>
                      <a:pt x="13" y="0"/>
                      <a:pt x="13" y="2"/>
                    </a:cubicBezTo>
                    <a:close/>
                    <a:moveTo>
                      <a:pt x="20" y="11"/>
                    </a:moveTo>
                    <a:cubicBezTo>
                      <a:pt x="28" y="12"/>
                      <a:pt x="28" y="12"/>
                      <a:pt x="28" y="12"/>
                    </a:cubicBezTo>
                    <a:cubicBezTo>
                      <a:pt x="22" y="18"/>
                      <a:pt x="22" y="18"/>
                      <a:pt x="22" y="18"/>
                    </a:cubicBezTo>
                    <a:cubicBezTo>
                      <a:pt x="23" y="26"/>
                      <a:pt x="23" y="26"/>
                      <a:pt x="23" y="26"/>
                    </a:cubicBezTo>
                    <a:cubicBezTo>
                      <a:pt x="16" y="22"/>
                      <a:pt x="16" y="22"/>
                      <a:pt x="16" y="22"/>
                    </a:cubicBezTo>
                    <a:cubicBezTo>
                      <a:pt x="8" y="26"/>
                      <a:pt x="8" y="26"/>
                      <a:pt x="8" y="26"/>
                    </a:cubicBezTo>
                    <a:cubicBezTo>
                      <a:pt x="10" y="18"/>
                      <a:pt x="10" y="18"/>
                      <a:pt x="10" y="18"/>
                    </a:cubicBezTo>
                    <a:cubicBezTo>
                      <a:pt x="4" y="12"/>
                      <a:pt x="4" y="12"/>
                      <a:pt x="4" y="12"/>
                    </a:cubicBezTo>
                    <a:cubicBezTo>
                      <a:pt x="12" y="11"/>
                      <a:pt x="12" y="11"/>
                      <a:pt x="12" y="11"/>
                    </a:cubicBezTo>
                    <a:cubicBezTo>
                      <a:pt x="16" y="3"/>
                      <a:pt x="16" y="3"/>
                      <a:pt x="16" y="3"/>
                    </a:cubicBezTo>
                    <a:lnTo>
                      <a:pt x="20" y="11"/>
                    </a:lnTo>
                    <a:close/>
                  </a:path>
                </a:pathLst>
              </a:custGeom>
              <a:grpFill/>
              <a:ln w="9525">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5" name="Group 30"/>
          <p:cNvGrpSpPr/>
          <p:nvPr/>
        </p:nvGrpSpPr>
        <p:grpSpPr>
          <a:xfrm>
            <a:off x="3555197" y="1086585"/>
            <a:ext cx="1964336" cy="722713"/>
            <a:chOff x="4818760" y="1367017"/>
            <a:chExt cx="2619115" cy="963617"/>
          </a:xfrm>
        </p:grpSpPr>
        <p:sp>
          <p:nvSpPr>
            <p:cNvPr id="12" name="TextBox 31"/>
            <p:cNvSpPr txBox="1"/>
            <p:nvPr/>
          </p:nvSpPr>
          <p:spPr bwMode="auto">
            <a:xfrm>
              <a:off x="4818760" y="1367017"/>
              <a:ext cx="2619115" cy="309958"/>
            </a:xfrm>
            <a:prstGeom prst="rect">
              <a:avLst/>
            </a:prstGeom>
            <a:noFill/>
          </p:spPr>
          <p:txBody>
            <a:bodyPr wrap="none" lIns="0" tIns="0" rIns="0" bIns="0" anchor="t" anchorCtr="1">
              <a:normAutofit/>
            </a:bodyPr>
            <a:lstStyle/>
            <a:p>
              <a:pPr latinLnBrk="0"/>
              <a:r>
                <a:rPr lang="zh-CN" altLang="en-US" sz="110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13" name="TextBox 32"/>
            <p:cNvSpPr txBox="1"/>
            <p:nvPr/>
          </p:nvSpPr>
          <p:spPr bwMode="auto">
            <a:xfrm>
              <a:off x="4818760" y="1676976"/>
              <a:ext cx="2619115" cy="653658"/>
            </a:xfrm>
            <a:prstGeom prst="rect">
              <a:avLst/>
            </a:prstGeom>
            <a:noFill/>
          </p:spPr>
          <p:txBody>
            <a:bodyPr wrap="square" lIns="0" tIns="0" rIns="0" bIns="0" anchor="t" anchorCtr="1">
              <a:normAutofit/>
            </a:bodyPr>
            <a:lstStyle/>
            <a:p>
              <a:pPr latinLnBrk="0">
                <a:lnSpc>
                  <a:spcPct val="120000"/>
                </a:lnSpc>
              </a:pP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8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8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nvGrpSpPr>
          <p:cNvPr id="6" name="Group 33"/>
          <p:cNvGrpSpPr/>
          <p:nvPr/>
        </p:nvGrpSpPr>
        <p:grpSpPr>
          <a:xfrm>
            <a:off x="1308399" y="3527638"/>
            <a:ext cx="1724430" cy="649603"/>
            <a:chOff x="793990" y="1227225"/>
            <a:chExt cx="2299240" cy="866137"/>
          </a:xfrm>
        </p:grpSpPr>
        <p:sp>
          <p:nvSpPr>
            <p:cNvPr id="10" name="TextBox 34"/>
            <p:cNvSpPr txBox="1"/>
            <p:nvPr/>
          </p:nvSpPr>
          <p:spPr bwMode="auto">
            <a:xfrm>
              <a:off x="793990" y="1227225"/>
              <a:ext cx="2299240" cy="309958"/>
            </a:xfrm>
            <a:prstGeom prst="rect">
              <a:avLst/>
            </a:prstGeom>
            <a:noFill/>
          </p:spPr>
          <p:txBody>
            <a:bodyPr wrap="none" lIns="0" tIns="0" rIns="360000" bIns="0" anchor="ctr" anchorCtr="0">
              <a:normAutofit/>
            </a:bodyPr>
            <a:lstStyle/>
            <a:p>
              <a:pPr algn="r" latinLnBrk="0"/>
              <a:r>
                <a:rPr lang="zh-CN" altLang="en-US" sz="110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11" name="TextBox 35"/>
            <p:cNvSpPr txBox="1"/>
            <p:nvPr/>
          </p:nvSpPr>
          <p:spPr bwMode="auto">
            <a:xfrm>
              <a:off x="793990" y="1537183"/>
              <a:ext cx="2299240" cy="556179"/>
            </a:xfrm>
            <a:prstGeom prst="rect">
              <a:avLst/>
            </a:prstGeom>
            <a:noFill/>
          </p:spPr>
          <p:txBody>
            <a:bodyPr wrap="square" lIns="0" tIns="0" rIns="360000" bIns="0" anchor="ctr" anchorCtr="0">
              <a:noAutofit/>
            </a:bodyPr>
            <a:lstStyle/>
            <a:p>
              <a:pPr algn="r" latinLnBrk="0">
                <a:lnSpc>
                  <a:spcPct val="120000"/>
                </a:lnSpc>
              </a:pPr>
              <a:r>
                <a:rPr lang="zh-CN" altLang="en-US" sz="7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7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7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grpSp>
        <p:nvGrpSpPr>
          <p:cNvPr id="7" name="Group 36"/>
          <p:cNvGrpSpPr/>
          <p:nvPr/>
        </p:nvGrpSpPr>
        <p:grpSpPr>
          <a:xfrm>
            <a:off x="6098360" y="3534763"/>
            <a:ext cx="2049200" cy="642478"/>
            <a:chOff x="1415480" y="1651350"/>
            <a:chExt cx="2913191" cy="856637"/>
          </a:xfrm>
        </p:grpSpPr>
        <p:sp>
          <p:nvSpPr>
            <p:cNvPr id="8" name="TextBox 37"/>
            <p:cNvSpPr txBox="1"/>
            <p:nvPr/>
          </p:nvSpPr>
          <p:spPr bwMode="auto">
            <a:xfrm>
              <a:off x="1415480" y="1651350"/>
              <a:ext cx="2913191" cy="309958"/>
            </a:xfrm>
            <a:prstGeom prst="rect">
              <a:avLst/>
            </a:prstGeom>
            <a:noFill/>
          </p:spPr>
          <p:txBody>
            <a:bodyPr wrap="none" lIns="360000" tIns="0" rIns="0" bIns="0" anchor="ctr" anchorCtr="0">
              <a:normAutofit/>
            </a:bodyPr>
            <a:lstStyle/>
            <a:p>
              <a:pPr algn="l" latinLnBrk="0"/>
              <a:r>
                <a:rPr lang="zh-CN" altLang="en-US" sz="1100">
                  <a:solidFill>
                    <a:schemeClr val="bg1">
                      <a:lumMod val="50000"/>
                    </a:schemeClr>
                  </a:solidFill>
                  <a:effectLst/>
                  <a:latin typeface="微软雅黑" panose="020b0503020204020204" pitchFamily="34" charset="-122"/>
                  <a:ea typeface="微软雅黑" panose="020b0503020204020204" pitchFamily="34" charset="-122"/>
                </a:rPr>
                <a:t>标题文本预设</a:t>
              </a:r>
            </a:p>
          </p:txBody>
        </p:sp>
        <p:sp>
          <p:nvSpPr>
            <p:cNvPr id="9" name="TextBox 38"/>
            <p:cNvSpPr txBox="1"/>
            <p:nvPr/>
          </p:nvSpPr>
          <p:spPr bwMode="auto">
            <a:xfrm>
              <a:off x="1415480" y="1951808"/>
              <a:ext cx="2913191" cy="556179"/>
            </a:xfrm>
            <a:prstGeom prst="rect">
              <a:avLst/>
            </a:prstGeom>
            <a:noFill/>
          </p:spPr>
          <p:txBody>
            <a:bodyPr wrap="square" lIns="360000" tIns="0" rIns="0" bIns="0" anchor="ctr" anchorCtr="0">
              <a:normAutofit/>
            </a:bodyPr>
            <a:lstStyle/>
            <a:p>
              <a:pPr algn="l" latinLnBrk="0">
                <a:lnSpc>
                  <a:spcPct val="120000"/>
                </a:lnSpc>
              </a:pPr>
              <a:r>
                <a:rPr lang="zh-CN" altLang="en-US" sz="700" b="0">
                  <a:solidFill>
                    <a:schemeClr val="bg1">
                      <a:lumMod val="50000"/>
                    </a:schemeClr>
                  </a:solidFill>
                  <a:effectLst/>
                  <a:latin typeface="微软雅黑" panose="020b0503020204020204" pitchFamily="34" charset="-122"/>
                  <a:ea typeface="微软雅黑" panose="020b0503020204020204" pitchFamily="34" charset="-122"/>
                </a:rPr>
                <a:t>此部分内容作为文字排版占位显示 </a:t>
              </a:r>
              <a:br>
                <a:rPr lang="zh-CN" altLang="en-US" sz="700" b="0">
                  <a:solidFill>
                    <a:schemeClr val="bg1">
                      <a:lumMod val="50000"/>
                    </a:schemeClr>
                  </a:solidFill>
                  <a:effectLst/>
                  <a:latin typeface="微软雅黑" panose="020b0503020204020204" pitchFamily="34" charset="-122"/>
                  <a:ea typeface="微软雅黑" panose="020b0503020204020204" pitchFamily="34" charset="-122"/>
                </a:rPr>
              </a:br>
              <a:r>
                <a:rPr lang="zh-CN" altLang="en-US" sz="700" b="0">
                  <a:solidFill>
                    <a:schemeClr val="bg1">
                      <a:lumMod val="50000"/>
                    </a:schemeClr>
                  </a:solidFill>
                  <a:effectLst/>
                  <a:latin typeface="微软雅黑" panose="020b0503020204020204" pitchFamily="34" charset="-122"/>
                  <a:ea typeface="微软雅黑" panose="020b0503020204020204" pitchFamily="34" charset="-122"/>
                </a:rPr>
                <a:t>（建议使用主题字体）</a:t>
              </a:r>
            </a:p>
          </p:txBody>
        </p:sp>
      </p:grpSp>
      <p:sp>
        <p:nvSpPr>
          <p:cNvPr id="31" name="文本框 30"/>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1"/>
          <p:cNvGrpSpPr/>
          <p:nvPr/>
        </p:nvGrpSpPr>
        <p:grpSpPr>
          <a:xfrm>
            <a:off x="707923" y="1139313"/>
            <a:ext cx="2521974" cy="2875934"/>
            <a:chOff x="943897" y="1519084"/>
            <a:chExt cx="3362632" cy="3834579"/>
          </a:xfrm>
        </p:grpSpPr>
        <p:pic>
          <p:nvPicPr>
            <p:cNvPr id="21" name="图片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897" y="1519084"/>
              <a:ext cx="3362632" cy="3834579"/>
            </a:xfrm>
            <a:custGeom>
              <a:gdLst>
                <a:gd name="connsiteX0" fmla="*/ 0 w 3362632"/>
                <a:gd name="connsiteY0" fmla="*/ 0 h 3805084"/>
                <a:gd name="connsiteX1" fmla="*/ 3362632 w 3362632"/>
                <a:gd name="connsiteY1" fmla="*/ 0 h 3805084"/>
                <a:gd name="connsiteX2" fmla="*/ 3362632 w 3362632"/>
                <a:gd name="connsiteY2" fmla="*/ 3805084 h 3805084"/>
                <a:gd name="connsiteX3" fmla="*/ 0 w 3362632"/>
                <a:gd name="connsiteY3" fmla="*/ 3805084 h 3805084"/>
              </a:gdLst>
              <a:cxnLst>
                <a:cxn ang="0">
                  <a:pos x="connsiteX0" y="connsiteY0"/>
                </a:cxn>
                <a:cxn ang="0">
                  <a:pos x="connsiteX1" y="connsiteY1"/>
                </a:cxn>
                <a:cxn ang="0">
                  <a:pos x="connsiteX2" y="connsiteY2"/>
                </a:cxn>
                <a:cxn ang="0">
                  <a:pos x="connsiteX3" y="connsiteY3"/>
                </a:cxn>
              </a:cxnLst>
              <a:rect l="l" t="t" r="r" b="b"/>
              <a:pathLst>
                <a:path w="3362632" h="3805083">
                  <a:moveTo>
                    <a:pt x="0" y="0"/>
                  </a:moveTo>
                  <a:lnTo>
                    <a:pt x="3362632" y="0"/>
                  </a:lnTo>
                  <a:lnTo>
                    <a:pt x="3362632" y="3805084"/>
                  </a:lnTo>
                  <a:lnTo>
                    <a:pt x="0" y="3805084"/>
                  </a:lnTo>
                  <a:close/>
                </a:path>
              </a:pathLst>
            </a:custGeom>
            <a:ln>
              <a:solidFill>
                <a:schemeClr val="accent1"/>
              </a:solidFill>
            </a:ln>
          </p:spPr>
        </p:pic>
        <p:sp>
          <p:nvSpPr>
            <p:cNvPr id="2" name="矩形 1"/>
            <p:cNvSpPr/>
            <p:nvPr/>
          </p:nvSpPr>
          <p:spPr>
            <a:xfrm>
              <a:off x="943897" y="1533832"/>
              <a:ext cx="3362632" cy="3805084"/>
            </a:xfrm>
            <a:prstGeom prst="rect">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7" name="KSO_Shape"/>
          <p:cNvSpPr/>
          <p:nvPr/>
        </p:nvSpPr>
        <p:spPr bwMode="auto">
          <a:xfrm>
            <a:off x="3429742" y="2832333"/>
            <a:ext cx="405758" cy="304319"/>
          </a:xfrm>
          <a:custGeom>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chemeClr val="accent1"/>
          </a:solidFill>
          <a:ln>
            <a:noFill/>
          </a:ln>
        </p:spPr>
        <p:txBody>
          <a:bodyPr lIns="68580" tIns="34290" rIns="68580" bIns="34290"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200">
              <a:solidFill>
                <a:srgbClr val="FFFFFF"/>
              </a:solidFill>
              <a:latin typeface="Calibri Light" panose="020f0302020204030204" pitchFamily="34" charset="0"/>
            </a:endParaRPr>
          </a:p>
        </p:txBody>
      </p:sp>
      <p:sp>
        <p:nvSpPr>
          <p:cNvPr id="12" name="矩形 11"/>
          <p:cNvSpPr/>
          <p:nvPr/>
        </p:nvSpPr>
        <p:spPr>
          <a:xfrm>
            <a:off x="4797836" y="2783949"/>
            <a:ext cx="4354974" cy="4501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6371771" y="3198265"/>
            <a:ext cx="2781039" cy="287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40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8063426" y="3529954"/>
            <a:ext cx="1061884" cy="0"/>
          </a:xfrm>
          <a:prstGeom prst="line">
            <a:avLst/>
          </a:prstGeom>
          <a:ln>
            <a:solidFill>
              <a:srgbClr val="843C0C"/>
            </a:solidFill>
          </a:ln>
        </p:spPr>
        <p:style>
          <a:lnRef idx="1">
            <a:schemeClr val="accent1"/>
          </a:lnRef>
          <a:fillRef idx="0">
            <a:schemeClr val="accent1"/>
          </a:fillRef>
          <a:effectRef idx="0">
            <a:schemeClr val="accent1"/>
          </a:effectRef>
          <a:fontRef idx="minor">
            <a:schemeClr val="tx1"/>
          </a:fontRef>
        </p:style>
      </p:cxnSp>
      <p:grpSp>
        <p:nvGrpSpPr>
          <p:cNvPr id="4" name="组合 22"/>
          <p:cNvGrpSpPr/>
          <p:nvPr/>
        </p:nvGrpSpPr>
        <p:grpSpPr>
          <a:xfrm>
            <a:off x="4487652" y="1150374"/>
            <a:ext cx="4485323" cy="1431213"/>
            <a:chOff x="801370" y="2697133"/>
            <a:chExt cx="5980430" cy="1908282"/>
          </a:xfrm>
        </p:grpSpPr>
        <p:sp>
          <p:nvSpPr>
            <p:cNvPr id="24" name="文本框 23"/>
            <p:cNvSpPr txBox="1"/>
            <p:nvPr/>
          </p:nvSpPr>
          <p:spPr>
            <a:xfrm>
              <a:off x="801370" y="2697133"/>
              <a:ext cx="4363221" cy="492442"/>
            </a:xfrm>
            <a:prstGeom prst="rect">
              <a:avLst/>
            </a:prstGeom>
            <a:noFill/>
          </p:spPr>
          <p:txBody>
            <a:bodyPr wrap="square" rtlCol="0">
              <a:spAutoFit/>
            </a:bodyPr>
            <a:lstStyle/>
            <a:p>
              <a:r>
                <a:rPr lang="zh-CN" altLang="en-US" b="1">
                  <a:solidFill>
                    <a:schemeClr val="bg1">
                      <a:lumMod val="50000"/>
                    </a:schemeClr>
                  </a:solidFill>
                  <a:latin typeface="微软雅黑" panose="020b0503020204020204" pitchFamily="34" charset="-122"/>
                  <a:ea typeface="微软雅黑" panose="020b0503020204020204" pitchFamily="34" charset="-122"/>
                </a:rPr>
                <a:t>请点击此处输入标题</a:t>
              </a:r>
            </a:p>
          </p:txBody>
        </p:sp>
        <p:sp>
          <p:nvSpPr>
            <p:cNvPr id="25" name="文本框 24"/>
            <p:cNvSpPr txBox="1"/>
            <p:nvPr/>
          </p:nvSpPr>
          <p:spPr>
            <a:xfrm>
              <a:off x="801370" y="3251199"/>
              <a:ext cx="5980430" cy="1354216"/>
            </a:xfrm>
            <a:prstGeom prst="rect">
              <a:avLst/>
            </a:prstGeom>
            <a:noFill/>
          </p:spPr>
          <p:txBody>
            <a:bodyPr wrap="square" rtlCol="0">
              <a:spAutoFit/>
            </a:bodyPr>
            <a:lstStyle/>
            <a:p>
              <a:r>
                <a:rPr lang="zh-CN" altLang="en-US" sz="1000">
                  <a:solidFill>
                    <a:schemeClr val="bg1">
                      <a:lumMod val="50000"/>
                    </a:schemeClr>
                  </a:solidFill>
                  <a:latin typeface="微软雅黑" panose="020b0503020204020204" pitchFamily="34" charset="-122"/>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在这里进行编辑内容，建议使用微软雅黑，大小可进行适当调整，模板中的所有图片都可进行替换编辑。在这里进行编辑内容，建议使用微软雅黑，大小可进行适当调整，模板中的所有图片都可进行替换编辑。</a:t>
              </a:r>
            </a:p>
          </p:txBody>
        </p:sp>
      </p:grpSp>
      <p:sp>
        <p:nvSpPr>
          <p:cNvPr id="15" name="文本框 14"/>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0" p14:dur="1500">
        <p14:ferris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nodeType="afterGroup">
                            <p:stCondLst>
                              <p:cond delay="2000"/>
                            </p:stCondLst>
                            <p:childTnLst>
                              <p:par>
                                <p:cTn id="29" presetID="16" presetClass="entr" presetSubtype="2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par>
                          <p:cTn id="32" fill="hold" nodeType="afterGroup">
                            <p:stCondLst>
                              <p:cond delay="2500"/>
                            </p:stCondLst>
                            <p:childTnLst>
                              <p:par>
                                <p:cTn id="33" presetID="42"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1768" r="15363"/>
          <a:stretch>
            <a:fillRect/>
          </a:stretch>
        </p:blipFill>
        <p:spPr>
          <a:xfrm>
            <a:off x="0" y="0"/>
            <a:ext cx="9144000" cy="5143500"/>
          </a:xfrm>
          <a:prstGeom prst="rect">
            <a:avLst/>
          </a:prstGeom>
        </p:spPr>
      </p:pic>
      <p:sp>
        <p:nvSpPr>
          <p:cNvPr id="6" name="文本框 5"/>
          <p:cNvSpPr txBox="1"/>
          <p:nvPr/>
        </p:nvSpPr>
        <p:spPr>
          <a:xfrm>
            <a:off x="2565683" y="2145489"/>
            <a:ext cx="4012637" cy="854080"/>
          </a:xfrm>
          <a:prstGeom prst="rect">
            <a:avLst/>
          </a:prstGeom>
          <a:noFill/>
        </p:spPr>
        <p:txBody>
          <a:bodyPr wrap="none" rtlCol="0">
            <a:spAutoFit/>
            <a:scene3d>
              <a:camera prst="orthographicFront"/>
              <a:lightRig rig="threePt" dir="t"/>
            </a:scene3d>
            <a:sp3d contourW="12700"/>
          </a:bodyPr>
          <a:lstStyle/>
          <a:p>
            <a:pPr algn="ctr"/>
            <a:r>
              <a:rPr lang="zh-CN" altLang="en-US" sz="4950" b="1">
                <a:solidFill>
                  <a:schemeClr val="bg1"/>
                </a:solidFill>
              </a:rPr>
              <a:t>单击输入标题</a:t>
            </a:r>
          </a:p>
        </p:txBody>
      </p:sp>
      <p:sp>
        <p:nvSpPr>
          <p:cNvPr id="7" name="文本框 6"/>
          <p:cNvSpPr txBox="1"/>
          <p:nvPr/>
        </p:nvSpPr>
        <p:spPr>
          <a:xfrm>
            <a:off x="3704103" y="1406329"/>
            <a:ext cx="1735796" cy="646331"/>
          </a:xfrm>
          <a:prstGeom prst="rect">
            <a:avLst/>
          </a:prstGeom>
          <a:noFill/>
        </p:spPr>
        <p:txBody>
          <a:bodyPr wrap="none" rtlCol="0">
            <a:spAutoFit/>
            <a:scene3d>
              <a:camera prst="orthographicFront"/>
              <a:lightRig rig="threePt" dir="t"/>
            </a:scene3d>
            <a:sp3d contourW="12700"/>
          </a:bodyPr>
          <a:lstStyle/>
          <a:p>
            <a:pPr algn="ctr"/>
            <a:r>
              <a:rPr lang="en-US" altLang="zh-CN" sz="3600" b="1">
                <a:solidFill>
                  <a:schemeClr val="bg1"/>
                </a:solidFill>
              </a:rPr>
              <a:t>PART 02</a:t>
            </a:r>
            <a:endParaRPr lang="zh-CN" altLang="en-US" sz="3600" b="1">
              <a:solidFill>
                <a:schemeClr val="bg1"/>
              </a:solidFill>
            </a:endParaRPr>
          </a:p>
        </p:txBody>
      </p:sp>
      <p:sp>
        <p:nvSpPr>
          <p:cNvPr id="8" name="文本框 7"/>
          <p:cNvSpPr txBox="1"/>
          <p:nvPr/>
        </p:nvSpPr>
        <p:spPr>
          <a:xfrm>
            <a:off x="2476500" y="3092398"/>
            <a:ext cx="4191000"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a:solidFill>
                  <a:schemeClr val="bg1"/>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cSld>
  <p:clrMapOvr>
    <a:masterClrMapping/>
  </p:clrMapOvr>
  <mc:AlternateContent>
    <mc:Choice xmlns:p14="http://schemas.microsoft.com/office/powerpoint/2010/main" Requires="p14">
      <p:transition spd="slow" advClick="0" advTm="0" p14:dur="1500">
        <p14:honeycomb/>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任意多边形 31"/>
          <p:cNvSpPr/>
          <p:nvPr/>
        </p:nvSpPr>
        <p:spPr>
          <a:xfrm flipH="1">
            <a:off x="635524" y="2224365"/>
            <a:ext cx="7768590" cy="34289"/>
          </a:xfrm>
          <a:custGeom>
            <a:gdLst>
              <a:gd name="connsiteX0" fmla="*/ 7977051 w 7977051"/>
              <a:gd name="connsiteY0" fmla="*/ 0 h 31619"/>
              <a:gd name="connsiteX1" fmla="*/ 0 w 7977051"/>
              <a:gd name="connsiteY1" fmla="*/ 0 h 31619"/>
              <a:gd name="connsiteX2" fmla="*/ 0 w 7977051"/>
              <a:gd name="connsiteY2" fmla="*/ 31619 h 31619"/>
              <a:gd name="connsiteX3" fmla="*/ 7977051 w 7977051"/>
              <a:gd name="connsiteY3" fmla="*/ 31619 h 31619"/>
              <a:gd name="connsiteX4" fmla="*/ 7977051 w 7977051"/>
              <a:gd name="connsiteY4" fmla="*/ 15810 h 31619"/>
            </a:gdLst>
            <a:cxnLst>
              <a:cxn ang="0">
                <a:pos x="connsiteX0" y="connsiteY0"/>
              </a:cxn>
              <a:cxn ang="0">
                <a:pos x="connsiteX1" y="connsiteY1"/>
              </a:cxn>
              <a:cxn ang="0">
                <a:pos x="connsiteX2" y="connsiteY2"/>
              </a:cxn>
              <a:cxn ang="0">
                <a:pos x="connsiteX3" y="connsiteY3"/>
              </a:cxn>
              <a:cxn ang="0">
                <a:pos x="connsiteX4" y="connsiteY4"/>
              </a:cxn>
            </a:cxnLst>
            <a:rect l="l" t="t" r="r" b="b"/>
            <a:pathLst>
              <a:path w="7977051" h="31619">
                <a:moveTo>
                  <a:pt x="7977051" y="0"/>
                </a:moveTo>
                <a:lnTo>
                  <a:pt x="0" y="0"/>
                </a:lnTo>
                <a:lnTo>
                  <a:pt x="0" y="31619"/>
                </a:lnTo>
                <a:lnTo>
                  <a:pt x="7977051" y="31619"/>
                </a:lnTo>
                <a:lnTo>
                  <a:pt x="7977051" y="15810"/>
                </a:lnTo>
                <a:close/>
              </a:path>
            </a:pathLst>
          </a:cu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endParaRPr lang="en-US">
              <a:solidFill>
                <a:schemeClr val="tx1"/>
              </a:solidFill>
            </a:endParaRPr>
          </a:p>
        </p:txBody>
      </p:sp>
      <p:cxnSp>
        <p:nvCxnSpPr>
          <p:cNvPr id="3" name="Straight Connector 32"/>
          <p:cNvCxnSpPr/>
          <p:nvPr/>
        </p:nvCxnSpPr>
        <p:spPr>
          <a:xfrm flipH="1" flipV="1">
            <a:off x="1984455" y="2235825"/>
            <a:ext cx="0" cy="451247"/>
          </a:xfrm>
          <a:prstGeom prst="line">
            <a:avLst/>
          </a:prstGeom>
          <a:ln w="19050">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 name="Straight Connector 32"/>
          <p:cNvCxnSpPr/>
          <p:nvPr/>
        </p:nvCxnSpPr>
        <p:spPr>
          <a:xfrm flipH="1" flipV="1">
            <a:off x="3701336" y="2235825"/>
            <a:ext cx="0" cy="451247"/>
          </a:xfrm>
          <a:prstGeom prst="line">
            <a:avLst/>
          </a:prstGeom>
          <a:ln w="19050">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 name="Straight Connector 32"/>
          <p:cNvCxnSpPr/>
          <p:nvPr/>
        </p:nvCxnSpPr>
        <p:spPr>
          <a:xfrm flipH="1" flipV="1">
            <a:off x="5440840" y="2235825"/>
            <a:ext cx="0" cy="451247"/>
          </a:xfrm>
          <a:prstGeom prst="line">
            <a:avLst/>
          </a:prstGeom>
          <a:ln w="19050">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 name="圆角矩形 10"/>
          <p:cNvSpPr/>
          <p:nvPr/>
        </p:nvSpPr>
        <p:spPr>
          <a:xfrm>
            <a:off x="1376048" y="2766843"/>
            <a:ext cx="1210865" cy="25836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r>
              <a:rPr lang="zh-CN" altLang="en-US" sz="1500" b="1">
                <a:solidFill>
                  <a:schemeClr val="bg1"/>
                </a:solidFill>
                <a:latin typeface="微软雅黑" panose="020b0503020204020204" pitchFamily="34" charset="-122"/>
                <a:ea typeface="微软雅黑" panose="020b0503020204020204" pitchFamily="34" charset="-122"/>
              </a:rPr>
              <a:t>标题</a:t>
            </a:r>
          </a:p>
        </p:txBody>
      </p:sp>
      <p:sp>
        <p:nvSpPr>
          <p:cNvPr id="7" name="圆角矩形 11"/>
          <p:cNvSpPr/>
          <p:nvPr/>
        </p:nvSpPr>
        <p:spPr>
          <a:xfrm>
            <a:off x="3096499" y="2766843"/>
            <a:ext cx="1209675" cy="25836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r>
              <a:rPr lang="zh-CN" altLang="en-US" sz="1500" b="1">
                <a:solidFill>
                  <a:schemeClr val="bg1"/>
                </a:solidFill>
                <a:latin typeface="微软雅黑" panose="020b0503020204020204" pitchFamily="34" charset="-122"/>
                <a:ea typeface="微软雅黑" panose="020b0503020204020204" pitchFamily="34" charset="-122"/>
              </a:rPr>
              <a:t>标题</a:t>
            </a:r>
          </a:p>
        </p:txBody>
      </p:sp>
      <p:sp>
        <p:nvSpPr>
          <p:cNvPr id="8" name="圆角矩形 12"/>
          <p:cNvSpPr/>
          <p:nvPr/>
        </p:nvSpPr>
        <p:spPr>
          <a:xfrm>
            <a:off x="4816952" y="2766843"/>
            <a:ext cx="1209675" cy="2583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r>
              <a:rPr lang="zh-CN" altLang="en-US" sz="1500" b="1">
                <a:solidFill>
                  <a:schemeClr val="bg1"/>
                </a:solidFill>
                <a:latin typeface="微软雅黑" panose="020b0503020204020204" pitchFamily="34" charset="-122"/>
                <a:ea typeface="微软雅黑" panose="020b0503020204020204" pitchFamily="34" charset="-122"/>
              </a:rPr>
              <a:t>标题</a:t>
            </a:r>
          </a:p>
        </p:txBody>
      </p:sp>
      <p:sp>
        <p:nvSpPr>
          <p:cNvPr id="9" name="Sev01"/>
          <p:cNvSpPr>
            <a:spLocks noChangeAspect="1"/>
          </p:cNvSpPr>
          <p:nvPr/>
        </p:nvSpPr>
        <p:spPr>
          <a:xfrm>
            <a:off x="5226528" y="1684565"/>
            <a:ext cx="390525" cy="390525"/>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endParaRPr lang="en-US" sz="3000">
              <a:solidFill>
                <a:schemeClr val="bg1"/>
              </a:solidFill>
              <a:latin typeface="FontAwesome" pitchFamily="2" charset="0"/>
            </a:endParaRPr>
          </a:p>
        </p:txBody>
      </p:sp>
      <p:sp>
        <p:nvSpPr>
          <p:cNvPr id="10" name="Freeform 105"/>
          <p:cNvSpPr>
            <a:spLocks noEditPoints="1"/>
          </p:cNvSpPr>
          <p:nvPr/>
        </p:nvSpPr>
        <p:spPr bwMode="auto">
          <a:xfrm>
            <a:off x="5313444" y="1772671"/>
            <a:ext cx="217884" cy="214312"/>
          </a:xfrm>
          <a:custGeom>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2">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lIns="68570" tIns="34286" rIns="68570" bIns="34286"/>
          <a:lstStyle/>
          <a:p>
            <a:pPr>
              <a:defRPr/>
            </a:pPr>
            <a:endParaRPr lang="en-US">
              <a:solidFill>
                <a:schemeClr val="accent3">
                  <a:lumMod val="50000"/>
                </a:schemeClr>
              </a:solidFill>
            </a:endParaRPr>
          </a:p>
        </p:txBody>
      </p:sp>
      <p:sp>
        <p:nvSpPr>
          <p:cNvPr id="11" name="Sev01"/>
          <p:cNvSpPr>
            <a:spLocks noChangeAspect="1"/>
          </p:cNvSpPr>
          <p:nvPr/>
        </p:nvSpPr>
        <p:spPr>
          <a:xfrm>
            <a:off x="1789195" y="1684565"/>
            <a:ext cx="389334" cy="390525"/>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endParaRPr lang="en-US" sz="3000">
              <a:solidFill>
                <a:schemeClr val="bg1"/>
              </a:solidFill>
              <a:latin typeface="FontAwesome" pitchFamily="2" charset="0"/>
            </a:endParaRPr>
          </a:p>
        </p:txBody>
      </p:sp>
      <p:sp>
        <p:nvSpPr>
          <p:cNvPr id="12" name="Freeform 62"/>
          <p:cNvSpPr>
            <a:spLocks noEditPoints="1"/>
          </p:cNvSpPr>
          <p:nvPr/>
        </p:nvSpPr>
        <p:spPr bwMode="auto">
          <a:xfrm>
            <a:off x="1873728" y="1769100"/>
            <a:ext cx="220266" cy="221456"/>
          </a:xfrm>
          <a:custGeom>
            <a:gdLst>
              <a:gd name="T0" fmla="*/ 58 w 58"/>
              <a:gd name="T1" fmla="*/ 33 h 58"/>
              <a:gd name="T2" fmla="*/ 57 w 58"/>
              <a:gd name="T3" fmla="*/ 34 h 58"/>
              <a:gd name="T4" fmla="*/ 50 w 58"/>
              <a:gd name="T5" fmla="*/ 35 h 58"/>
              <a:gd name="T6" fmla="*/ 49 w 58"/>
              <a:gd name="T7" fmla="*/ 39 h 58"/>
              <a:gd name="T8" fmla="*/ 53 w 58"/>
              <a:gd name="T9" fmla="*/ 44 h 58"/>
              <a:gd name="T10" fmla="*/ 53 w 58"/>
              <a:gd name="T11" fmla="*/ 45 h 58"/>
              <a:gd name="T12" fmla="*/ 53 w 58"/>
              <a:gd name="T13" fmla="*/ 46 h 58"/>
              <a:gd name="T14" fmla="*/ 45 w 58"/>
              <a:gd name="T15" fmla="*/ 53 h 58"/>
              <a:gd name="T16" fmla="*/ 44 w 58"/>
              <a:gd name="T17" fmla="*/ 52 h 58"/>
              <a:gd name="T18" fmla="*/ 39 w 58"/>
              <a:gd name="T19" fmla="*/ 48 h 58"/>
              <a:gd name="T20" fmla="*/ 36 w 58"/>
              <a:gd name="T21" fmla="*/ 50 h 58"/>
              <a:gd name="T22" fmla="*/ 34 w 58"/>
              <a:gd name="T23" fmla="*/ 57 h 58"/>
              <a:gd name="T24" fmla="*/ 33 w 58"/>
              <a:gd name="T25" fmla="*/ 58 h 58"/>
              <a:gd name="T26" fmla="*/ 25 w 58"/>
              <a:gd name="T27" fmla="*/ 58 h 58"/>
              <a:gd name="T28" fmla="*/ 23 w 58"/>
              <a:gd name="T29" fmla="*/ 57 h 58"/>
              <a:gd name="T30" fmla="*/ 22 w 58"/>
              <a:gd name="T31" fmla="*/ 50 h 58"/>
              <a:gd name="T32" fmla="*/ 19 w 58"/>
              <a:gd name="T33" fmla="*/ 48 h 58"/>
              <a:gd name="T34" fmla="*/ 14 w 58"/>
              <a:gd name="T35" fmla="*/ 52 h 58"/>
              <a:gd name="T36" fmla="*/ 13 w 58"/>
              <a:gd name="T37" fmla="*/ 53 h 58"/>
              <a:gd name="T38" fmla="*/ 12 w 58"/>
              <a:gd name="T39" fmla="*/ 52 h 58"/>
              <a:gd name="T40" fmla="*/ 5 w 58"/>
              <a:gd name="T41" fmla="*/ 46 h 58"/>
              <a:gd name="T42" fmla="*/ 5 w 58"/>
              <a:gd name="T43" fmla="*/ 45 h 58"/>
              <a:gd name="T44" fmla="*/ 5 w 58"/>
              <a:gd name="T45" fmla="*/ 44 h 58"/>
              <a:gd name="T46" fmla="*/ 9 w 58"/>
              <a:gd name="T47" fmla="*/ 39 h 58"/>
              <a:gd name="T48" fmla="*/ 8 w 58"/>
              <a:gd name="T49" fmla="*/ 35 h 58"/>
              <a:gd name="T50" fmla="*/ 1 w 58"/>
              <a:gd name="T51" fmla="*/ 34 h 58"/>
              <a:gd name="T52" fmla="*/ 0 w 58"/>
              <a:gd name="T53" fmla="*/ 33 h 58"/>
              <a:gd name="T54" fmla="*/ 0 w 58"/>
              <a:gd name="T55" fmla="*/ 24 h 58"/>
              <a:gd name="T56" fmla="*/ 1 w 58"/>
              <a:gd name="T57" fmla="*/ 23 h 58"/>
              <a:gd name="T58" fmla="*/ 8 w 58"/>
              <a:gd name="T59" fmla="*/ 22 h 58"/>
              <a:gd name="T60" fmla="*/ 9 w 58"/>
              <a:gd name="T61" fmla="*/ 18 h 58"/>
              <a:gd name="T62" fmla="*/ 5 w 58"/>
              <a:gd name="T63" fmla="*/ 13 h 58"/>
              <a:gd name="T64" fmla="*/ 5 w 58"/>
              <a:gd name="T65" fmla="*/ 12 h 58"/>
              <a:gd name="T66" fmla="*/ 5 w 58"/>
              <a:gd name="T67" fmla="*/ 11 h 58"/>
              <a:gd name="T68" fmla="*/ 13 w 58"/>
              <a:gd name="T69" fmla="*/ 5 h 58"/>
              <a:gd name="T70" fmla="*/ 14 w 58"/>
              <a:gd name="T71" fmla="*/ 5 h 58"/>
              <a:gd name="T72" fmla="*/ 19 w 58"/>
              <a:gd name="T73" fmla="*/ 9 h 58"/>
              <a:gd name="T74" fmla="*/ 22 w 58"/>
              <a:gd name="T75" fmla="*/ 8 h 58"/>
              <a:gd name="T76" fmla="*/ 23 w 58"/>
              <a:gd name="T77" fmla="*/ 1 h 58"/>
              <a:gd name="T78" fmla="*/ 25 w 58"/>
              <a:gd name="T79" fmla="*/ 0 h 58"/>
              <a:gd name="T80" fmla="*/ 33 w 58"/>
              <a:gd name="T81" fmla="*/ 0 h 58"/>
              <a:gd name="T82" fmla="*/ 34 w 58"/>
              <a:gd name="T83" fmla="*/ 1 h 58"/>
              <a:gd name="T84" fmla="*/ 36 w 58"/>
              <a:gd name="T85" fmla="*/ 8 h 58"/>
              <a:gd name="T86" fmla="*/ 39 w 58"/>
              <a:gd name="T87" fmla="*/ 9 h 58"/>
              <a:gd name="T88" fmla="*/ 44 w 58"/>
              <a:gd name="T89" fmla="*/ 5 h 58"/>
              <a:gd name="T90" fmla="*/ 45 w 58"/>
              <a:gd name="T91" fmla="*/ 5 h 58"/>
              <a:gd name="T92" fmla="*/ 46 w 58"/>
              <a:gd name="T93" fmla="*/ 5 h 58"/>
              <a:gd name="T94" fmla="*/ 52 w 58"/>
              <a:gd name="T95" fmla="*/ 12 h 58"/>
              <a:gd name="T96" fmla="*/ 53 w 58"/>
              <a:gd name="T97" fmla="*/ 12 h 58"/>
              <a:gd name="T98" fmla="*/ 52 w 58"/>
              <a:gd name="T99" fmla="*/ 13 h 58"/>
              <a:gd name="T100" fmla="*/ 48 w 58"/>
              <a:gd name="T101" fmla="*/ 18 h 58"/>
              <a:gd name="T102" fmla="*/ 50 w 58"/>
              <a:gd name="T103" fmla="*/ 22 h 58"/>
              <a:gd name="T104" fmla="*/ 57 w 58"/>
              <a:gd name="T105" fmla="*/ 23 h 58"/>
              <a:gd name="T106" fmla="*/ 58 w 58"/>
              <a:gd name="T107" fmla="*/ 25 h 58"/>
              <a:gd name="T108" fmla="*/ 58 w 58"/>
              <a:gd name="T109" fmla="*/ 33 h 58"/>
              <a:gd name="T110" fmla="*/ 29 w 58"/>
              <a:gd name="T111" fmla="*/ 19 h 58"/>
              <a:gd name="T112" fmla="*/ 19 w 58"/>
              <a:gd name="T113" fmla="*/ 29 h 58"/>
              <a:gd name="T114" fmla="*/ 29 w 58"/>
              <a:gd name="T115" fmla="*/ 38 h 58"/>
              <a:gd name="T116" fmla="*/ 39 w 58"/>
              <a:gd name="T117" fmla="*/ 29 h 58"/>
              <a:gd name="T118" fmla="*/ 29 w 58"/>
              <a:gd name="T119" fmla="*/ 19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 h="57">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a:noFill/>
          </a:ln>
        </p:spPr>
        <p:txBody>
          <a:bodyPr lIns="68570" tIns="34286" rIns="68570" bIns="34286"/>
          <a:lstStyle/>
          <a:p>
            <a:endParaRPr lang="zh-CN" altLang="en-US"/>
          </a:p>
        </p:txBody>
      </p:sp>
      <p:sp>
        <p:nvSpPr>
          <p:cNvPr id="13" name="Sev01"/>
          <p:cNvSpPr>
            <a:spLocks noChangeAspect="1"/>
          </p:cNvSpPr>
          <p:nvPr/>
        </p:nvSpPr>
        <p:spPr>
          <a:xfrm>
            <a:off x="3507266" y="1684565"/>
            <a:ext cx="390525" cy="390525"/>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endParaRPr lang="en-US" sz="3000">
              <a:solidFill>
                <a:schemeClr val="bg1"/>
              </a:solidFill>
              <a:latin typeface="FontAwesome" pitchFamily="2" charset="0"/>
            </a:endParaRPr>
          </a:p>
        </p:txBody>
      </p:sp>
      <p:sp>
        <p:nvSpPr>
          <p:cNvPr id="14" name="Freeform 135"/>
          <p:cNvSpPr>
            <a:spLocks noEditPoints="1"/>
          </p:cNvSpPr>
          <p:nvPr/>
        </p:nvSpPr>
        <p:spPr bwMode="auto">
          <a:xfrm>
            <a:off x="3585846" y="1770290"/>
            <a:ext cx="233362" cy="219075"/>
          </a:xfrm>
          <a:custGeom>
            <a:gdLst>
              <a:gd name="T0" fmla="*/ 13 w 73"/>
              <a:gd name="T1" fmla="*/ 39 h 68"/>
              <a:gd name="T2" fmla="*/ 8 w 73"/>
              <a:gd name="T3" fmla="*/ 39 h 68"/>
              <a:gd name="T4" fmla="*/ 0 w 73"/>
              <a:gd name="T5" fmla="*/ 33 h 68"/>
              <a:gd name="T6" fmla="*/ 5 w 73"/>
              <a:gd name="T7" fmla="*/ 19 h 68"/>
              <a:gd name="T8" fmla="*/ 15 w 73"/>
              <a:gd name="T9" fmla="*/ 22 h 68"/>
              <a:gd name="T10" fmla="*/ 20 w 73"/>
              <a:gd name="T11" fmla="*/ 21 h 68"/>
              <a:gd name="T12" fmla="*/ 20 w 73"/>
              <a:gd name="T13" fmla="*/ 24 h 68"/>
              <a:gd name="T14" fmla="*/ 23 w 73"/>
              <a:gd name="T15" fmla="*/ 34 h 68"/>
              <a:gd name="T16" fmla="*/ 13 w 73"/>
              <a:gd name="T17" fmla="*/ 39 h 68"/>
              <a:gd name="T18" fmla="*/ 15 w 73"/>
              <a:gd name="T19" fmla="*/ 19 h 68"/>
              <a:gd name="T20" fmla="*/ 5 w 73"/>
              <a:gd name="T21" fmla="*/ 9 h 68"/>
              <a:gd name="T22" fmla="*/ 15 w 73"/>
              <a:gd name="T23" fmla="*/ 0 h 68"/>
              <a:gd name="T24" fmla="*/ 25 w 73"/>
              <a:gd name="T25" fmla="*/ 9 h 68"/>
              <a:gd name="T26" fmla="*/ 15 w 73"/>
              <a:gd name="T27" fmla="*/ 19 h 68"/>
              <a:gd name="T28" fmla="*/ 53 w 73"/>
              <a:gd name="T29" fmla="*/ 68 h 68"/>
              <a:gd name="T30" fmla="*/ 20 w 73"/>
              <a:gd name="T31" fmla="*/ 68 h 68"/>
              <a:gd name="T32" fmla="*/ 10 w 73"/>
              <a:gd name="T33" fmla="*/ 58 h 68"/>
              <a:gd name="T34" fmla="*/ 23 w 73"/>
              <a:gd name="T35" fmla="*/ 36 h 68"/>
              <a:gd name="T36" fmla="*/ 37 w 73"/>
              <a:gd name="T37" fmla="*/ 41 h 68"/>
              <a:gd name="T38" fmla="*/ 50 w 73"/>
              <a:gd name="T39" fmla="*/ 36 h 68"/>
              <a:gd name="T40" fmla="*/ 64 w 73"/>
              <a:gd name="T41" fmla="*/ 58 h 68"/>
              <a:gd name="T42" fmla="*/ 53 w 73"/>
              <a:gd name="T43" fmla="*/ 68 h 68"/>
              <a:gd name="T44" fmla="*/ 37 w 73"/>
              <a:gd name="T45" fmla="*/ 39 h 68"/>
              <a:gd name="T46" fmla="*/ 22 w 73"/>
              <a:gd name="T47" fmla="*/ 24 h 68"/>
              <a:gd name="T48" fmla="*/ 37 w 73"/>
              <a:gd name="T49" fmla="*/ 9 h 68"/>
              <a:gd name="T50" fmla="*/ 51 w 73"/>
              <a:gd name="T51" fmla="*/ 24 h 68"/>
              <a:gd name="T52" fmla="*/ 37 w 73"/>
              <a:gd name="T53" fmla="*/ 39 h 68"/>
              <a:gd name="T54" fmla="*/ 59 w 73"/>
              <a:gd name="T55" fmla="*/ 19 h 68"/>
              <a:gd name="T56" fmla="*/ 49 w 73"/>
              <a:gd name="T57" fmla="*/ 9 h 68"/>
              <a:gd name="T58" fmla="*/ 59 w 73"/>
              <a:gd name="T59" fmla="*/ 0 h 68"/>
              <a:gd name="T60" fmla="*/ 68 w 73"/>
              <a:gd name="T61" fmla="*/ 9 h 68"/>
              <a:gd name="T62" fmla="*/ 59 w 73"/>
              <a:gd name="T63" fmla="*/ 19 h 68"/>
              <a:gd name="T64" fmla="*/ 66 w 73"/>
              <a:gd name="T65" fmla="*/ 39 h 68"/>
              <a:gd name="T66" fmla="*/ 61 w 73"/>
              <a:gd name="T67" fmla="*/ 39 h 68"/>
              <a:gd name="T68" fmla="*/ 51 w 73"/>
              <a:gd name="T69" fmla="*/ 34 h 68"/>
              <a:gd name="T70" fmla="*/ 54 w 73"/>
              <a:gd name="T71" fmla="*/ 24 h 68"/>
              <a:gd name="T72" fmla="*/ 54 w 73"/>
              <a:gd name="T73" fmla="*/ 21 h 68"/>
              <a:gd name="T74" fmla="*/ 59 w 73"/>
              <a:gd name="T75" fmla="*/ 22 h 68"/>
              <a:gd name="T76" fmla="*/ 69 w 73"/>
              <a:gd name="T77" fmla="*/ 19 h 68"/>
              <a:gd name="T78" fmla="*/ 73 w 73"/>
              <a:gd name="T79" fmla="*/ 33 h 68"/>
              <a:gd name="T80" fmla="*/ 66 w 73"/>
              <a:gd name="T81" fmla="*/ 39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p:spPr>
        <p:txBody>
          <a:bodyPr lIns="68570" tIns="34286" rIns="68570" bIns="34286"/>
          <a:lstStyle/>
          <a:p>
            <a:endParaRPr lang="zh-CN" altLang="en-US"/>
          </a:p>
        </p:txBody>
      </p:sp>
      <p:cxnSp>
        <p:nvCxnSpPr>
          <p:cNvPr id="15" name="Straight Connector 32"/>
          <p:cNvCxnSpPr/>
          <p:nvPr/>
        </p:nvCxnSpPr>
        <p:spPr>
          <a:xfrm flipH="1" flipV="1">
            <a:off x="7199393" y="2235825"/>
            <a:ext cx="0" cy="451247"/>
          </a:xfrm>
          <a:prstGeom prst="line">
            <a:avLst/>
          </a:prstGeom>
          <a:ln w="19050">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6" name="圆角矩形 25"/>
          <p:cNvSpPr/>
          <p:nvPr/>
        </p:nvSpPr>
        <p:spPr>
          <a:xfrm>
            <a:off x="6575505" y="2766843"/>
            <a:ext cx="1209675" cy="25836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r>
              <a:rPr lang="zh-CN" altLang="en-US" sz="1500" b="1">
                <a:solidFill>
                  <a:schemeClr val="bg1"/>
                </a:solidFill>
                <a:latin typeface="微软雅黑" panose="020b0503020204020204" pitchFamily="34" charset="-122"/>
                <a:ea typeface="微软雅黑" panose="020b0503020204020204" pitchFamily="34" charset="-122"/>
              </a:rPr>
              <a:t>标题</a:t>
            </a:r>
          </a:p>
        </p:txBody>
      </p:sp>
      <p:sp>
        <p:nvSpPr>
          <p:cNvPr id="17" name="Sev01"/>
          <p:cNvSpPr>
            <a:spLocks noChangeAspect="1"/>
          </p:cNvSpPr>
          <p:nvPr/>
        </p:nvSpPr>
        <p:spPr>
          <a:xfrm>
            <a:off x="6985080" y="1684565"/>
            <a:ext cx="390525" cy="390525"/>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anchor="ctr"/>
          <a:lstStyle/>
          <a:p>
            <a:pPr algn="ctr">
              <a:defRPr/>
            </a:pPr>
            <a:endParaRPr lang="en-US" sz="3000">
              <a:solidFill>
                <a:schemeClr val="bg1"/>
              </a:solidFill>
              <a:latin typeface="FontAwesome" pitchFamily="2" charset="0"/>
            </a:endParaRPr>
          </a:p>
        </p:txBody>
      </p:sp>
      <p:sp>
        <p:nvSpPr>
          <p:cNvPr id="18" name="TextBox 15"/>
          <p:cNvSpPr txBox="1"/>
          <p:nvPr/>
        </p:nvSpPr>
        <p:spPr>
          <a:xfrm>
            <a:off x="1109106" y="3194279"/>
            <a:ext cx="1682497" cy="875744"/>
          </a:xfrm>
          <a:prstGeom prst="rect">
            <a:avLst/>
          </a:prstGeom>
          <a:noFill/>
        </p:spPr>
        <p:txBody>
          <a:bodyPr wrap="square" lIns="68570" tIns="34286" rIns="68570" bIns="34286" rtlCol="0">
            <a:spAutoFit/>
          </a:bodyPr>
          <a:lstStyle/>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TextBox 15"/>
          <p:cNvSpPr txBox="1"/>
          <p:nvPr/>
        </p:nvSpPr>
        <p:spPr>
          <a:xfrm>
            <a:off x="4519819" y="3194279"/>
            <a:ext cx="1682497" cy="875744"/>
          </a:xfrm>
          <a:prstGeom prst="rect">
            <a:avLst/>
          </a:prstGeom>
          <a:noFill/>
        </p:spPr>
        <p:txBody>
          <a:bodyPr wrap="square" lIns="68570" tIns="34286" rIns="68570" bIns="34286" rtlCol="0">
            <a:spAutoFit/>
          </a:bodyPr>
          <a:lstStyle/>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15"/>
          <p:cNvSpPr txBox="1"/>
          <p:nvPr/>
        </p:nvSpPr>
        <p:spPr>
          <a:xfrm>
            <a:off x="2814462" y="3194279"/>
            <a:ext cx="1682497" cy="875744"/>
          </a:xfrm>
          <a:prstGeom prst="rect">
            <a:avLst/>
          </a:prstGeom>
          <a:noFill/>
        </p:spPr>
        <p:txBody>
          <a:bodyPr wrap="square" lIns="68570" tIns="34286" rIns="68570" bIns="34286" rtlCol="0">
            <a:spAutoFit/>
          </a:bodyPr>
          <a:lstStyle/>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TextBox 15"/>
          <p:cNvSpPr txBox="1"/>
          <p:nvPr/>
        </p:nvSpPr>
        <p:spPr>
          <a:xfrm>
            <a:off x="6278372" y="3194279"/>
            <a:ext cx="1682497" cy="875744"/>
          </a:xfrm>
          <a:prstGeom prst="rect">
            <a:avLst/>
          </a:prstGeom>
          <a:noFill/>
        </p:spPr>
        <p:txBody>
          <a:bodyPr wrap="square" lIns="68570" tIns="34286" rIns="68570" bIns="34286" rtlCol="0">
            <a:spAutoFit/>
          </a:bodyPr>
          <a:lstStyle/>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这里输入简单的文字概述</a:t>
            </a:r>
            <a:endParaRPr lang="en-US" altLang="zh-CN" sz="9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流程图: 联系 13"/>
          <p:cNvSpPr/>
          <p:nvPr/>
        </p:nvSpPr>
        <p:spPr>
          <a:xfrm>
            <a:off x="7119621" y="2148670"/>
            <a:ext cx="176212" cy="176212"/>
          </a:xfrm>
          <a:prstGeom prst="flowChart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p>
        </p:txBody>
      </p:sp>
      <p:sp>
        <p:nvSpPr>
          <p:cNvPr id="23" name="流程图: 联系 35"/>
          <p:cNvSpPr/>
          <p:nvPr/>
        </p:nvSpPr>
        <p:spPr>
          <a:xfrm>
            <a:off x="5350472" y="2148671"/>
            <a:ext cx="176212" cy="176212"/>
          </a:xfrm>
          <a:prstGeom prst="flowChart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p>
        </p:txBody>
      </p:sp>
      <p:sp>
        <p:nvSpPr>
          <p:cNvPr id="24" name="流程图: 联系 36"/>
          <p:cNvSpPr/>
          <p:nvPr/>
        </p:nvSpPr>
        <p:spPr>
          <a:xfrm>
            <a:off x="3621921" y="2148670"/>
            <a:ext cx="176212" cy="176212"/>
          </a:xfrm>
          <a:prstGeom prst="flowChart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p>
        </p:txBody>
      </p:sp>
      <p:sp>
        <p:nvSpPr>
          <p:cNvPr id="25" name="流程图: 联系 37"/>
          <p:cNvSpPr/>
          <p:nvPr/>
        </p:nvSpPr>
        <p:spPr>
          <a:xfrm>
            <a:off x="1909089" y="2160425"/>
            <a:ext cx="176212" cy="176212"/>
          </a:xfrm>
          <a:prstGeom prst="flowChart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zh-CN" altLang="en-US"/>
          </a:p>
        </p:txBody>
      </p:sp>
      <p:sp>
        <p:nvSpPr>
          <p:cNvPr id="26" name="KSO_Shape"/>
          <p:cNvSpPr/>
          <p:nvPr/>
        </p:nvSpPr>
        <p:spPr bwMode="auto">
          <a:xfrm>
            <a:off x="7083069" y="1750771"/>
            <a:ext cx="194548" cy="264691"/>
          </a:xfrm>
          <a:custGeom>
            <a:gdLst>
              <a:gd name="T0" fmla="*/ 924118 w 4423"/>
              <a:gd name="T1" fmla="*/ 36732 h 6016"/>
              <a:gd name="T2" fmla="*/ 1145021 w 4423"/>
              <a:gd name="T3" fmla="*/ 159911 h 6016"/>
              <a:gd name="T4" fmla="*/ 1298196 w 4423"/>
              <a:gd name="T5" fmla="*/ 337238 h 6016"/>
              <a:gd name="T6" fmla="*/ 1388709 w 4423"/>
              <a:gd name="T7" fmla="*/ 576313 h 6016"/>
              <a:gd name="T8" fmla="*/ 1388709 w 4423"/>
              <a:gd name="T9" fmla="*/ 824571 h 6016"/>
              <a:gd name="T10" fmla="*/ 1298196 w 4423"/>
              <a:gd name="T11" fmla="*/ 1063646 h 6016"/>
              <a:gd name="T12" fmla="*/ 1145021 w 4423"/>
              <a:gd name="T13" fmla="*/ 1240973 h 6016"/>
              <a:gd name="T14" fmla="*/ 924118 w 4423"/>
              <a:gd name="T15" fmla="*/ 1364152 h 6016"/>
              <a:gd name="T16" fmla="*/ 681695 w 4423"/>
              <a:gd name="T17" fmla="*/ 1400568 h 6016"/>
              <a:gd name="T18" fmla="*/ 427246 w 4423"/>
              <a:gd name="T19" fmla="*/ 1345786 h 6016"/>
              <a:gd name="T20" fmla="*/ 216788 w 4423"/>
              <a:gd name="T21" fmla="*/ 1207408 h 6016"/>
              <a:gd name="T22" fmla="*/ 76271 w 4423"/>
              <a:gd name="T23" fmla="*/ 1019314 h 6016"/>
              <a:gd name="T24" fmla="*/ 3165 w 4423"/>
              <a:gd name="T25" fmla="*/ 772006 h 6016"/>
              <a:gd name="T26" fmla="*/ 21837 w 4423"/>
              <a:gd name="T27" fmla="*/ 525648 h 6016"/>
              <a:gd name="T28" fmla="*/ 128807 w 4423"/>
              <a:gd name="T29" fmla="*/ 295123 h 6016"/>
              <a:gd name="T30" fmla="*/ 294642 w 4423"/>
              <a:gd name="T31" fmla="*/ 129195 h 6016"/>
              <a:gd name="T32" fmla="*/ 524722 w 4423"/>
              <a:gd name="T33" fmla="*/ 22166 h 6016"/>
              <a:gd name="T34" fmla="*/ 562066 w 4423"/>
              <a:gd name="T35" fmla="*/ 756490 h 6016"/>
              <a:gd name="T36" fmla="*/ 647199 w 4423"/>
              <a:gd name="T37" fmla="*/ 616528 h 6016"/>
              <a:gd name="T38" fmla="*/ 744675 w 4423"/>
              <a:gd name="T39" fmla="*/ 527232 h 6016"/>
              <a:gd name="T40" fmla="*/ 654795 w 4423"/>
              <a:gd name="T41" fmla="*/ 535781 h 6016"/>
              <a:gd name="T42" fmla="*/ 563016 w 4423"/>
              <a:gd name="T43" fmla="*/ 609245 h 6016"/>
              <a:gd name="T44" fmla="*/ 531052 w 4423"/>
              <a:gd name="T45" fmla="*/ 702025 h 6016"/>
              <a:gd name="T46" fmla="*/ 825693 w 4423"/>
              <a:gd name="T47" fmla="*/ 1480682 h 6016"/>
              <a:gd name="T48" fmla="*/ 683594 w 4423"/>
              <a:gd name="T49" fmla="*/ 1494614 h 6016"/>
              <a:gd name="T50" fmla="*/ 683278 w 4423"/>
              <a:gd name="T51" fmla="*/ 380620 h 6016"/>
              <a:gd name="T52" fmla="*/ 495922 w 4423"/>
              <a:gd name="T53" fmla="*/ 453451 h 6016"/>
              <a:gd name="T54" fmla="*/ 386104 w 4423"/>
              <a:gd name="T55" fmla="*/ 636161 h 6016"/>
              <a:gd name="T56" fmla="*/ 386104 w 4423"/>
              <a:gd name="T57" fmla="*/ 764723 h 6016"/>
              <a:gd name="T58" fmla="*/ 495922 w 4423"/>
              <a:gd name="T59" fmla="*/ 947434 h 6016"/>
              <a:gd name="T60" fmla="*/ 683278 w 4423"/>
              <a:gd name="T61" fmla="*/ 1020264 h 6016"/>
              <a:gd name="T62" fmla="*/ 838669 w 4423"/>
              <a:gd name="T63" fmla="*/ 988915 h 6016"/>
              <a:gd name="T64" fmla="*/ 988047 w 4423"/>
              <a:gd name="T65" fmla="*/ 839454 h 6016"/>
              <a:gd name="T66" fmla="*/ 1019378 w 4423"/>
              <a:gd name="T67" fmla="*/ 683976 h 6016"/>
              <a:gd name="T68" fmla="*/ 946588 w 4423"/>
              <a:gd name="T69" fmla="*/ 496833 h 6016"/>
              <a:gd name="T70" fmla="*/ 764296 w 4423"/>
              <a:gd name="T71" fmla="*/ 386636 h 6016"/>
              <a:gd name="T72" fmla="*/ 814617 w 4423"/>
              <a:gd name="T73" fmla="*/ 511082 h 6016"/>
              <a:gd name="T74" fmla="*/ 666188 w 4423"/>
              <a:gd name="T75" fmla="*/ 481316 h 6016"/>
              <a:gd name="T76" fmla="*/ 535799 w 4423"/>
              <a:gd name="T77" fmla="*/ 551614 h 6016"/>
              <a:gd name="T78" fmla="*/ 478200 w 4423"/>
              <a:gd name="T79" fmla="*/ 700442 h 6016"/>
              <a:gd name="T80" fmla="*/ 528836 w 4423"/>
              <a:gd name="T81" fmla="*/ 841354 h 6016"/>
              <a:gd name="T82" fmla="*/ 655111 w 4423"/>
              <a:gd name="T83" fmla="*/ 917351 h 6016"/>
              <a:gd name="T84" fmla="*/ 805122 w 4423"/>
              <a:gd name="T85" fmla="*/ 895185 h 6016"/>
              <a:gd name="T86" fmla="*/ 903864 w 4423"/>
              <a:gd name="T87" fmla="*/ 786889 h 6016"/>
              <a:gd name="T88" fmla="*/ 911459 w 4423"/>
              <a:gd name="T89" fmla="*/ 634261 h 6016"/>
              <a:gd name="T90" fmla="*/ 993427 w 4423"/>
              <a:gd name="T91" fmla="*/ 376503 h 6016"/>
              <a:gd name="T92" fmla="*/ 860190 w 4423"/>
              <a:gd name="T93" fmla="*/ 293223 h 6016"/>
              <a:gd name="T94" fmla="*/ 699735 w 4423"/>
              <a:gd name="T95" fmla="*/ 263141 h 6016"/>
              <a:gd name="T96" fmla="*/ 549724 w 4423"/>
              <a:gd name="T97" fmla="*/ 289740 h 6016"/>
              <a:gd name="T98" fmla="*/ 413638 w 4423"/>
              <a:gd name="T99" fmla="*/ 369854 h 6016"/>
              <a:gd name="T100" fmla="*/ 320593 w 4423"/>
              <a:gd name="T101" fmla="*/ 482583 h 6016"/>
              <a:gd name="T102" fmla="*/ 267741 w 4423"/>
              <a:gd name="T103" fmla="*/ 633628 h 6016"/>
              <a:gd name="T104" fmla="*/ 271855 w 4423"/>
              <a:gd name="T105" fmla="*/ 788789 h 6016"/>
              <a:gd name="T106" fmla="*/ 331670 w 4423"/>
              <a:gd name="T107" fmla="*/ 936034 h 6016"/>
              <a:gd name="T108" fmla="*/ 430095 w 4423"/>
              <a:gd name="T109" fmla="*/ 1044647 h 6016"/>
              <a:gd name="T110" fmla="*/ 569662 w 4423"/>
              <a:gd name="T111" fmla="*/ 1118111 h 6016"/>
              <a:gd name="T112" fmla="*/ 722521 w 4423"/>
              <a:gd name="T113" fmla="*/ 1137110 h 6016"/>
              <a:gd name="T114" fmla="*/ 879811 w 4423"/>
              <a:gd name="T115" fmla="*/ 1099112 h 6016"/>
              <a:gd name="T116" fmla="*/ 1008618 w 4423"/>
              <a:gd name="T117" fmla="*/ 1009815 h 6016"/>
              <a:gd name="T118" fmla="*/ 1093434 w 4423"/>
              <a:gd name="T119" fmla="*/ 890119 h 6016"/>
              <a:gd name="T120" fmla="*/ 1135526 w 4423"/>
              <a:gd name="T121" fmla="*/ 734008 h 6016"/>
              <a:gd name="T122" fmla="*/ 1120019 w 4423"/>
              <a:gd name="T123" fmla="*/ 580746 h 6016"/>
              <a:gd name="T124" fmla="*/ 1050077 w 4423"/>
              <a:gd name="T125" fmla="*/ 438885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chemeClr val="bg1"/>
          </a:solidFill>
          <a:ln>
            <a:noFill/>
          </a:ln>
        </p:spPr>
        <p:txBody>
          <a:bodyPr lIns="68570" tIns="34286" rIns="68570" bIns="34286"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27" name="文本框 26"/>
          <p:cNvSpPr txBox="1"/>
          <p:nvPr/>
        </p:nvSpPr>
        <p:spPr>
          <a:xfrm>
            <a:off x="611560" y="411510"/>
            <a:ext cx="2164783" cy="338522"/>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400" smtClean="0">
                <a:solidFill>
                  <a:schemeClr val="tx1">
                    <a:lumMod val="75000"/>
                    <a:lumOff val="25000"/>
                  </a:schemeClr>
                </a:solidFill>
                <a:effectLst/>
              </a:rPr>
              <a:t>点击</a:t>
            </a:r>
            <a:r>
              <a:rPr lang="zh-CN" altLang="en-US" sz="1400">
                <a:solidFill>
                  <a:schemeClr val="tx1">
                    <a:lumMod val="75000"/>
                    <a:lumOff val="25000"/>
                  </a:schemeClr>
                </a:solidFill>
                <a:effectLst/>
              </a:rPr>
              <a:t>此处添加副标题</a:t>
            </a:r>
          </a:p>
        </p:txBody>
      </p:sp>
      <p:pic>
        <p:nvPicPr>
          <p:cNvPr id="28" name="图片 2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771" cy="971195"/>
          </a:xfrm>
          <a:prstGeom prst="rect">
            <a:avLst/>
          </a:prstGeom>
        </p:spPr>
      </p:pic>
    </p:spTree>
  </p:cSld>
  <p:clrMapOvr>
    <a:masterClrMapping/>
  </p:clrMapOvr>
  <mc:AlternateContent>
    <mc:Choice xmlns:p14="http://schemas.microsoft.com/office/powerpoint/2010/main" Requires="p14">
      <p:transition spd="slow" advClick="0" advTm="2678" p14:dur="1500">
        <p14:honeycomb/>
      </p:transition>
    </mc:Choice>
    <mc:Fallback>
      <p:transition spd="slow" advClick="0" advTm="2678">
        <p:fade/>
      </p:transition>
    </mc:Fallback>
  </mc:AlternateContent>
  <p:timing/>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PA" val="v4.1.3"/>
</p:tagLst>
</file>

<file path=ppt/tags/tag5.xml><?xml version="1.0" encoding="utf-8"?>
<p:tagLst xmlns:p="http://schemas.openxmlformats.org/presentationml/2006/main">
  <p:tag name="PA" val="v4.1.3"/>
</p:tagLst>
</file>

<file path=ppt/tags/tag6.xml><?xml version="1.0" encoding="utf-8"?>
<p:tagLst xmlns:p="http://schemas.openxmlformats.org/presentationml/2006/main">
  <p:tag name="TIMING" val="|1.3|0.8|0.9|0.5|0.7|0.7|0.9|0.6|0.5|0.7|0.5|0.4|0.4|0.8|0.9|1|0.4"/>
</p:tagLst>
</file>

<file path=ppt/tags/tag7.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自定义 472">
      <a:dk1>
        <a:sysClr val="windowText" lastClr="000000"/>
      </a:dk1>
      <a:lt1>
        <a:sysClr val="window" lastClr="FFFFFF"/>
      </a:lt1>
      <a:dk2>
        <a:srgbClr val="455F51"/>
      </a:dk2>
      <a:lt2>
        <a:srgbClr val="E3DED1"/>
      </a:lt2>
      <a:accent1>
        <a:srgbClr val="0989B1"/>
      </a:accent1>
      <a:accent2>
        <a:srgbClr val="C00000"/>
      </a:accent2>
      <a:accent3>
        <a:srgbClr val="0989B1"/>
      </a:accent3>
      <a:accent4>
        <a:srgbClr val="C00000"/>
      </a:accent4>
      <a:accent5>
        <a:srgbClr val="0989B1"/>
      </a:accent5>
      <a:accent6>
        <a:srgbClr val="C00000"/>
      </a:accent6>
      <a:hlink>
        <a:srgbClr val="6B9F25"/>
      </a:hlink>
      <a:folHlink>
        <a:srgbClr val="BA6906"/>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CHINA</Company>
  <PresentationFormat>On-screen Show (16:9)</PresentationFormat>
  <Paragraphs>226</Paragraphs>
  <Slides>24</Slides>
  <Notes>0</Notes>
  <TotalTime>92</TotalTime>
  <HiddenSlides>0</HiddenSlides>
  <MMClips>1</MMClips>
  <ScaleCrop>0</ScaleCrop>
  <HeadingPairs>
    <vt:vector baseType="variant" size="6">
      <vt:variant>
        <vt:lpstr>Fonts used</vt:lpstr>
      </vt:variant>
      <vt:variant>
        <vt:i4>18</vt:i4>
      </vt:variant>
      <vt:variant>
        <vt:lpstr>Theme</vt:lpstr>
      </vt:variant>
      <vt:variant>
        <vt:i4>1</vt:i4>
      </vt:variant>
      <vt:variant>
        <vt:lpstr>Slide Titles</vt:lpstr>
      </vt:variant>
      <vt:variant>
        <vt:i4>24</vt:i4>
      </vt:variant>
    </vt:vector>
  </HeadingPairs>
  <TitlesOfParts>
    <vt:vector baseType="lpstr" size="43">
      <vt:lpstr>Arial</vt:lpstr>
      <vt:lpstr>Calibri</vt:lpstr>
      <vt:lpstr>宋体</vt:lpstr>
      <vt:lpstr>Calibri Light</vt:lpstr>
      <vt:lpstr>Lato Light</vt:lpstr>
      <vt:lpstr>Lato Regular</vt:lpstr>
      <vt:lpstr>Open Sans</vt:lpstr>
      <vt:lpstr>冬青黑体简体中文 W3</vt:lpstr>
      <vt:lpstr>微软雅黑</vt:lpstr>
      <vt:lpstr>FontAwesome</vt:lpstr>
      <vt:lpstr>等线 Light</vt:lpstr>
      <vt:lpstr>等线</vt:lpstr>
      <vt:lpstr>造字工房悦黑演示版常规体</vt:lpstr>
      <vt:lpstr>Century Gothic</vt:lpstr>
      <vt:lpstr>Yuanti SC</vt:lpstr>
      <vt:lpstr>Impact MT Std</vt:lpstr>
      <vt:lpstr>Source Sans Pro</vt:lpstr>
      <vt:lpstr>Open Sans Light</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0265</dc:title>
  <dc:creator>USER</dc:creator>
  <cp:lastModifiedBy>admin</cp:lastModifiedBy>
  <cp:revision>985</cp:revision>
  <dcterms:created xsi:type="dcterms:W3CDTF">2014-11-09T01:07:00Z</dcterms:created>
  <dcterms:modified xsi:type="dcterms:W3CDTF">2023-10-15T16:51:00Z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2052-10.1.0.6929</vt:lpwstr>
  </property>
</Properties>
</file>