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0" r:id="rId4"/>
    <p:sldId id="259" r:id="rId5"/>
    <p:sldId id="272" r:id="rId6"/>
    <p:sldId id="271" r:id="rId7"/>
    <p:sldId id="262" r:id="rId8"/>
    <p:sldId id="263" r:id="rId9"/>
    <p:sldId id="270" r:id="rId10"/>
    <p:sldId id="264" r:id="rId11"/>
    <p:sldId id="265" r:id="rId12"/>
    <p:sldId id="269" r:id="rId13"/>
    <p:sldId id="266" r:id="rId14"/>
    <p:sldId id="267" r:id="rId15"/>
    <p:sldId id="268" r:id="rId16"/>
    <p:sldId id="26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6B58"/>
    <a:srgbClr val="44342B"/>
    <a:srgbClr val="5F6F7E"/>
    <a:srgbClr val="BB9976"/>
    <a:srgbClr val="E8E3D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187" autoAdjust="0"/>
  </p:normalViewPr>
  <p:slideViewPr>
    <p:cSldViewPr snapToGrid="0">
      <p:cViewPr>
        <p:scale>
          <a:sx n="75" d="100"/>
          <a:sy n="75" d="100"/>
        </p:scale>
        <p:origin x="-684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rgbClr val="44342B"/>
            </a:solidFill>
          </c:spPr>
          <c:dPt>
            <c:idx val="0"/>
          </c:dPt>
          <c:dPt>
            <c:idx val="1"/>
          </c:dPt>
          <c:dPt>
            <c:idx val="2"/>
          </c:dPt>
          <c:dPt>
            <c:idx val="3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/>
        <c:gapWidth val="36"/>
        <c:overlap val="-20"/>
        <c:axId val="346545536"/>
        <c:axId val="347124096"/>
      </c:barChart>
      <c:catAx>
        <c:axId val="346545536"/>
        <c:scaling>
          <c:orientation val="minMax"/>
        </c:scaling>
        <c:delete val="1"/>
        <c:axPos val="b"/>
        <c:numFmt formatCode="General" sourceLinked="1"/>
        <c:tickLblPos val="none"/>
        <c:crossAx val="347124096"/>
        <c:crosses val="autoZero"/>
        <c:auto val="1"/>
        <c:lblAlgn val="ctr"/>
        <c:lblOffset val="100"/>
      </c:catAx>
      <c:valAx>
        <c:axId val="347124096"/>
        <c:scaling>
          <c:orientation val="minMax"/>
        </c:scaling>
        <c:delete val="1"/>
        <c:axPos val="l"/>
        <c:numFmt formatCode="General" sourceLinked="1"/>
        <c:tickLblPos val="none"/>
        <c:crossAx val="3465455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lang="zh-CN"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rgbClr val="5F6F7E"/>
            </a:solidFill>
          </c:spPr>
          <c:dPt>
            <c:idx val="0"/>
          </c:dPt>
          <c:dPt>
            <c:idx val="1"/>
          </c:dPt>
          <c:dPt>
            <c:idx val="2"/>
          </c:dPt>
          <c:dPt>
            <c:idx val="3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0.70000000000000007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Val val="1"/>
        </c:dLbls>
        <c:gapWidth val="36"/>
        <c:overlap val="-20"/>
        <c:axId val="349153536"/>
        <c:axId val="349323264"/>
      </c:barChart>
      <c:catAx>
        <c:axId val="349153536"/>
        <c:scaling>
          <c:orientation val="minMax"/>
        </c:scaling>
        <c:delete val="1"/>
        <c:axPos val="b"/>
        <c:numFmt formatCode="General" sourceLinked="1"/>
        <c:tickLblPos val="none"/>
        <c:crossAx val="349323264"/>
        <c:crosses val="autoZero"/>
        <c:auto val="1"/>
        <c:lblAlgn val="ctr"/>
        <c:lblOffset val="100"/>
      </c:catAx>
      <c:valAx>
        <c:axId val="349323264"/>
        <c:scaling>
          <c:orientation val="minMax"/>
        </c:scaling>
        <c:delete val="1"/>
        <c:axPos val="l"/>
        <c:numFmt formatCode="General" sourceLinked="1"/>
        <c:tickLblPos val="none"/>
        <c:crossAx val="3491535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lang="zh-CN"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rgbClr val="BB9976"/>
            </a:solidFill>
          </c:spPr>
          <c:dPt>
            <c:idx val="0"/>
          </c:dPt>
          <c:dPt>
            <c:idx val="1"/>
          </c:dPt>
          <c:dPt>
            <c:idx val="2"/>
          </c:dPt>
          <c:dPt>
            <c:idx val="3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/>
        <c:gapWidth val="36"/>
        <c:overlap val="-20"/>
        <c:axId val="284882048"/>
        <c:axId val="350039040"/>
      </c:barChart>
      <c:catAx>
        <c:axId val="284882048"/>
        <c:scaling>
          <c:orientation val="minMax"/>
        </c:scaling>
        <c:delete val="1"/>
        <c:axPos val="b"/>
        <c:numFmt formatCode="General" sourceLinked="1"/>
        <c:tickLblPos val="none"/>
        <c:crossAx val="350039040"/>
        <c:crosses val="autoZero"/>
        <c:auto val="1"/>
        <c:lblAlgn val="ctr"/>
        <c:lblOffset val="100"/>
      </c:catAx>
      <c:valAx>
        <c:axId val="350039040"/>
        <c:scaling>
          <c:orientation val="minMax"/>
        </c:scaling>
        <c:delete val="1"/>
        <c:axPos val="l"/>
        <c:numFmt formatCode="General" sourceLinked="1"/>
        <c:tickLblPos val="none"/>
        <c:crossAx val="2848820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lang="zh-CN"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EC6FC-0698-4FB5-B051-29124C11E901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4D603-5B0F-44EE-9D26-F46071689E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D603-5B0F-44EE-9D26-F46071689E9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稻壳儿设计师PPT@老油条PPT_1"/>
          <p:cNvSpPr/>
          <p:nvPr/>
        </p:nvSpPr>
        <p:spPr bwMode="auto">
          <a:xfrm>
            <a:off x="10466388" y="6067425"/>
            <a:ext cx="1757363" cy="1601788"/>
          </a:xfrm>
          <a:custGeom>
            <a:avLst/>
            <a:gdLst>
              <a:gd name="T0" fmla="*/ 286 w 294"/>
              <a:gd name="T1" fmla="*/ 237 h 268"/>
              <a:gd name="T2" fmla="*/ 292 w 294"/>
              <a:gd name="T3" fmla="*/ 213 h 268"/>
              <a:gd name="T4" fmla="*/ 290 w 294"/>
              <a:gd name="T5" fmla="*/ 203 h 268"/>
              <a:gd name="T6" fmla="*/ 285 w 294"/>
              <a:gd name="T7" fmla="*/ 183 h 268"/>
              <a:gd name="T8" fmla="*/ 272 w 294"/>
              <a:gd name="T9" fmla="*/ 160 h 268"/>
              <a:gd name="T10" fmla="*/ 261 w 294"/>
              <a:gd name="T11" fmla="*/ 115 h 268"/>
              <a:gd name="T12" fmla="*/ 259 w 294"/>
              <a:gd name="T13" fmla="*/ 83 h 268"/>
              <a:gd name="T14" fmla="*/ 253 w 294"/>
              <a:gd name="T15" fmla="*/ 73 h 268"/>
              <a:gd name="T16" fmla="*/ 258 w 294"/>
              <a:gd name="T17" fmla="*/ 73 h 268"/>
              <a:gd name="T18" fmla="*/ 242 w 294"/>
              <a:gd name="T19" fmla="*/ 36 h 268"/>
              <a:gd name="T20" fmla="*/ 195 w 294"/>
              <a:gd name="T21" fmla="*/ 8 h 268"/>
              <a:gd name="T22" fmla="*/ 145 w 294"/>
              <a:gd name="T23" fmla="*/ 15 h 268"/>
              <a:gd name="T24" fmla="*/ 129 w 294"/>
              <a:gd name="T25" fmla="*/ 31 h 268"/>
              <a:gd name="T26" fmla="*/ 93 w 294"/>
              <a:gd name="T27" fmla="*/ 53 h 268"/>
              <a:gd name="T28" fmla="*/ 61 w 294"/>
              <a:gd name="T29" fmla="*/ 59 h 268"/>
              <a:gd name="T30" fmla="*/ 21 w 294"/>
              <a:gd name="T31" fmla="*/ 95 h 268"/>
              <a:gd name="T32" fmla="*/ 18 w 294"/>
              <a:gd name="T33" fmla="*/ 105 h 268"/>
              <a:gd name="T34" fmla="*/ 11 w 294"/>
              <a:gd name="T35" fmla="*/ 134 h 268"/>
              <a:gd name="T36" fmla="*/ 5 w 294"/>
              <a:gd name="T37" fmla="*/ 163 h 268"/>
              <a:gd name="T38" fmla="*/ 0 w 294"/>
              <a:gd name="T39" fmla="*/ 189 h 268"/>
              <a:gd name="T40" fmla="*/ 9 w 294"/>
              <a:gd name="T41" fmla="*/ 206 h 268"/>
              <a:gd name="T42" fmla="*/ 33 w 294"/>
              <a:gd name="T43" fmla="*/ 217 h 268"/>
              <a:gd name="T44" fmla="*/ 87 w 294"/>
              <a:gd name="T45" fmla="*/ 235 h 268"/>
              <a:gd name="T46" fmla="*/ 139 w 294"/>
              <a:gd name="T47" fmla="*/ 259 h 268"/>
              <a:gd name="T48" fmla="*/ 180 w 294"/>
              <a:gd name="T49" fmla="*/ 262 h 268"/>
              <a:gd name="T50" fmla="*/ 214 w 294"/>
              <a:gd name="T51" fmla="*/ 253 h 268"/>
              <a:gd name="T52" fmla="*/ 267 w 294"/>
              <a:gd name="T53" fmla="*/ 247 h 268"/>
              <a:gd name="T54" fmla="*/ 286 w 294"/>
              <a:gd name="T55" fmla="*/ 23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4" h="268">
                <a:moveTo>
                  <a:pt x="286" y="237"/>
                </a:moveTo>
                <a:cubicBezTo>
                  <a:pt x="292" y="230"/>
                  <a:pt x="294" y="222"/>
                  <a:pt x="292" y="213"/>
                </a:cubicBezTo>
                <a:cubicBezTo>
                  <a:pt x="291" y="209"/>
                  <a:pt x="291" y="206"/>
                  <a:pt x="290" y="203"/>
                </a:cubicBezTo>
                <a:cubicBezTo>
                  <a:pt x="289" y="196"/>
                  <a:pt x="288" y="189"/>
                  <a:pt x="285" y="183"/>
                </a:cubicBezTo>
                <a:cubicBezTo>
                  <a:pt x="280" y="176"/>
                  <a:pt x="276" y="168"/>
                  <a:pt x="272" y="160"/>
                </a:cubicBezTo>
                <a:cubicBezTo>
                  <a:pt x="265" y="146"/>
                  <a:pt x="261" y="131"/>
                  <a:pt x="261" y="115"/>
                </a:cubicBezTo>
                <a:cubicBezTo>
                  <a:pt x="261" y="104"/>
                  <a:pt x="261" y="93"/>
                  <a:pt x="259" y="83"/>
                </a:cubicBezTo>
                <a:cubicBezTo>
                  <a:pt x="259" y="78"/>
                  <a:pt x="256" y="76"/>
                  <a:pt x="253" y="73"/>
                </a:cubicBezTo>
                <a:cubicBezTo>
                  <a:pt x="254" y="74"/>
                  <a:pt x="256" y="75"/>
                  <a:pt x="258" y="73"/>
                </a:cubicBezTo>
                <a:cubicBezTo>
                  <a:pt x="259" y="58"/>
                  <a:pt x="254" y="45"/>
                  <a:pt x="242" y="36"/>
                </a:cubicBezTo>
                <a:cubicBezTo>
                  <a:pt x="227" y="25"/>
                  <a:pt x="212" y="16"/>
                  <a:pt x="195" y="8"/>
                </a:cubicBezTo>
                <a:cubicBezTo>
                  <a:pt x="177" y="0"/>
                  <a:pt x="161" y="4"/>
                  <a:pt x="145" y="15"/>
                </a:cubicBezTo>
                <a:cubicBezTo>
                  <a:pt x="139" y="19"/>
                  <a:pt x="134" y="25"/>
                  <a:pt x="129" y="31"/>
                </a:cubicBezTo>
                <a:cubicBezTo>
                  <a:pt x="119" y="41"/>
                  <a:pt x="107" y="50"/>
                  <a:pt x="93" y="53"/>
                </a:cubicBezTo>
                <a:cubicBezTo>
                  <a:pt x="82" y="56"/>
                  <a:pt x="71" y="57"/>
                  <a:pt x="61" y="59"/>
                </a:cubicBezTo>
                <a:cubicBezTo>
                  <a:pt x="41" y="64"/>
                  <a:pt x="26" y="74"/>
                  <a:pt x="21" y="95"/>
                </a:cubicBezTo>
                <a:cubicBezTo>
                  <a:pt x="20" y="99"/>
                  <a:pt x="19" y="102"/>
                  <a:pt x="18" y="105"/>
                </a:cubicBezTo>
                <a:cubicBezTo>
                  <a:pt x="14" y="115"/>
                  <a:pt x="12" y="124"/>
                  <a:pt x="11" y="134"/>
                </a:cubicBezTo>
                <a:cubicBezTo>
                  <a:pt x="9" y="144"/>
                  <a:pt x="8" y="153"/>
                  <a:pt x="5" y="163"/>
                </a:cubicBezTo>
                <a:cubicBezTo>
                  <a:pt x="2" y="171"/>
                  <a:pt x="0" y="180"/>
                  <a:pt x="0" y="189"/>
                </a:cubicBezTo>
                <a:cubicBezTo>
                  <a:pt x="0" y="196"/>
                  <a:pt x="3" y="201"/>
                  <a:pt x="9" y="206"/>
                </a:cubicBezTo>
                <a:cubicBezTo>
                  <a:pt x="16" y="212"/>
                  <a:pt x="25" y="214"/>
                  <a:pt x="33" y="217"/>
                </a:cubicBezTo>
                <a:cubicBezTo>
                  <a:pt x="51" y="223"/>
                  <a:pt x="70" y="226"/>
                  <a:pt x="87" y="235"/>
                </a:cubicBezTo>
                <a:cubicBezTo>
                  <a:pt x="104" y="244"/>
                  <a:pt x="122" y="251"/>
                  <a:pt x="139" y="259"/>
                </a:cubicBezTo>
                <a:cubicBezTo>
                  <a:pt x="152" y="266"/>
                  <a:pt x="165" y="268"/>
                  <a:pt x="180" y="262"/>
                </a:cubicBezTo>
                <a:cubicBezTo>
                  <a:pt x="191" y="258"/>
                  <a:pt x="203" y="255"/>
                  <a:pt x="214" y="253"/>
                </a:cubicBezTo>
                <a:cubicBezTo>
                  <a:pt x="232" y="251"/>
                  <a:pt x="250" y="250"/>
                  <a:pt x="267" y="247"/>
                </a:cubicBezTo>
                <a:cubicBezTo>
                  <a:pt x="275" y="247"/>
                  <a:pt x="282" y="245"/>
                  <a:pt x="286" y="237"/>
                </a:cubicBezTo>
                <a:close/>
              </a:path>
            </a:pathLst>
          </a:custGeom>
          <a:solidFill>
            <a:srgbClr val="5F6F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稻壳儿设计师PPT@老油条PPT_2"/>
          <p:cNvSpPr/>
          <p:nvPr/>
        </p:nvSpPr>
        <p:spPr bwMode="auto">
          <a:xfrm>
            <a:off x="11279188" y="4895850"/>
            <a:ext cx="1579563" cy="1130300"/>
          </a:xfrm>
          <a:custGeom>
            <a:avLst/>
            <a:gdLst>
              <a:gd name="T0" fmla="*/ 248 w 264"/>
              <a:gd name="T1" fmla="*/ 52 h 189"/>
              <a:gd name="T2" fmla="*/ 219 w 264"/>
              <a:gd name="T3" fmla="*/ 36 h 189"/>
              <a:gd name="T4" fmla="*/ 167 w 264"/>
              <a:gd name="T5" fmla="*/ 13 h 189"/>
              <a:gd name="T6" fmla="*/ 145 w 264"/>
              <a:gd name="T7" fmla="*/ 4 h 189"/>
              <a:gd name="T8" fmla="*/ 122 w 264"/>
              <a:gd name="T9" fmla="*/ 2 h 189"/>
              <a:gd name="T10" fmla="*/ 84 w 264"/>
              <a:gd name="T11" fmla="*/ 16 h 189"/>
              <a:gd name="T12" fmla="*/ 13 w 264"/>
              <a:gd name="T13" fmla="*/ 55 h 189"/>
              <a:gd name="T14" fmla="*/ 2 w 264"/>
              <a:gd name="T15" fmla="*/ 80 h 189"/>
              <a:gd name="T16" fmla="*/ 16 w 264"/>
              <a:gd name="T17" fmla="*/ 104 h 189"/>
              <a:gd name="T18" fmla="*/ 29 w 264"/>
              <a:gd name="T19" fmla="*/ 118 h 189"/>
              <a:gd name="T20" fmla="*/ 47 w 264"/>
              <a:gd name="T21" fmla="*/ 139 h 189"/>
              <a:gd name="T22" fmla="*/ 84 w 264"/>
              <a:gd name="T23" fmla="*/ 180 h 189"/>
              <a:gd name="T24" fmla="*/ 89 w 264"/>
              <a:gd name="T25" fmla="*/ 184 h 189"/>
              <a:gd name="T26" fmla="*/ 111 w 264"/>
              <a:gd name="T27" fmla="*/ 184 h 189"/>
              <a:gd name="T28" fmla="*/ 122 w 264"/>
              <a:gd name="T29" fmla="*/ 171 h 189"/>
              <a:gd name="T30" fmla="*/ 149 w 264"/>
              <a:gd name="T31" fmla="*/ 144 h 189"/>
              <a:gd name="T32" fmla="*/ 194 w 264"/>
              <a:gd name="T33" fmla="*/ 121 h 189"/>
              <a:gd name="T34" fmla="*/ 252 w 264"/>
              <a:gd name="T35" fmla="*/ 90 h 189"/>
              <a:gd name="T36" fmla="*/ 259 w 264"/>
              <a:gd name="T37" fmla="*/ 83 h 189"/>
              <a:gd name="T38" fmla="*/ 261 w 264"/>
              <a:gd name="T39" fmla="*/ 80 h 189"/>
              <a:gd name="T40" fmla="*/ 248 w 264"/>
              <a:gd name="T41" fmla="*/ 5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4" h="189">
                <a:moveTo>
                  <a:pt x="248" y="52"/>
                </a:moveTo>
                <a:cubicBezTo>
                  <a:pt x="239" y="46"/>
                  <a:pt x="229" y="40"/>
                  <a:pt x="219" y="36"/>
                </a:cubicBezTo>
                <a:cubicBezTo>
                  <a:pt x="202" y="28"/>
                  <a:pt x="184" y="21"/>
                  <a:pt x="167" y="13"/>
                </a:cubicBezTo>
                <a:cubicBezTo>
                  <a:pt x="160" y="9"/>
                  <a:pt x="152" y="6"/>
                  <a:pt x="145" y="4"/>
                </a:cubicBezTo>
                <a:cubicBezTo>
                  <a:pt x="138" y="1"/>
                  <a:pt x="130" y="0"/>
                  <a:pt x="122" y="2"/>
                </a:cubicBezTo>
                <a:cubicBezTo>
                  <a:pt x="109" y="7"/>
                  <a:pt x="96" y="10"/>
                  <a:pt x="84" y="16"/>
                </a:cubicBezTo>
                <a:cubicBezTo>
                  <a:pt x="60" y="28"/>
                  <a:pt x="37" y="42"/>
                  <a:pt x="13" y="55"/>
                </a:cubicBezTo>
                <a:cubicBezTo>
                  <a:pt x="4" y="60"/>
                  <a:pt x="0" y="70"/>
                  <a:pt x="2" y="80"/>
                </a:cubicBezTo>
                <a:cubicBezTo>
                  <a:pt x="4" y="90"/>
                  <a:pt x="9" y="98"/>
                  <a:pt x="16" y="104"/>
                </a:cubicBezTo>
                <a:cubicBezTo>
                  <a:pt x="20" y="109"/>
                  <a:pt x="24" y="114"/>
                  <a:pt x="29" y="118"/>
                </a:cubicBezTo>
                <a:cubicBezTo>
                  <a:pt x="35" y="125"/>
                  <a:pt x="42" y="132"/>
                  <a:pt x="47" y="139"/>
                </a:cubicBezTo>
                <a:cubicBezTo>
                  <a:pt x="58" y="154"/>
                  <a:pt x="72" y="166"/>
                  <a:pt x="84" y="180"/>
                </a:cubicBezTo>
                <a:cubicBezTo>
                  <a:pt x="86" y="182"/>
                  <a:pt x="87" y="183"/>
                  <a:pt x="89" y="184"/>
                </a:cubicBezTo>
                <a:cubicBezTo>
                  <a:pt x="96" y="189"/>
                  <a:pt x="104" y="189"/>
                  <a:pt x="111" y="184"/>
                </a:cubicBezTo>
                <a:cubicBezTo>
                  <a:pt x="116" y="180"/>
                  <a:pt x="119" y="176"/>
                  <a:pt x="122" y="171"/>
                </a:cubicBezTo>
                <a:cubicBezTo>
                  <a:pt x="128" y="160"/>
                  <a:pt x="137" y="150"/>
                  <a:pt x="149" y="144"/>
                </a:cubicBezTo>
                <a:cubicBezTo>
                  <a:pt x="164" y="137"/>
                  <a:pt x="179" y="129"/>
                  <a:pt x="194" y="121"/>
                </a:cubicBezTo>
                <a:cubicBezTo>
                  <a:pt x="214" y="112"/>
                  <a:pt x="233" y="102"/>
                  <a:pt x="252" y="90"/>
                </a:cubicBezTo>
                <a:cubicBezTo>
                  <a:pt x="255" y="88"/>
                  <a:pt x="258" y="87"/>
                  <a:pt x="259" y="83"/>
                </a:cubicBezTo>
                <a:cubicBezTo>
                  <a:pt x="260" y="82"/>
                  <a:pt x="261" y="81"/>
                  <a:pt x="261" y="80"/>
                </a:cubicBezTo>
                <a:cubicBezTo>
                  <a:pt x="264" y="67"/>
                  <a:pt x="257" y="59"/>
                  <a:pt x="248" y="5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稻壳儿设计师PPT@老油条PPT_3"/>
          <p:cNvSpPr/>
          <p:nvPr/>
        </p:nvSpPr>
        <p:spPr bwMode="auto">
          <a:xfrm>
            <a:off x="11884025" y="3700463"/>
            <a:ext cx="131763" cy="263525"/>
          </a:xfrm>
          <a:custGeom>
            <a:avLst/>
            <a:gdLst>
              <a:gd name="T0" fmla="*/ 12 w 22"/>
              <a:gd name="T1" fmla="*/ 2 h 44"/>
              <a:gd name="T2" fmla="*/ 7 w 22"/>
              <a:gd name="T3" fmla="*/ 2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2 w 22"/>
              <a:gd name="T11" fmla="*/ 31 h 44"/>
              <a:gd name="T12" fmla="*/ 10 w 22"/>
              <a:gd name="T13" fmla="*/ 44 h 44"/>
              <a:gd name="T14" fmla="*/ 14 w 22"/>
              <a:gd name="T15" fmla="*/ 43 h 44"/>
              <a:gd name="T16" fmla="*/ 15 w 22"/>
              <a:gd name="T17" fmla="*/ 42 h 44"/>
              <a:gd name="T18" fmla="*/ 17 w 22"/>
              <a:gd name="T19" fmla="*/ 16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0" y="0"/>
                  <a:pt x="8" y="0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20"/>
                  <a:pt x="2" y="28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2" y="30"/>
                  <a:pt x="2" y="31"/>
                </a:cubicBezTo>
                <a:cubicBezTo>
                  <a:pt x="3" y="36"/>
                  <a:pt x="4" y="43"/>
                  <a:pt x="10" y="44"/>
                </a:cubicBezTo>
                <a:cubicBezTo>
                  <a:pt x="12" y="44"/>
                  <a:pt x="13" y="44"/>
                  <a:pt x="14" y="43"/>
                </a:cubicBezTo>
                <a:cubicBezTo>
                  <a:pt x="14" y="42"/>
                  <a:pt x="15" y="42"/>
                  <a:pt x="15" y="42"/>
                </a:cubicBezTo>
                <a:cubicBezTo>
                  <a:pt x="21" y="34"/>
                  <a:pt x="22" y="24"/>
                  <a:pt x="17" y="16"/>
                </a:cubicBezTo>
                <a:cubicBezTo>
                  <a:pt x="16" y="11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稻壳儿设计师PPT@老油条PPT_4"/>
          <p:cNvSpPr/>
          <p:nvPr/>
        </p:nvSpPr>
        <p:spPr bwMode="auto">
          <a:xfrm>
            <a:off x="11614150" y="3598863"/>
            <a:ext cx="131763" cy="263525"/>
          </a:xfrm>
          <a:custGeom>
            <a:avLst/>
            <a:gdLst>
              <a:gd name="T0" fmla="*/ 12 w 22"/>
              <a:gd name="T1" fmla="*/ 2 h 44"/>
              <a:gd name="T2" fmla="*/ 7 w 22"/>
              <a:gd name="T3" fmla="*/ 1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3 w 22"/>
              <a:gd name="T11" fmla="*/ 31 h 44"/>
              <a:gd name="T12" fmla="*/ 11 w 22"/>
              <a:gd name="T13" fmla="*/ 44 h 44"/>
              <a:gd name="T14" fmla="*/ 14 w 22"/>
              <a:gd name="T15" fmla="*/ 42 h 44"/>
              <a:gd name="T16" fmla="*/ 15 w 22"/>
              <a:gd name="T17" fmla="*/ 41 h 44"/>
              <a:gd name="T18" fmla="*/ 17 w 22"/>
              <a:gd name="T19" fmla="*/ 15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1" y="0"/>
                  <a:pt x="8" y="0"/>
                  <a:pt x="7" y="1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19"/>
                  <a:pt x="2" y="28"/>
                </a:cubicBezTo>
                <a:cubicBezTo>
                  <a:pt x="2" y="28"/>
                  <a:pt x="2" y="28"/>
                  <a:pt x="2" y="29"/>
                </a:cubicBezTo>
                <a:cubicBezTo>
                  <a:pt x="2" y="29"/>
                  <a:pt x="2" y="30"/>
                  <a:pt x="3" y="31"/>
                </a:cubicBezTo>
                <a:cubicBezTo>
                  <a:pt x="4" y="35"/>
                  <a:pt x="5" y="43"/>
                  <a:pt x="11" y="44"/>
                </a:cubicBezTo>
                <a:cubicBezTo>
                  <a:pt x="12" y="44"/>
                  <a:pt x="13" y="43"/>
                  <a:pt x="14" y="42"/>
                </a:cubicBezTo>
                <a:cubicBezTo>
                  <a:pt x="14" y="42"/>
                  <a:pt x="15" y="42"/>
                  <a:pt x="15" y="41"/>
                </a:cubicBezTo>
                <a:cubicBezTo>
                  <a:pt x="21" y="34"/>
                  <a:pt x="22" y="23"/>
                  <a:pt x="17" y="15"/>
                </a:cubicBezTo>
                <a:cubicBezTo>
                  <a:pt x="16" y="10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稻壳儿设计师PPT@老油条PPT_5"/>
          <p:cNvSpPr/>
          <p:nvPr/>
        </p:nvSpPr>
        <p:spPr bwMode="auto">
          <a:xfrm>
            <a:off x="12087225" y="3754438"/>
            <a:ext cx="107950" cy="274638"/>
          </a:xfrm>
          <a:custGeom>
            <a:avLst/>
            <a:gdLst>
              <a:gd name="T0" fmla="*/ 17 w 18"/>
              <a:gd name="T1" fmla="*/ 19 h 46"/>
              <a:gd name="T2" fmla="*/ 9 w 18"/>
              <a:gd name="T3" fmla="*/ 2 h 46"/>
              <a:gd name="T4" fmla="*/ 4 w 18"/>
              <a:gd name="T5" fmla="*/ 3 h 46"/>
              <a:gd name="T6" fmla="*/ 3 w 18"/>
              <a:gd name="T7" fmla="*/ 34 h 46"/>
              <a:gd name="T8" fmla="*/ 5 w 18"/>
              <a:gd name="T9" fmla="*/ 40 h 46"/>
              <a:gd name="T10" fmla="*/ 6 w 18"/>
              <a:gd name="T11" fmla="*/ 41 h 46"/>
              <a:gd name="T12" fmla="*/ 8 w 18"/>
              <a:gd name="T13" fmla="*/ 43 h 46"/>
              <a:gd name="T14" fmla="*/ 14 w 18"/>
              <a:gd name="T15" fmla="*/ 42 h 46"/>
              <a:gd name="T16" fmla="*/ 16 w 18"/>
              <a:gd name="T17" fmla="*/ 37 h 46"/>
              <a:gd name="T18" fmla="*/ 17 w 18"/>
              <a:gd name="T19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46">
                <a:moveTo>
                  <a:pt x="17" y="19"/>
                </a:moveTo>
                <a:cubicBezTo>
                  <a:pt x="16" y="13"/>
                  <a:pt x="14" y="6"/>
                  <a:pt x="9" y="2"/>
                </a:cubicBezTo>
                <a:cubicBezTo>
                  <a:pt x="7" y="0"/>
                  <a:pt x="4" y="1"/>
                  <a:pt x="4" y="3"/>
                </a:cubicBezTo>
                <a:cubicBezTo>
                  <a:pt x="0" y="13"/>
                  <a:pt x="0" y="24"/>
                  <a:pt x="3" y="34"/>
                </a:cubicBezTo>
                <a:cubicBezTo>
                  <a:pt x="4" y="36"/>
                  <a:pt x="4" y="38"/>
                  <a:pt x="5" y="40"/>
                </a:cubicBezTo>
                <a:cubicBezTo>
                  <a:pt x="6" y="40"/>
                  <a:pt x="6" y="40"/>
                  <a:pt x="6" y="41"/>
                </a:cubicBezTo>
                <a:cubicBezTo>
                  <a:pt x="7" y="42"/>
                  <a:pt x="7" y="42"/>
                  <a:pt x="8" y="43"/>
                </a:cubicBezTo>
                <a:cubicBezTo>
                  <a:pt x="9" y="46"/>
                  <a:pt x="13" y="45"/>
                  <a:pt x="14" y="42"/>
                </a:cubicBezTo>
                <a:cubicBezTo>
                  <a:pt x="15" y="41"/>
                  <a:pt x="16" y="39"/>
                  <a:pt x="16" y="37"/>
                </a:cubicBezTo>
                <a:cubicBezTo>
                  <a:pt x="18" y="31"/>
                  <a:pt x="17" y="24"/>
                  <a:pt x="17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稻壳儿设计师PPT@老油条PPT_6"/>
          <p:cNvSpPr/>
          <p:nvPr/>
        </p:nvSpPr>
        <p:spPr bwMode="auto">
          <a:xfrm>
            <a:off x="12165013" y="3378200"/>
            <a:ext cx="112713" cy="268288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1 w 19"/>
              <a:gd name="T7" fmla="*/ 16 h 45"/>
              <a:gd name="T8" fmla="*/ 6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9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1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2"/>
                  <a:pt x="1" y="16"/>
                </a:cubicBezTo>
                <a:cubicBezTo>
                  <a:pt x="0" y="21"/>
                  <a:pt x="1" y="33"/>
                  <a:pt x="6" y="38"/>
                </a:cubicBezTo>
                <a:cubicBezTo>
                  <a:pt x="6" y="40"/>
                  <a:pt x="7" y="41"/>
                  <a:pt x="8" y="42"/>
                </a:cubicBezTo>
                <a:cubicBezTo>
                  <a:pt x="14" y="45"/>
                  <a:pt x="16" y="39"/>
                  <a:pt x="17" y="33"/>
                </a:cubicBezTo>
                <a:cubicBezTo>
                  <a:pt x="18" y="30"/>
                  <a:pt x="18" y="27"/>
                  <a:pt x="19" y="25"/>
                </a:cubicBezTo>
                <a:cubicBezTo>
                  <a:pt x="19" y="20"/>
                  <a:pt x="19" y="6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稻壳儿设计师PPT@老油条PPT_7"/>
          <p:cNvSpPr/>
          <p:nvPr/>
        </p:nvSpPr>
        <p:spPr bwMode="auto">
          <a:xfrm>
            <a:off x="11572875" y="4225925"/>
            <a:ext cx="112713" cy="269875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0 w 19"/>
              <a:gd name="T7" fmla="*/ 16 h 45"/>
              <a:gd name="T8" fmla="*/ 5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8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0" y="4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1"/>
                  <a:pt x="0" y="16"/>
                </a:cubicBezTo>
                <a:cubicBezTo>
                  <a:pt x="0" y="21"/>
                  <a:pt x="1" y="32"/>
                  <a:pt x="5" y="38"/>
                </a:cubicBezTo>
                <a:cubicBezTo>
                  <a:pt x="6" y="39"/>
                  <a:pt x="7" y="41"/>
                  <a:pt x="8" y="42"/>
                </a:cubicBezTo>
                <a:cubicBezTo>
                  <a:pt x="14" y="45"/>
                  <a:pt x="16" y="38"/>
                  <a:pt x="17" y="33"/>
                </a:cubicBezTo>
                <a:cubicBezTo>
                  <a:pt x="18" y="30"/>
                  <a:pt x="18" y="27"/>
                  <a:pt x="18" y="25"/>
                </a:cubicBezTo>
                <a:cubicBezTo>
                  <a:pt x="19" y="19"/>
                  <a:pt x="18" y="5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稻壳儿设计师PPT@老油条PPT_8"/>
          <p:cNvSpPr/>
          <p:nvPr/>
        </p:nvSpPr>
        <p:spPr bwMode="auto">
          <a:xfrm>
            <a:off x="11966575" y="3425825"/>
            <a:ext cx="131763" cy="263525"/>
          </a:xfrm>
          <a:custGeom>
            <a:avLst/>
            <a:gdLst>
              <a:gd name="T0" fmla="*/ 20 w 22"/>
              <a:gd name="T1" fmla="*/ 25 h 44"/>
              <a:gd name="T2" fmla="*/ 16 w 22"/>
              <a:gd name="T3" fmla="*/ 10 h 44"/>
              <a:gd name="T4" fmla="*/ 12 w 22"/>
              <a:gd name="T5" fmla="*/ 2 h 44"/>
              <a:gd name="T6" fmla="*/ 6 w 22"/>
              <a:gd name="T7" fmla="*/ 3 h 44"/>
              <a:gd name="T8" fmla="*/ 5 w 22"/>
              <a:gd name="T9" fmla="*/ 8 h 44"/>
              <a:gd name="T10" fmla="*/ 2 w 22"/>
              <a:gd name="T11" fmla="*/ 29 h 44"/>
              <a:gd name="T12" fmla="*/ 4 w 22"/>
              <a:gd name="T13" fmla="*/ 34 h 44"/>
              <a:gd name="T14" fmla="*/ 7 w 22"/>
              <a:gd name="T15" fmla="*/ 40 h 44"/>
              <a:gd name="T16" fmla="*/ 8 w 22"/>
              <a:gd name="T17" fmla="*/ 40 h 44"/>
              <a:gd name="T18" fmla="*/ 17 w 22"/>
              <a:gd name="T19" fmla="*/ 42 h 44"/>
              <a:gd name="T20" fmla="*/ 20 w 22"/>
              <a:gd name="T21" fmla="*/ 2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20" y="25"/>
                </a:moveTo>
                <a:cubicBezTo>
                  <a:pt x="20" y="19"/>
                  <a:pt x="19" y="14"/>
                  <a:pt x="16" y="10"/>
                </a:cubicBezTo>
                <a:cubicBezTo>
                  <a:pt x="15" y="7"/>
                  <a:pt x="14" y="5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8"/>
                </a:cubicBezTo>
                <a:cubicBezTo>
                  <a:pt x="0" y="13"/>
                  <a:pt x="1" y="24"/>
                  <a:pt x="2" y="29"/>
                </a:cubicBezTo>
                <a:cubicBezTo>
                  <a:pt x="2" y="30"/>
                  <a:pt x="3" y="32"/>
                  <a:pt x="4" y="34"/>
                </a:cubicBezTo>
                <a:cubicBezTo>
                  <a:pt x="4" y="36"/>
                  <a:pt x="5" y="39"/>
                  <a:pt x="7" y="40"/>
                </a:cubicBezTo>
                <a:cubicBezTo>
                  <a:pt x="7" y="40"/>
                  <a:pt x="8" y="40"/>
                  <a:pt x="8" y="40"/>
                </a:cubicBezTo>
                <a:cubicBezTo>
                  <a:pt x="10" y="43"/>
                  <a:pt x="13" y="44"/>
                  <a:pt x="17" y="42"/>
                </a:cubicBezTo>
                <a:cubicBezTo>
                  <a:pt x="22" y="39"/>
                  <a:pt x="21" y="30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稻壳儿设计师PPT@老油条PPT_9"/>
          <p:cNvSpPr/>
          <p:nvPr/>
        </p:nvSpPr>
        <p:spPr bwMode="auto">
          <a:xfrm>
            <a:off x="11728450" y="3927475"/>
            <a:ext cx="131763" cy="269875"/>
          </a:xfrm>
          <a:custGeom>
            <a:avLst/>
            <a:gdLst>
              <a:gd name="T0" fmla="*/ 20 w 22"/>
              <a:gd name="T1" fmla="*/ 25 h 45"/>
              <a:gd name="T2" fmla="*/ 16 w 22"/>
              <a:gd name="T3" fmla="*/ 11 h 45"/>
              <a:gd name="T4" fmla="*/ 12 w 22"/>
              <a:gd name="T5" fmla="*/ 3 h 45"/>
              <a:gd name="T6" fmla="*/ 6 w 22"/>
              <a:gd name="T7" fmla="*/ 3 h 45"/>
              <a:gd name="T8" fmla="*/ 5 w 22"/>
              <a:gd name="T9" fmla="*/ 9 h 45"/>
              <a:gd name="T10" fmla="*/ 2 w 22"/>
              <a:gd name="T11" fmla="*/ 30 h 45"/>
              <a:gd name="T12" fmla="*/ 4 w 22"/>
              <a:gd name="T13" fmla="*/ 34 h 45"/>
              <a:gd name="T14" fmla="*/ 7 w 22"/>
              <a:gd name="T15" fmla="*/ 40 h 45"/>
              <a:gd name="T16" fmla="*/ 9 w 22"/>
              <a:gd name="T17" fmla="*/ 41 h 45"/>
              <a:gd name="T18" fmla="*/ 17 w 22"/>
              <a:gd name="T19" fmla="*/ 43 h 45"/>
              <a:gd name="T20" fmla="*/ 20 w 22"/>
              <a:gd name="T21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5">
                <a:moveTo>
                  <a:pt x="20" y="25"/>
                </a:moveTo>
                <a:cubicBezTo>
                  <a:pt x="20" y="20"/>
                  <a:pt x="19" y="14"/>
                  <a:pt x="16" y="11"/>
                </a:cubicBezTo>
                <a:cubicBezTo>
                  <a:pt x="15" y="8"/>
                  <a:pt x="14" y="5"/>
                  <a:pt x="12" y="3"/>
                </a:cubicBezTo>
                <a:cubicBezTo>
                  <a:pt x="11" y="0"/>
                  <a:pt x="7" y="1"/>
                  <a:pt x="6" y="3"/>
                </a:cubicBezTo>
                <a:cubicBezTo>
                  <a:pt x="6" y="5"/>
                  <a:pt x="6" y="7"/>
                  <a:pt x="5" y="9"/>
                </a:cubicBezTo>
                <a:cubicBezTo>
                  <a:pt x="0" y="13"/>
                  <a:pt x="1" y="24"/>
                  <a:pt x="2" y="30"/>
                </a:cubicBezTo>
                <a:cubicBezTo>
                  <a:pt x="2" y="31"/>
                  <a:pt x="3" y="33"/>
                  <a:pt x="4" y="34"/>
                </a:cubicBezTo>
                <a:cubicBezTo>
                  <a:pt x="4" y="37"/>
                  <a:pt x="5" y="39"/>
                  <a:pt x="7" y="40"/>
                </a:cubicBezTo>
                <a:cubicBezTo>
                  <a:pt x="7" y="41"/>
                  <a:pt x="8" y="41"/>
                  <a:pt x="9" y="41"/>
                </a:cubicBezTo>
                <a:cubicBezTo>
                  <a:pt x="11" y="44"/>
                  <a:pt x="14" y="45"/>
                  <a:pt x="17" y="43"/>
                </a:cubicBezTo>
                <a:cubicBezTo>
                  <a:pt x="22" y="39"/>
                  <a:pt x="21" y="31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稻壳儿设计师PPT@老油条PPT_10"/>
          <p:cNvSpPr/>
          <p:nvPr/>
        </p:nvSpPr>
        <p:spPr bwMode="auto">
          <a:xfrm>
            <a:off x="12145963" y="2978150"/>
            <a:ext cx="120650" cy="279400"/>
          </a:xfrm>
          <a:custGeom>
            <a:avLst/>
            <a:gdLst>
              <a:gd name="T0" fmla="*/ 19 w 20"/>
              <a:gd name="T1" fmla="*/ 30 h 47"/>
              <a:gd name="T2" fmla="*/ 17 w 20"/>
              <a:gd name="T3" fmla="*/ 12 h 47"/>
              <a:gd name="T4" fmla="*/ 5 w 20"/>
              <a:gd name="T5" fmla="*/ 8 h 47"/>
              <a:gd name="T6" fmla="*/ 5 w 20"/>
              <a:gd name="T7" fmla="*/ 38 h 47"/>
              <a:gd name="T8" fmla="*/ 8 w 20"/>
              <a:gd name="T9" fmla="*/ 41 h 47"/>
              <a:gd name="T10" fmla="*/ 11 w 20"/>
              <a:gd name="T11" fmla="*/ 45 h 47"/>
              <a:gd name="T12" fmla="*/ 19 w 20"/>
              <a:gd name="T13" fmla="*/ 3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47">
                <a:moveTo>
                  <a:pt x="19" y="30"/>
                </a:moveTo>
                <a:cubicBezTo>
                  <a:pt x="20" y="24"/>
                  <a:pt x="19" y="17"/>
                  <a:pt x="17" y="12"/>
                </a:cubicBezTo>
                <a:cubicBezTo>
                  <a:pt x="15" y="7"/>
                  <a:pt x="9" y="0"/>
                  <a:pt x="5" y="8"/>
                </a:cubicBezTo>
                <a:cubicBezTo>
                  <a:pt x="0" y="16"/>
                  <a:pt x="2" y="30"/>
                  <a:pt x="5" y="38"/>
                </a:cubicBezTo>
                <a:cubicBezTo>
                  <a:pt x="6" y="39"/>
                  <a:pt x="7" y="41"/>
                  <a:pt x="8" y="41"/>
                </a:cubicBezTo>
                <a:cubicBezTo>
                  <a:pt x="8" y="43"/>
                  <a:pt x="9" y="44"/>
                  <a:pt x="11" y="45"/>
                </a:cubicBezTo>
                <a:cubicBezTo>
                  <a:pt x="19" y="47"/>
                  <a:pt x="19" y="35"/>
                  <a:pt x="19" y="3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稻壳儿设计师PPT@老油条PPT_11"/>
          <p:cNvSpPr/>
          <p:nvPr/>
        </p:nvSpPr>
        <p:spPr bwMode="auto">
          <a:xfrm>
            <a:off x="12344400" y="2924175"/>
            <a:ext cx="125413" cy="274638"/>
          </a:xfrm>
          <a:custGeom>
            <a:avLst/>
            <a:gdLst>
              <a:gd name="T0" fmla="*/ 20 w 21"/>
              <a:gd name="T1" fmla="*/ 29 h 46"/>
              <a:gd name="T2" fmla="*/ 18 w 21"/>
              <a:gd name="T3" fmla="*/ 11 h 46"/>
              <a:gd name="T4" fmla="*/ 5 w 21"/>
              <a:gd name="T5" fmla="*/ 7 h 46"/>
              <a:gd name="T6" fmla="*/ 6 w 21"/>
              <a:gd name="T7" fmla="*/ 37 h 46"/>
              <a:gd name="T8" fmla="*/ 9 w 21"/>
              <a:gd name="T9" fmla="*/ 40 h 46"/>
              <a:gd name="T10" fmla="*/ 12 w 21"/>
              <a:gd name="T11" fmla="*/ 44 h 46"/>
              <a:gd name="T12" fmla="*/ 20 w 21"/>
              <a:gd name="T13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6">
                <a:moveTo>
                  <a:pt x="20" y="29"/>
                </a:moveTo>
                <a:cubicBezTo>
                  <a:pt x="21" y="23"/>
                  <a:pt x="20" y="16"/>
                  <a:pt x="18" y="11"/>
                </a:cubicBezTo>
                <a:cubicBezTo>
                  <a:pt x="15" y="6"/>
                  <a:pt x="10" y="0"/>
                  <a:pt x="5" y="7"/>
                </a:cubicBezTo>
                <a:cubicBezTo>
                  <a:pt x="0" y="15"/>
                  <a:pt x="2" y="29"/>
                  <a:pt x="6" y="37"/>
                </a:cubicBezTo>
                <a:cubicBezTo>
                  <a:pt x="7" y="38"/>
                  <a:pt x="8" y="40"/>
                  <a:pt x="9" y="40"/>
                </a:cubicBezTo>
                <a:cubicBezTo>
                  <a:pt x="9" y="42"/>
                  <a:pt x="10" y="44"/>
                  <a:pt x="12" y="44"/>
                </a:cubicBezTo>
                <a:cubicBezTo>
                  <a:pt x="19" y="46"/>
                  <a:pt x="20" y="34"/>
                  <a:pt x="20" y="2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稻壳儿设计师PPT@老油条PPT_12"/>
          <p:cNvSpPr/>
          <p:nvPr/>
        </p:nvSpPr>
        <p:spPr bwMode="auto">
          <a:xfrm>
            <a:off x="11769725" y="3354388"/>
            <a:ext cx="125413" cy="250825"/>
          </a:xfrm>
          <a:custGeom>
            <a:avLst/>
            <a:gdLst>
              <a:gd name="T0" fmla="*/ 18 w 21"/>
              <a:gd name="T1" fmla="*/ 21 h 42"/>
              <a:gd name="T2" fmla="*/ 14 w 21"/>
              <a:gd name="T3" fmla="*/ 5 h 42"/>
              <a:gd name="T4" fmla="*/ 9 w 21"/>
              <a:gd name="T5" fmla="*/ 1 h 42"/>
              <a:gd name="T6" fmla="*/ 3 w 21"/>
              <a:gd name="T7" fmla="*/ 7 h 42"/>
              <a:gd name="T8" fmla="*/ 3 w 21"/>
              <a:gd name="T9" fmla="*/ 28 h 42"/>
              <a:gd name="T10" fmla="*/ 5 w 21"/>
              <a:gd name="T11" fmla="*/ 31 h 42"/>
              <a:gd name="T12" fmla="*/ 8 w 21"/>
              <a:gd name="T13" fmla="*/ 38 h 42"/>
              <a:gd name="T14" fmla="*/ 9 w 21"/>
              <a:gd name="T15" fmla="*/ 38 h 42"/>
              <a:gd name="T16" fmla="*/ 12 w 21"/>
              <a:gd name="T17" fmla="*/ 41 h 42"/>
              <a:gd name="T18" fmla="*/ 15 w 21"/>
              <a:gd name="T19" fmla="*/ 41 h 42"/>
              <a:gd name="T20" fmla="*/ 18 w 21"/>
              <a:gd name="T21" fmla="*/ 22 h 42"/>
              <a:gd name="T22" fmla="*/ 18 w 21"/>
              <a:gd name="T23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2">
                <a:moveTo>
                  <a:pt x="18" y="21"/>
                </a:moveTo>
                <a:cubicBezTo>
                  <a:pt x="18" y="15"/>
                  <a:pt x="17" y="10"/>
                  <a:pt x="14" y="5"/>
                </a:cubicBezTo>
                <a:cubicBezTo>
                  <a:pt x="13" y="3"/>
                  <a:pt x="11" y="2"/>
                  <a:pt x="9" y="1"/>
                </a:cubicBezTo>
                <a:cubicBezTo>
                  <a:pt x="6" y="0"/>
                  <a:pt x="4" y="3"/>
                  <a:pt x="3" y="7"/>
                </a:cubicBezTo>
                <a:cubicBezTo>
                  <a:pt x="1" y="14"/>
                  <a:pt x="0" y="22"/>
                  <a:pt x="3" y="28"/>
                </a:cubicBezTo>
                <a:cubicBezTo>
                  <a:pt x="3" y="29"/>
                  <a:pt x="4" y="30"/>
                  <a:pt x="5" y="31"/>
                </a:cubicBezTo>
                <a:cubicBezTo>
                  <a:pt x="6" y="34"/>
                  <a:pt x="7" y="37"/>
                  <a:pt x="8" y="38"/>
                </a:cubicBezTo>
                <a:cubicBezTo>
                  <a:pt x="8" y="38"/>
                  <a:pt x="9" y="38"/>
                  <a:pt x="9" y="38"/>
                </a:cubicBezTo>
                <a:cubicBezTo>
                  <a:pt x="10" y="39"/>
                  <a:pt x="10" y="40"/>
                  <a:pt x="12" y="41"/>
                </a:cubicBezTo>
                <a:cubicBezTo>
                  <a:pt x="13" y="42"/>
                  <a:pt x="14" y="42"/>
                  <a:pt x="15" y="41"/>
                </a:cubicBezTo>
                <a:cubicBezTo>
                  <a:pt x="21" y="37"/>
                  <a:pt x="19" y="28"/>
                  <a:pt x="18" y="22"/>
                </a:cubicBezTo>
                <a:cubicBezTo>
                  <a:pt x="18" y="21"/>
                  <a:pt x="18" y="21"/>
                  <a:pt x="18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稻壳儿设计师PPT@老油条PPT_13"/>
          <p:cNvSpPr/>
          <p:nvPr/>
        </p:nvSpPr>
        <p:spPr bwMode="auto">
          <a:xfrm>
            <a:off x="11782425" y="4525963"/>
            <a:ext cx="125413" cy="244475"/>
          </a:xfrm>
          <a:custGeom>
            <a:avLst/>
            <a:gdLst>
              <a:gd name="T0" fmla="*/ 18 w 21"/>
              <a:gd name="T1" fmla="*/ 20 h 41"/>
              <a:gd name="T2" fmla="*/ 14 w 21"/>
              <a:gd name="T3" fmla="*/ 5 h 41"/>
              <a:gd name="T4" fmla="*/ 9 w 21"/>
              <a:gd name="T5" fmla="*/ 1 h 41"/>
              <a:gd name="T6" fmla="*/ 3 w 21"/>
              <a:gd name="T7" fmla="*/ 7 h 41"/>
              <a:gd name="T8" fmla="*/ 3 w 21"/>
              <a:gd name="T9" fmla="*/ 27 h 41"/>
              <a:gd name="T10" fmla="*/ 5 w 21"/>
              <a:gd name="T11" fmla="*/ 31 h 41"/>
              <a:gd name="T12" fmla="*/ 8 w 21"/>
              <a:gd name="T13" fmla="*/ 37 h 41"/>
              <a:gd name="T14" fmla="*/ 9 w 21"/>
              <a:gd name="T15" fmla="*/ 37 h 41"/>
              <a:gd name="T16" fmla="*/ 12 w 21"/>
              <a:gd name="T17" fmla="*/ 40 h 41"/>
              <a:gd name="T18" fmla="*/ 15 w 21"/>
              <a:gd name="T19" fmla="*/ 40 h 41"/>
              <a:gd name="T20" fmla="*/ 18 w 21"/>
              <a:gd name="T21" fmla="*/ 21 h 41"/>
              <a:gd name="T22" fmla="*/ 18 w 21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1">
                <a:moveTo>
                  <a:pt x="18" y="20"/>
                </a:moveTo>
                <a:cubicBezTo>
                  <a:pt x="18" y="15"/>
                  <a:pt x="17" y="9"/>
                  <a:pt x="14" y="5"/>
                </a:cubicBezTo>
                <a:cubicBezTo>
                  <a:pt x="13" y="2"/>
                  <a:pt x="11" y="1"/>
                  <a:pt x="9" y="1"/>
                </a:cubicBezTo>
                <a:cubicBezTo>
                  <a:pt x="6" y="0"/>
                  <a:pt x="4" y="2"/>
                  <a:pt x="3" y="7"/>
                </a:cubicBezTo>
                <a:cubicBezTo>
                  <a:pt x="0" y="13"/>
                  <a:pt x="0" y="21"/>
                  <a:pt x="3" y="27"/>
                </a:cubicBezTo>
                <a:cubicBezTo>
                  <a:pt x="3" y="28"/>
                  <a:pt x="4" y="30"/>
                  <a:pt x="5" y="31"/>
                </a:cubicBezTo>
                <a:cubicBezTo>
                  <a:pt x="6" y="34"/>
                  <a:pt x="7" y="36"/>
                  <a:pt x="8" y="37"/>
                </a:cubicBezTo>
                <a:cubicBezTo>
                  <a:pt x="8" y="37"/>
                  <a:pt x="9" y="37"/>
                  <a:pt x="9" y="37"/>
                </a:cubicBezTo>
                <a:cubicBezTo>
                  <a:pt x="9" y="39"/>
                  <a:pt x="10" y="40"/>
                  <a:pt x="12" y="40"/>
                </a:cubicBezTo>
                <a:cubicBezTo>
                  <a:pt x="13" y="41"/>
                  <a:pt x="14" y="41"/>
                  <a:pt x="15" y="40"/>
                </a:cubicBezTo>
                <a:cubicBezTo>
                  <a:pt x="21" y="37"/>
                  <a:pt x="19" y="27"/>
                  <a:pt x="18" y="21"/>
                </a:cubicBezTo>
                <a:cubicBezTo>
                  <a:pt x="18" y="21"/>
                  <a:pt x="18" y="20"/>
                  <a:pt x="18" y="2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稻壳儿设计师PPT@老油条PPT_14"/>
          <p:cNvSpPr>
            <a:spLocks noEditPoints="1"/>
          </p:cNvSpPr>
          <p:nvPr/>
        </p:nvSpPr>
        <p:spPr bwMode="auto">
          <a:xfrm>
            <a:off x="11942763" y="3114675"/>
            <a:ext cx="150813" cy="274638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6 w 25"/>
              <a:gd name="T5" fmla="*/ 3 h 46"/>
              <a:gd name="T6" fmla="*/ 5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6" y="8"/>
                  <a:pt x="5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6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5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4" y="24"/>
                  <a:pt x="15" y="27"/>
                </a:cubicBezTo>
                <a:cubicBezTo>
                  <a:pt x="14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稻壳儿设计师PPT@老油条PPT_15"/>
          <p:cNvSpPr>
            <a:spLocks noEditPoints="1"/>
          </p:cNvSpPr>
          <p:nvPr/>
        </p:nvSpPr>
        <p:spPr bwMode="auto">
          <a:xfrm>
            <a:off x="11518900" y="2762250"/>
            <a:ext cx="149225" cy="274638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稻壳儿设计师PPT@老油条PPT_16"/>
          <p:cNvSpPr>
            <a:spLocks noEditPoints="1"/>
          </p:cNvSpPr>
          <p:nvPr/>
        </p:nvSpPr>
        <p:spPr bwMode="auto">
          <a:xfrm>
            <a:off x="11525250" y="3192463"/>
            <a:ext cx="149225" cy="268288"/>
          </a:xfrm>
          <a:custGeom>
            <a:avLst/>
            <a:gdLst>
              <a:gd name="T0" fmla="*/ 13 w 25"/>
              <a:gd name="T1" fmla="*/ 3 h 45"/>
              <a:gd name="T2" fmla="*/ 12 w 25"/>
              <a:gd name="T3" fmla="*/ 2 h 45"/>
              <a:gd name="T4" fmla="*/ 6 w 25"/>
              <a:gd name="T5" fmla="*/ 3 h 45"/>
              <a:gd name="T6" fmla="*/ 5 w 25"/>
              <a:gd name="T7" fmla="*/ 9 h 45"/>
              <a:gd name="T8" fmla="*/ 9 w 25"/>
              <a:gd name="T9" fmla="*/ 37 h 45"/>
              <a:gd name="T10" fmla="*/ 12 w 25"/>
              <a:gd name="T11" fmla="*/ 43 h 45"/>
              <a:gd name="T12" fmla="*/ 18 w 25"/>
              <a:gd name="T13" fmla="*/ 43 h 45"/>
              <a:gd name="T14" fmla="*/ 17 w 25"/>
              <a:gd name="T15" fmla="*/ 7 h 45"/>
              <a:gd name="T16" fmla="*/ 13 w 25"/>
              <a:gd name="T17" fmla="*/ 3 h 45"/>
              <a:gd name="T18" fmla="*/ 14 w 25"/>
              <a:gd name="T19" fmla="*/ 28 h 45"/>
              <a:gd name="T20" fmla="*/ 14 w 25"/>
              <a:gd name="T21" fmla="*/ 29 h 45"/>
              <a:gd name="T22" fmla="*/ 13 w 25"/>
              <a:gd name="T23" fmla="*/ 24 h 45"/>
              <a:gd name="T24" fmla="*/ 12 w 25"/>
              <a:gd name="T25" fmla="*/ 18 h 45"/>
              <a:gd name="T26" fmla="*/ 14 w 25"/>
              <a:gd name="T27" fmla="*/ 27 h 45"/>
              <a:gd name="T28" fmla="*/ 14 w 25"/>
              <a:gd name="T29" fmla="*/ 2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5">
                <a:moveTo>
                  <a:pt x="13" y="3"/>
                </a:moveTo>
                <a:cubicBezTo>
                  <a:pt x="13" y="3"/>
                  <a:pt x="12" y="2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9"/>
                </a:cubicBezTo>
                <a:cubicBezTo>
                  <a:pt x="2" y="18"/>
                  <a:pt x="0" y="33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5"/>
                  <a:pt x="16" y="45"/>
                  <a:pt x="18" y="43"/>
                </a:cubicBezTo>
                <a:cubicBezTo>
                  <a:pt x="25" y="32"/>
                  <a:pt x="24" y="18"/>
                  <a:pt x="17" y="7"/>
                </a:cubicBezTo>
                <a:cubicBezTo>
                  <a:pt x="16" y="5"/>
                  <a:pt x="15" y="4"/>
                  <a:pt x="13" y="3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9"/>
                </a:cubicBezTo>
                <a:cubicBezTo>
                  <a:pt x="13" y="27"/>
                  <a:pt x="13" y="26"/>
                  <a:pt x="13" y="24"/>
                </a:cubicBezTo>
                <a:cubicBezTo>
                  <a:pt x="13" y="22"/>
                  <a:pt x="13" y="20"/>
                  <a:pt x="12" y="18"/>
                </a:cubicBezTo>
                <a:cubicBezTo>
                  <a:pt x="13" y="21"/>
                  <a:pt x="14" y="24"/>
                  <a:pt x="14" y="27"/>
                </a:cubicBezTo>
                <a:cubicBezTo>
                  <a:pt x="14" y="27"/>
                  <a:pt x="14" y="27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稻壳儿设计师PPT@老油条PPT_17"/>
          <p:cNvSpPr>
            <a:spLocks noEditPoints="1"/>
          </p:cNvSpPr>
          <p:nvPr/>
        </p:nvSpPr>
        <p:spPr bwMode="auto">
          <a:xfrm>
            <a:off x="11739563" y="3036888"/>
            <a:ext cx="107950" cy="246063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稻壳儿设计师PPT@老油条PPT_18"/>
          <p:cNvSpPr>
            <a:spLocks noEditPoints="1"/>
          </p:cNvSpPr>
          <p:nvPr/>
        </p:nvSpPr>
        <p:spPr bwMode="auto">
          <a:xfrm>
            <a:off x="12009438" y="2816225"/>
            <a:ext cx="112713" cy="244475"/>
          </a:xfrm>
          <a:custGeom>
            <a:avLst/>
            <a:gdLst>
              <a:gd name="T0" fmla="*/ 2 w 19"/>
              <a:gd name="T1" fmla="*/ 7 h 41"/>
              <a:gd name="T2" fmla="*/ 4 w 19"/>
              <a:gd name="T3" fmla="*/ 32 h 41"/>
              <a:gd name="T4" fmla="*/ 4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6 w 19"/>
              <a:gd name="T13" fmla="*/ 2 h 41"/>
              <a:gd name="T14" fmla="*/ 5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2 w 19"/>
              <a:gd name="T21" fmla="*/ 7 h 41"/>
              <a:gd name="T22" fmla="*/ 10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0 w 19"/>
              <a:gd name="T37" fmla="*/ 21 h 41"/>
              <a:gd name="T38" fmla="*/ 10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2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4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4" y="9"/>
                  <a:pt x="12" y="0"/>
                  <a:pt x="6" y="2"/>
                </a:cubicBezTo>
                <a:cubicBezTo>
                  <a:pt x="6" y="2"/>
                  <a:pt x="6" y="2"/>
                  <a:pt x="5" y="3"/>
                </a:cubicBezTo>
                <a:cubicBezTo>
                  <a:pt x="5" y="3"/>
                  <a:pt x="4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5"/>
                  <a:pt x="3" y="6"/>
                  <a:pt x="2" y="7"/>
                </a:cubicBezTo>
                <a:close/>
                <a:moveTo>
                  <a:pt x="10" y="21"/>
                </a:moveTo>
                <a:cubicBezTo>
                  <a:pt x="10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4"/>
                  <a:pt x="9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9" y="19"/>
                  <a:pt x="10" y="20"/>
                  <a:pt x="10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稻壳儿设计师PPT@老油条PPT_19"/>
          <p:cNvSpPr>
            <a:spLocks noEditPoints="1"/>
          </p:cNvSpPr>
          <p:nvPr/>
        </p:nvSpPr>
        <p:spPr bwMode="auto">
          <a:xfrm>
            <a:off x="11907838" y="4214813"/>
            <a:ext cx="112713" cy="244475"/>
          </a:xfrm>
          <a:custGeom>
            <a:avLst/>
            <a:gdLst>
              <a:gd name="T0" fmla="*/ 3 w 19"/>
              <a:gd name="T1" fmla="*/ 8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5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5 w 19"/>
              <a:gd name="T17" fmla="*/ 4 h 41"/>
              <a:gd name="T18" fmla="*/ 4 w 19"/>
              <a:gd name="T19" fmla="*/ 4 h 41"/>
              <a:gd name="T20" fmla="*/ 3 w 19"/>
              <a:gd name="T21" fmla="*/ 8 h 41"/>
              <a:gd name="T22" fmla="*/ 11 w 19"/>
              <a:gd name="T23" fmla="*/ 22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9 h 41"/>
              <a:gd name="T32" fmla="*/ 9 w 19"/>
              <a:gd name="T33" fmla="*/ 18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8"/>
                </a:moveTo>
                <a:cubicBezTo>
                  <a:pt x="0" y="16"/>
                  <a:pt x="0" y="24"/>
                  <a:pt x="4" y="32"/>
                </a:cubicBezTo>
                <a:cubicBezTo>
                  <a:pt x="4" y="32"/>
                  <a:pt x="5" y="33"/>
                  <a:pt x="5" y="33"/>
                </a:cubicBezTo>
                <a:cubicBezTo>
                  <a:pt x="5" y="34"/>
                  <a:pt x="5" y="34"/>
                  <a:pt x="5" y="35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3"/>
                  <a:pt x="6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4" y="4"/>
                  <a:pt x="4" y="4"/>
                </a:cubicBezTo>
                <a:cubicBezTo>
                  <a:pt x="4" y="5"/>
                  <a:pt x="3" y="6"/>
                  <a:pt x="3" y="8"/>
                </a:cubicBezTo>
                <a:close/>
                <a:moveTo>
                  <a:pt x="11" y="22"/>
                </a:moveTo>
                <a:cubicBezTo>
                  <a:pt x="11" y="23"/>
                  <a:pt x="11" y="24"/>
                  <a:pt x="10" y="25"/>
                </a:cubicBezTo>
                <a:cubicBezTo>
                  <a:pt x="10" y="25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20"/>
                  <a:pt x="9" y="19"/>
                </a:cubicBezTo>
                <a:cubicBezTo>
                  <a:pt x="9" y="19"/>
                  <a:pt x="9" y="18"/>
                  <a:pt x="9" y="18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1"/>
                  <a:pt x="11" y="21"/>
                  <a:pt x="11" y="21"/>
                </a:cubicBezTo>
                <a:cubicBezTo>
                  <a:pt x="11" y="22"/>
                  <a:pt x="11" y="22"/>
                  <a:pt x="11" y="2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稻壳儿设计师PPT@老油条PPT_20"/>
          <p:cNvSpPr>
            <a:spLocks noEditPoints="1"/>
          </p:cNvSpPr>
          <p:nvPr/>
        </p:nvSpPr>
        <p:spPr bwMode="auto">
          <a:xfrm>
            <a:off x="12176125" y="2630488"/>
            <a:ext cx="114300" cy="246063"/>
          </a:xfrm>
          <a:custGeom>
            <a:avLst/>
            <a:gdLst>
              <a:gd name="T0" fmla="*/ 3 w 19"/>
              <a:gd name="T1" fmla="*/ 7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3 w 19"/>
              <a:gd name="T21" fmla="*/ 7 h 41"/>
              <a:gd name="T22" fmla="*/ 11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5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2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"/>
                  <a:pt x="3" y="6"/>
                  <a:pt x="3" y="7"/>
                </a:cubicBezTo>
                <a:close/>
                <a:moveTo>
                  <a:pt x="11" y="21"/>
                </a:moveTo>
                <a:cubicBezTo>
                  <a:pt x="11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稻壳儿设计师PPT@老油条PPT_21"/>
          <p:cNvSpPr>
            <a:spLocks noEditPoints="1"/>
          </p:cNvSpPr>
          <p:nvPr/>
        </p:nvSpPr>
        <p:spPr bwMode="auto">
          <a:xfrm>
            <a:off x="11739563" y="2701925"/>
            <a:ext cx="120650" cy="250825"/>
          </a:xfrm>
          <a:custGeom>
            <a:avLst/>
            <a:gdLst>
              <a:gd name="T0" fmla="*/ 6 w 20"/>
              <a:gd name="T1" fmla="*/ 4 h 42"/>
              <a:gd name="T2" fmla="*/ 6 w 20"/>
              <a:gd name="T3" fmla="*/ 36 h 42"/>
              <a:gd name="T4" fmla="*/ 7 w 20"/>
              <a:gd name="T5" fmla="*/ 37 h 42"/>
              <a:gd name="T6" fmla="*/ 9 w 20"/>
              <a:gd name="T7" fmla="*/ 38 h 42"/>
              <a:gd name="T8" fmla="*/ 18 w 20"/>
              <a:gd name="T9" fmla="*/ 33 h 42"/>
              <a:gd name="T10" fmla="*/ 17 w 20"/>
              <a:gd name="T11" fmla="*/ 12 h 42"/>
              <a:gd name="T12" fmla="*/ 6 w 20"/>
              <a:gd name="T13" fmla="*/ 4 h 42"/>
              <a:gd name="T14" fmla="*/ 10 w 20"/>
              <a:gd name="T15" fmla="*/ 27 h 42"/>
              <a:gd name="T16" fmla="*/ 10 w 20"/>
              <a:gd name="T17" fmla="*/ 26 h 42"/>
              <a:gd name="T18" fmla="*/ 10 w 20"/>
              <a:gd name="T19" fmla="*/ 15 h 42"/>
              <a:gd name="T20" fmla="*/ 10 w 20"/>
              <a:gd name="T21" fmla="*/ 2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42">
                <a:moveTo>
                  <a:pt x="6" y="4"/>
                </a:moveTo>
                <a:cubicBezTo>
                  <a:pt x="1" y="8"/>
                  <a:pt x="0" y="28"/>
                  <a:pt x="6" y="36"/>
                </a:cubicBezTo>
                <a:cubicBezTo>
                  <a:pt x="6" y="36"/>
                  <a:pt x="6" y="36"/>
                  <a:pt x="7" y="37"/>
                </a:cubicBezTo>
                <a:cubicBezTo>
                  <a:pt x="7" y="37"/>
                  <a:pt x="8" y="38"/>
                  <a:pt x="9" y="38"/>
                </a:cubicBezTo>
                <a:cubicBezTo>
                  <a:pt x="13" y="42"/>
                  <a:pt x="16" y="38"/>
                  <a:pt x="18" y="33"/>
                </a:cubicBezTo>
                <a:cubicBezTo>
                  <a:pt x="20" y="26"/>
                  <a:pt x="19" y="19"/>
                  <a:pt x="17" y="12"/>
                </a:cubicBezTo>
                <a:cubicBezTo>
                  <a:pt x="15" y="8"/>
                  <a:pt x="11" y="0"/>
                  <a:pt x="6" y="4"/>
                </a:cubicBezTo>
                <a:close/>
                <a:moveTo>
                  <a:pt x="10" y="27"/>
                </a:moveTo>
                <a:cubicBezTo>
                  <a:pt x="10" y="27"/>
                  <a:pt x="10" y="27"/>
                  <a:pt x="10" y="26"/>
                </a:cubicBezTo>
                <a:cubicBezTo>
                  <a:pt x="9" y="22"/>
                  <a:pt x="9" y="19"/>
                  <a:pt x="10" y="15"/>
                </a:cubicBezTo>
                <a:cubicBezTo>
                  <a:pt x="12" y="19"/>
                  <a:pt x="12" y="23"/>
                  <a:pt x="10" y="27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稻壳儿设计师PPT@老油条PPT_22"/>
          <p:cNvSpPr>
            <a:spLocks noEditPoints="1"/>
          </p:cNvSpPr>
          <p:nvPr/>
        </p:nvSpPr>
        <p:spPr bwMode="auto">
          <a:xfrm>
            <a:off x="11931650" y="2511425"/>
            <a:ext cx="101600" cy="238125"/>
          </a:xfrm>
          <a:custGeom>
            <a:avLst/>
            <a:gdLst>
              <a:gd name="T0" fmla="*/ 10 w 17"/>
              <a:gd name="T1" fmla="*/ 2 h 40"/>
              <a:gd name="T2" fmla="*/ 6 w 17"/>
              <a:gd name="T3" fmla="*/ 1 h 40"/>
              <a:gd name="T4" fmla="*/ 1 w 17"/>
              <a:gd name="T5" fmla="*/ 18 h 40"/>
              <a:gd name="T6" fmla="*/ 0 w 17"/>
              <a:gd name="T7" fmla="*/ 21 h 40"/>
              <a:gd name="T8" fmla="*/ 7 w 17"/>
              <a:gd name="T9" fmla="*/ 39 h 40"/>
              <a:gd name="T10" fmla="*/ 10 w 17"/>
              <a:gd name="T11" fmla="*/ 39 h 40"/>
              <a:gd name="T12" fmla="*/ 13 w 17"/>
              <a:gd name="T13" fmla="*/ 36 h 40"/>
              <a:gd name="T14" fmla="*/ 17 w 17"/>
              <a:gd name="T15" fmla="*/ 25 h 40"/>
              <a:gd name="T16" fmla="*/ 17 w 17"/>
              <a:gd name="T17" fmla="*/ 25 h 40"/>
              <a:gd name="T18" fmla="*/ 17 w 17"/>
              <a:gd name="T19" fmla="*/ 17 h 40"/>
              <a:gd name="T20" fmla="*/ 12 w 17"/>
              <a:gd name="T21" fmla="*/ 5 h 40"/>
              <a:gd name="T22" fmla="*/ 10 w 17"/>
              <a:gd name="T23" fmla="*/ 2 h 40"/>
              <a:gd name="T24" fmla="*/ 10 w 17"/>
              <a:gd name="T25" fmla="*/ 24 h 40"/>
              <a:gd name="T26" fmla="*/ 9 w 17"/>
              <a:gd name="T27" fmla="*/ 16 h 40"/>
              <a:gd name="T28" fmla="*/ 10 w 17"/>
              <a:gd name="T29" fmla="*/ 24 h 40"/>
              <a:gd name="T30" fmla="*/ 10 w 17"/>
              <a:gd name="T31" fmla="*/ 2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40">
                <a:moveTo>
                  <a:pt x="10" y="2"/>
                </a:moveTo>
                <a:cubicBezTo>
                  <a:pt x="10" y="1"/>
                  <a:pt x="7" y="0"/>
                  <a:pt x="6" y="1"/>
                </a:cubicBezTo>
                <a:cubicBezTo>
                  <a:pt x="0" y="4"/>
                  <a:pt x="0" y="12"/>
                  <a:pt x="1" y="18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28"/>
                  <a:pt x="1" y="35"/>
                  <a:pt x="7" y="39"/>
                </a:cubicBezTo>
                <a:cubicBezTo>
                  <a:pt x="8" y="40"/>
                  <a:pt x="10" y="40"/>
                  <a:pt x="10" y="39"/>
                </a:cubicBezTo>
                <a:cubicBezTo>
                  <a:pt x="11" y="38"/>
                  <a:pt x="12" y="37"/>
                  <a:pt x="13" y="36"/>
                </a:cubicBezTo>
                <a:cubicBezTo>
                  <a:pt x="15" y="33"/>
                  <a:pt x="16" y="28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2"/>
                  <a:pt x="17" y="19"/>
                  <a:pt x="17" y="17"/>
                </a:cubicBezTo>
                <a:cubicBezTo>
                  <a:pt x="16" y="14"/>
                  <a:pt x="14" y="8"/>
                  <a:pt x="12" y="5"/>
                </a:cubicBezTo>
                <a:cubicBezTo>
                  <a:pt x="11" y="4"/>
                  <a:pt x="11" y="3"/>
                  <a:pt x="10" y="2"/>
                </a:cubicBezTo>
                <a:close/>
                <a:moveTo>
                  <a:pt x="10" y="24"/>
                </a:moveTo>
                <a:cubicBezTo>
                  <a:pt x="8" y="22"/>
                  <a:pt x="8" y="19"/>
                  <a:pt x="9" y="16"/>
                </a:cubicBezTo>
                <a:cubicBezTo>
                  <a:pt x="9" y="18"/>
                  <a:pt x="10" y="21"/>
                  <a:pt x="10" y="24"/>
                </a:cubicBezTo>
                <a:cubicBezTo>
                  <a:pt x="10" y="24"/>
                  <a:pt x="10" y="24"/>
                  <a:pt x="10" y="24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稻壳儿设计师PPT@老油条PPT_23"/>
          <p:cNvSpPr>
            <a:spLocks noEditPoints="1"/>
          </p:cNvSpPr>
          <p:nvPr/>
        </p:nvSpPr>
        <p:spPr bwMode="auto">
          <a:xfrm>
            <a:off x="11709400" y="2427288"/>
            <a:ext cx="101600" cy="233363"/>
          </a:xfrm>
          <a:custGeom>
            <a:avLst/>
            <a:gdLst>
              <a:gd name="T0" fmla="*/ 10 w 17"/>
              <a:gd name="T1" fmla="*/ 38 h 39"/>
              <a:gd name="T2" fmla="*/ 17 w 17"/>
              <a:gd name="T3" fmla="*/ 24 h 39"/>
              <a:gd name="T4" fmla="*/ 16 w 17"/>
              <a:gd name="T5" fmla="*/ 17 h 39"/>
              <a:gd name="T6" fmla="*/ 12 w 17"/>
              <a:gd name="T7" fmla="*/ 4 h 39"/>
              <a:gd name="T8" fmla="*/ 12 w 17"/>
              <a:gd name="T9" fmla="*/ 4 h 39"/>
              <a:gd name="T10" fmla="*/ 11 w 17"/>
              <a:gd name="T11" fmla="*/ 3 h 39"/>
              <a:gd name="T12" fmla="*/ 5 w 17"/>
              <a:gd name="T13" fmla="*/ 0 h 39"/>
              <a:gd name="T14" fmla="*/ 2 w 17"/>
              <a:gd name="T15" fmla="*/ 2 h 39"/>
              <a:gd name="T16" fmla="*/ 2 w 17"/>
              <a:gd name="T17" fmla="*/ 26 h 39"/>
              <a:gd name="T18" fmla="*/ 10 w 17"/>
              <a:gd name="T19" fmla="*/ 38 h 39"/>
              <a:gd name="T20" fmla="*/ 9 w 17"/>
              <a:gd name="T21" fmla="*/ 22 h 39"/>
              <a:gd name="T22" fmla="*/ 9 w 17"/>
              <a:gd name="T23" fmla="*/ 20 h 39"/>
              <a:gd name="T24" fmla="*/ 9 w 17"/>
              <a:gd name="T25" fmla="*/ 22 h 39"/>
              <a:gd name="T26" fmla="*/ 9 w 17"/>
              <a:gd name="T27" fmla="*/ 19 h 39"/>
              <a:gd name="T28" fmla="*/ 9 w 17"/>
              <a:gd name="T29" fmla="*/ 18 h 39"/>
              <a:gd name="T30" fmla="*/ 9 w 17"/>
              <a:gd name="T31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9">
                <a:moveTo>
                  <a:pt x="10" y="38"/>
                </a:moveTo>
                <a:cubicBezTo>
                  <a:pt x="16" y="37"/>
                  <a:pt x="16" y="29"/>
                  <a:pt x="17" y="24"/>
                </a:cubicBezTo>
                <a:cubicBezTo>
                  <a:pt x="17" y="22"/>
                  <a:pt x="17" y="19"/>
                  <a:pt x="16" y="17"/>
                </a:cubicBezTo>
                <a:cubicBezTo>
                  <a:pt x="16" y="12"/>
                  <a:pt x="14" y="7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1" y="3"/>
                  <a:pt x="11" y="3"/>
                </a:cubicBezTo>
                <a:cubicBezTo>
                  <a:pt x="9" y="1"/>
                  <a:pt x="7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0" y="10"/>
                  <a:pt x="0" y="18"/>
                  <a:pt x="2" y="26"/>
                </a:cubicBezTo>
                <a:cubicBezTo>
                  <a:pt x="2" y="30"/>
                  <a:pt x="4" y="39"/>
                  <a:pt x="10" y="38"/>
                </a:cubicBezTo>
                <a:close/>
                <a:moveTo>
                  <a:pt x="9" y="22"/>
                </a:moveTo>
                <a:cubicBezTo>
                  <a:pt x="9" y="22"/>
                  <a:pt x="9" y="21"/>
                  <a:pt x="9" y="20"/>
                </a:cubicBezTo>
                <a:cubicBezTo>
                  <a:pt x="9" y="22"/>
                  <a:pt x="9" y="25"/>
                  <a:pt x="9" y="22"/>
                </a:cubicBezTo>
                <a:close/>
                <a:moveTo>
                  <a:pt x="9" y="19"/>
                </a:moveTo>
                <a:cubicBezTo>
                  <a:pt x="9" y="19"/>
                  <a:pt x="9" y="18"/>
                  <a:pt x="9" y="18"/>
                </a:cubicBezTo>
                <a:cubicBezTo>
                  <a:pt x="9" y="19"/>
                  <a:pt x="9" y="19"/>
                  <a:pt x="9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稻壳儿设计师PPT@老油条PPT_24"/>
          <p:cNvSpPr/>
          <p:nvPr/>
        </p:nvSpPr>
        <p:spPr bwMode="auto">
          <a:xfrm>
            <a:off x="11322050" y="5386388"/>
            <a:ext cx="974725" cy="1571625"/>
          </a:xfrm>
          <a:custGeom>
            <a:avLst/>
            <a:gdLst>
              <a:gd name="T0" fmla="*/ 99 w 163"/>
              <a:gd name="T1" fmla="*/ 2 h 263"/>
              <a:gd name="T2" fmla="*/ 119 w 163"/>
              <a:gd name="T3" fmla="*/ 2 h 263"/>
              <a:gd name="T4" fmla="*/ 149 w 163"/>
              <a:gd name="T5" fmla="*/ 33 h 263"/>
              <a:gd name="T6" fmla="*/ 146 w 163"/>
              <a:gd name="T7" fmla="*/ 66 h 263"/>
              <a:gd name="T8" fmla="*/ 149 w 163"/>
              <a:gd name="T9" fmla="*/ 115 h 263"/>
              <a:gd name="T10" fmla="*/ 162 w 163"/>
              <a:gd name="T11" fmla="*/ 215 h 263"/>
              <a:gd name="T12" fmla="*/ 158 w 163"/>
              <a:gd name="T13" fmla="*/ 239 h 263"/>
              <a:gd name="T14" fmla="*/ 148 w 163"/>
              <a:gd name="T15" fmla="*/ 245 h 263"/>
              <a:gd name="T16" fmla="*/ 114 w 163"/>
              <a:gd name="T17" fmla="*/ 251 h 263"/>
              <a:gd name="T18" fmla="*/ 57 w 163"/>
              <a:gd name="T19" fmla="*/ 260 h 263"/>
              <a:gd name="T20" fmla="*/ 17 w 163"/>
              <a:gd name="T21" fmla="*/ 263 h 263"/>
              <a:gd name="T22" fmla="*/ 6 w 163"/>
              <a:gd name="T23" fmla="*/ 256 h 263"/>
              <a:gd name="T24" fmla="*/ 3 w 163"/>
              <a:gd name="T25" fmla="*/ 224 h 263"/>
              <a:gd name="T26" fmla="*/ 5 w 163"/>
              <a:gd name="T27" fmla="*/ 182 h 263"/>
              <a:gd name="T28" fmla="*/ 1 w 163"/>
              <a:gd name="T29" fmla="*/ 161 h 263"/>
              <a:gd name="T30" fmla="*/ 3 w 163"/>
              <a:gd name="T31" fmla="*/ 137 h 263"/>
              <a:gd name="T32" fmla="*/ 27 w 163"/>
              <a:gd name="T33" fmla="*/ 64 h 263"/>
              <a:gd name="T34" fmla="*/ 35 w 163"/>
              <a:gd name="T35" fmla="*/ 40 h 263"/>
              <a:gd name="T36" fmla="*/ 53 w 163"/>
              <a:gd name="T37" fmla="*/ 9 h 263"/>
              <a:gd name="T38" fmla="*/ 64 w 163"/>
              <a:gd name="T39" fmla="*/ 3 h 263"/>
              <a:gd name="T40" fmla="*/ 99 w 163"/>
              <a:gd name="T41" fmla="*/ 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263">
                <a:moveTo>
                  <a:pt x="99" y="2"/>
                </a:moveTo>
                <a:cubicBezTo>
                  <a:pt x="104" y="2"/>
                  <a:pt x="112" y="2"/>
                  <a:pt x="119" y="2"/>
                </a:cubicBezTo>
                <a:cubicBezTo>
                  <a:pt x="135" y="0"/>
                  <a:pt x="150" y="18"/>
                  <a:pt x="149" y="33"/>
                </a:cubicBezTo>
                <a:cubicBezTo>
                  <a:pt x="148" y="44"/>
                  <a:pt x="147" y="55"/>
                  <a:pt x="146" y="66"/>
                </a:cubicBezTo>
                <a:cubicBezTo>
                  <a:pt x="145" y="83"/>
                  <a:pt x="147" y="99"/>
                  <a:pt x="149" y="115"/>
                </a:cubicBezTo>
                <a:cubicBezTo>
                  <a:pt x="154" y="148"/>
                  <a:pt x="159" y="182"/>
                  <a:pt x="162" y="215"/>
                </a:cubicBezTo>
                <a:cubicBezTo>
                  <a:pt x="163" y="223"/>
                  <a:pt x="162" y="231"/>
                  <a:pt x="158" y="239"/>
                </a:cubicBezTo>
                <a:cubicBezTo>
                  <a:pt x="155" y="242"/>
                  <a:pt x="152" y="244"/>
                  <a:pt x="148" y="245"/>
                </a:cubicBezTo>
                <a:cubicBezTo>
                  <a:pt x="137" y="247"/>
                  <a:pt x="125" y="250"/>
                  <a:pt x="114" y="251"/>
                </a:cubicBezTo>
                <a:cubicBezTo>
                  <a:pt x="95" y="254"/>
                  <a:pt x="76" y="257"/>
                  <a:pt x="57" y="260"/>
                </a:cubicBezTo>
                <a:cubicBezTo>
                  <a:pt x="44" y="262"/>
                  <a:pt x="30" y="262"/>
                  <a:pt x="17" y="263"/>
                </a:cubicBezTo>
                <a:cubicBezTo>
                  <a:pt x="12" y="263"/>
                  <a:pt x="9" y="260"/>
                  <a:pt x="6" y="256"/>
                </a:cubicBezTo>
                <a:cubicBezTo>
                  <a:pt x="1" y="246"/>
                  <a:pt x="0" y="235"/>
                  <a:pt x="3" y="224"/>
                </a:cubicBezTo>
                <a:cubicBezTo>
                  <a:pt x="8" y="210"/>
                  <a:pt x="8" y="196"/>
                  <a:pt x="5" y="182"/>
                </a:cubicBezTo>
                <a:cubicBezTo>
                  <a:pt x="3" y="175"/>
                  <a:pt x="2" y="168"/>
                  <a:pt x="1" y="161"/>
                </a:cubicBezTo>
                <a:cubicBezTo>
                  <a:pt x="0" y="153"/>
                  <a:pt x="0" y="145"/>
                  <a:pt x="3" y="137"/>
                </a:cubicBezTo>
                <a:cubicBezTo>
                  <a:pt x="9" y="112"/>
                  <a:pt x="18" y="88"/>
                  <a:pt x="27" y="64"/>
                </a:cubicBezTo>
                <a:cubicBezTo>
                  <a:pt x="30" y="56"/>
                  <a:pt x="32" y="48"/>
                  <a:pt x="35" y="40"/>
                </a:cubicBezTo>
                <a:cubicBezTo>
                  <a:pt x="38" y="28"/>
                  <a:pt x="45" y="18"/>
                  <a:pt x="53" y="9"/>
                </a:cubicBezTo>
                <a:cubicBezTo>
                  <a:pt x="55" y="5"/>
                  <a:pt x="59" y="4"/>
                  <a:pt x="64" y="3"/>
                </a:cubicBezTo>
                <a:cubicBezTo>
                  <a:pt x="75" y="1"/>
                  <a:pt x="86" y="2"/>
                  <a:pt x="99" y="2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稻壳儿设计师PPT@老油条PPT_25"/>
          <p:cNvSpPr/>
          <p:nvPr/>
        </p:nvSpPr>
        <p:spPr bwMode="auto">
          <a:xfrm>
            <a:off x="12277725" y="3605213"/>
            <a:ext cx="1490663" cy="3519488"/>
          </a:xfrm>
          <a:custGeom>
            <a:avLst/>
            <a:gdLst>
              <a:gd name="T0" fmla="*/ 173 w 249"/>
              <a:gd name="T1" fmla="*/ 6 h 589"/>
              <a:gd name="T2" fmla="*/ 87 w 249"/>
              <a:gd name="T3" fmla="*/ 471 h 589"/>
              <a:gd name="T4" fmla="*/ 66 w 249"/>
              <a:gd name="T5" fmla="*/ 586 h 589"/>
              <a:gd name="T6" fmla="*/ 70 w 249"/>
              <a:gd name="T7" fmla="*/ 587 h 589"/>
              <a:gd name="T8" fmla="*/ 134 w 249"/>
              <a:gd name="T9" fmla="*/ 480 h 589"/>
              <a:gd name="T10" fmla="*/ 192 w 249"/>
              <a:gd name="T11" fmla="*/ 394 h 589"/>
              <a:gd name="T12" fmla="*/ 232 w 249"/>
              <a:gd name="T13" fmla="*/ 138 h 589"/>
              <a:gd name="T14" fmla="*/ 175 w 249"/>
              <a:gd name="T15" fmla="*/ 2 h 589"/>
              <a:gd name="T16" fmla="*/ 171 w 249"/>
              <a:gd name="T17" fmla="*/ 2 h 589"/>
              <a:gd name="T18" fmla="*/ 135 w 249"/>
              <a:gd name="T19" fmla="*/ 128 h 589"/>
              <a:gd name="T20" fmla="*/ 93 w 249"/>
              <a:gd name="T21" fmla="*/ 250 h 589"/>
              <a:gd name="T22" fmla="*/ 41 w 249"/>
              <a:gd name="T23" fmla="*/ 473 h 589"/>
              <a:gd name="T24" fmla="*/ 65 w 249"/>
              <a:gd name="T25" fmla="*/ 586 h 589"/>
              <a:gd name="T26" fmla="*/ 70 w 249"/>
              <a:gd name="T27" fmla="*/ 584 h 589"/>
              <a:gd name="T28" fmla="*/ 136 w 249"/>
              <a:gd name="T29" fmla="*/ 141 h 589"/>
              <a:gd name="T30" fmla="*/ 175 w 249"/>
              <a:gd name="T31" fmla="*/ 4 h 589"/>
              <a:gd name="T32" fmla="*/ 171 w 249"/>
              <a:gd name="T33" fmla="*/ 5 h 589"/>
              <a:gd name="T34" fmla="*/ 231 w 249"/>
              <a:gd name="T35" fmla="*/ 259 h 589"/>
              <a:gd name="T36" fmla="*/ 191 w 249"/>
              <a:gd name="T37" fmla="*/ 385 h 589"/>
              <a:gd name="T38" fmla="*/ 132 w 249"/>
              <a:gd name="T39" fmla="*/ 474 h 589"/>
              <a:gd name="T40" fmla="*/ 66 w 249"/>
              <a:gd name="T41" fmla="*/ 585 h 589"/>
              <a:gd name="T42" fmla="*/ 71 w 249"/>
              <a:gd name="T43" fmla="*/ 586 h 589"/>
              <a:gd name="T44" fmla="*/ 155 w 249"/>
              <a:gd name="T45" fmla="*/ 142 h 589"/>
              <a:gd name="T46" fmla="*/ 178 w 249"/>
              <a:gd name="T47" fmla="*/ 6 h 589"/>
              <a:gd name="T48" fmla="*/ 173 w 249"/>
              <a:gd name="T49" fmla="*/ 6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589">
                <a:moveTo>
                  <a:pt x="173" y="6"/>
                </a:moveTo>
                <a:cubicBezTo>
                  <a:pt x="149" y="162"/>
                  <a:pt x="117" y="316"/>
                  <a:pt x="87" y="471"/>
                </a:cubicBezTo>
                <a:cubicBezTo>
                  <a:pt x="79" y="509"/>
                  <a:pt x="72" y="547"/>
                  <a:pt x="66" y="586"/>
                </a:cubicBezTo>
                <a:cubicBezTo>
                  <a:pt x="65" y="588"/>
                  <a:pt x="69" y="589"/>
                  <a:pt x="70" y="587"/>
                </a:cubicBezTo>
                <a:cubicBezTo>
                  <a:pt x="91" y="551"/>
                  <a:pt x="111" y="515"/>
                  <a:pt x="134" y="480"/>
                </a:cubicBezTo>
                <a:cubicBezTo>
                  <a:pt x="153" y="451"/>
                  <a:pt x="175" y="424"/>
                  <a:pt x="192" y="394"/>
                </a:cubicBezTo>
                <a:cubicBezTo>
                  <a:pt x="235" y="317"/>
                  <a:pt x="249" y="225"/>
                  <a:pt x="232" y="138"/>
                </a:cubicBezTo>
                <a:cubicBezTo>
                  <a:pt x="222" y="89"/>
                  <a:pt x="203" y="43"/>
                  <a:pt x="175" y="2"/>
                </a:cubicBezTo>
                <a:cubicBezTo>
                  <a:pt x="174" y="0"/>
                  <a:pt x="171" y="0"/>
                  <a:pt x="171" y="2"/>
                </a:cubicBezTo>
                <a:cubicBezTo>
                  <a:pt x="157" y="44"/>
                  <a:pt x="147" y="86"/>
                  <a:pt x="135" y="128"/>
                </a:cubicBezTo>
                <a:cubicBezTo>
                  <a:pt x="123" y="170"/>
                  <a:pt x="108" y="210"/>
                  <a:pt x="93" y="250"/>
                </a:cubicBezTo>
                <a:cubicBezTo>
                  <a:pt x="66" y="322"/>
                  <a:pt x="40" y="396"/>
                  <a:pt x="41" y="473"/>
                </a:cubicBezTo>
                <a:cubicBezTo>
                  <a:pt x="41" y="512"/>
                  <a:pt x="48" y="551"/>
                  <a:pt x="65" y="586"/>
                </a:cubicBezTo>
                <a:cubicBezTo>
                  <a:pt x="67" y="589"/>
                  <a:pt x="71" y="587"/>
                  <a:pt x="70" y="584"/>
                </a:cubicBezTo>
                <a:cubicBezTo>
                  <a:pt x="0" y="437"/>
                  <a:pt x="95" y="281"/>
                  <a:pt x="136" y="141"/>
                </a:cubicBezTo>
                <a:cubicBezTo>
                  <a:pt x="150" y="95"/>
                  <a:pt x="161" y="49"/>
                  <a:pt x="175" y="4"/>
                </a:cubicBezTo>
                <a:cubicBezTo>
                  <a:pt x="174" y="4"/>
                  <a:pt x="172" y="4"/>
                  <a:pt x="171" y="5"/>
                </a:cubicBezTo>
                <a:cubicBezTo>
                  <a:pt x="222" y="79"/>
                  <a:pt x="243" y="170"/>
                  <a:pt x="231" y="259"/>
                </a:cubicBezTo>
                <a:cubicBezTo>
                  <a:pt x="226" y="303"/>
                  <a:pt x="212" y="346"/>
                  <a:pt x="191" y="385"/>
                </a:cubicBezTo>
                <a:cubicBezTo>
                  <a:pt x="175" y="416"/>
                  <a:pt x="151" y="444"/>
                  <a:pt x="132" y="474"/>
                </a:cubicBezTo>
                <a:cubicBezTo>
                  <a:pt x="108" y="510"/>
                  <a:pt x="87" y="548"/>
                  <a:pt x="66" y="585"/>
                </a:cubicBezTo>
                <a:cubicBezTo>
                  <a:pt x="67" y="585"/>
                  <a:pt x="69" y="586"/>
                  <a:pt x="71" y="586"/>
                </a:cubicBezTo>
                <a:cubicBezTo>
                  <a:pt x="96" y="437"/>
                  <a:pt x="129" y="290"/>
                  <a:pt x="155" y="142"/>
                </a:cubicBezTo>
                <a:cubicBezTo>
                  <a:pt x="163" y="97"/>
                  <a:pt x="171" y="52"/>
                  <a:pt x="178" y="6"/>
                </a:cubicBezTo>
                <a:cubicBezTo>
                  <a:pt x="178" y="3"/>
                  <a:pt x="174" y="3"/>
                  <a:pt x="17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稻壳儿设计师PPT@老油条PPT_26"/>
          <p:cNvSpPr/>
          <p:nvPr/>
        </p:nvSpPr>
        <p:spPr bwMode="auto">
          <a:xfrm>
            <a:off x="10436225" y="3043238"/>
            <a:ext cx="2260600" cy="4076700"/>
          </a:xfrm>
          <a:custGeom>
            <a:avLst/>
            <a:gdLst>
              <a:gd name="T0" fmla="*/ 373 w 378"/>
              <a:gd name="T1" fmla="*/ 675 h 682"/>
              <a:gd name="T2" fmla="*/ 210 w 378"/>
              <a:gd name="T3" fmla="*/ 436 h 682"/>
              <a:gd name="T4" fmla="*/ 134 w 378"/>
              <a:gd name="T5" fmla="*/ 299 h 682"/>
              <a:gd name="T6" fmla="*/ 83 w 378"/>
              <a:gd name="T7" fmla="*/ 162 h 682"/>
              <a:gd name="T8" fmla="*/ 49 w 378"/>
              <a:gd name="T9" fmla="*/ 3 h 682"/>
              <a:gd name="T10" fmla="*/ 44 w 378"/>
              <a:gd name="T11" fmla="*/ 4 h 682"/>
              <a:gd name="T12" fmla="*/ 128 w 378"/>
              <a:gd name="T13" fmla="*/ 110 h 682"/>
              <a:gd name="T14" fmla="*/ 232 w 378"/>
              <a:gd name="T15" fmla="*/ 221 h 682"/>
              <a:gd name="T16" fmla="*/ 337 w 378"/>
              <a:gd name="T17" fmla="*/ 516 h 682"/>
              <a:gd name="T18" fmla="*/ 373 w 378"/>
              <a:gd name="T19" fmla="*/ 680 h 682"/>
              <a:gd name="T20" fmla="*/ 376 w 378"/>
              <a:gd name="T21" fmla="*/ 677 h 682"/>
              <a:gd name="T22" fmla="*/ 140 w 378"/>
              <a:gd name="T23" fmla="*/ 465 h 682"/>
              <a:gd name="T24" fmla="*/ 53 w 378"/>
              <a:gd name="T25" fmla="*/ 327 h 682"/>
              <a:gd name="T26" fmla="*/ 17 w 378"/>
              <a:gd name="T27" fmla="*/ 177 h 682"/>
              <a:gd name="T28" fmla="*/ 47 w 378"/>
              <a:gd name="T29" fmla="*/ 5 h 682"/>
              <a:gd name="T30" fmla="*/ 41 w 378"/>
              <a:gd name="T31" fmla="*/ 4 h 682"/>
              <a:gd name="T32" fmla="*/ 40 w 378"/>
              <a:gd name="T33" fmla="*/ 310 h 682"/>
              <a:gd name="T34" fmla="*/ 126 w 378"/>
              <a:gd name="T35" fmla="*/ 453 h 682"/>
              <a:gd name="T36" fmla="*/ 229 w 378"/>
              <a:gd name="T37" fmla="*/ 588 h 682"/>
              <a:gd name="T38" fmla="*/ 375 w 378"/>
              <a:gd name="T39" fmla="*/ 681 h 682"/>
              <a:gd name="T40" fmla="*/ 378 w 378"/>
              <a:gd name="T41" fmla="*/ 678 h 682"/>
              <a:gd name="T42" fmla="*/ 344 w 378"/>
              <a:gd name="T43" fmla="*/ 529 h 682"/>
              <a:gd name="T44" fmla="*/ 312 w 378"/>
              <a:gd name="T45" fmla="*/ 381 h 682"/>
              <a:gd name="T46" fmla="*/ 157 w 378"/>
              <a:gd name="T47" fmla="*/ 128 h 682"/>
              <a:gd name="T48" fmla="*/ 49 w 378"/>
              <a:gd name="T49" fmla="*/ 3 h 682"/>
              <a:gd name="T50" fmla="*/ 44 w 378"/>
              <a:gd name="T51" fmla="*/ 4 h 682"/>
              <a:gd name="T52" fmla="*/ 123 w 378"/>
              <a:gd name="T53" fmla="*/ 287 h 682"/>
              <a:gd name="T54" fmla="*/ 199 w 378"/>
              <a:gd name="T55" fmla="*/ 425 h 682"/>
              <a:gd name="T56" fmla="*/ 275 w 378"/>
              <a:gd name="T57" fmla="*/ 557 h 682"/>
              <a:gd name="T58" fmla="*/ 370 w 378"/>
              <a:gd name="T59" fmla="*/ 679 h 682"/>
              <a:gd name="T60" fmla="*/ 373 w 378"/>
              <a:gd name="T61" fmla="*/ 675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8" h="682">
                <a:moveTo>
                  <a:pt x="373" y="675"/>
                </a:moveTo>
                <a:cubicBezTo>
                  <a:pt x="303" y="608"/>
                  <a:pt x="258" y="519"/>
                  <a:pt x="210" y="436"/>
                </a:cubicBezTo>
                <a:cubicBezTo>
                  <a:pt x="185" y="391"/>
                  <a:pt x="157" y="346"/>
                  <a:pt x="134" y="299"/>
                </a:cubicBezTo>
                <a:cubicBezTo>
                  <a:pt x="112" y="256"/>
                  <a:pt x="96" y="210"/>
                  <a:pt x="83" y="162"/>
                </a:cubicBezTo>
                <a:cubicBezTo>
                  <a:pt x="69" y="110"/>
                  <a:pt x="59" y="57"/>
                  <a:pt x="49" y="3"/>
                </a:cubicBezTo>
                <a:cubicBezTo>
                  <a:pt x="48" y="3"/>
                  <a:pt x="46" y="4"/>
                  <a:pt x="44" y="4"/>
                </a:cubicBezTo>
                <a:cubicBezTo>
                  <a:pt x="56" y="50"/>
                  <a:pt x="93" y="81"/>
                  <a:pt x="128" y="110"/>
                </a:cubicBezTo>
                <a:cubicBezTo>
                  <a:pt x="168" y="143"/>
                  <a:pt x="203" y="178"/>
                  <a:pt x="232" y="221"/>
                </a:cubicBezTo>
                <a:cubicBezTo>
                  <a:pt x="291" y="308"/>
                  <a:pt x="322" y="412"/>
                  <a:pt x="337" y="516"/>
                </a:cubicBezTo>
                <a:cubicBezTo>
                  <a:pt x="345" y="571"/>
                  <a:pt x="345" y="631"/>
                  <a:pt x="373" y="680"/>
                </a:cubicBezTo>
                <a:cubicBezTo>
                  <a:pt x="374" y="679"/>
                  <a:pt x="375" y="678"/>
                  <a:pt x="376" y="677"/>
                </a:cubicBezTo>
                <a:cubicBezTo>
                  <a:pt x="268" y="651"/>
                  <a:pt x="199" y="551"/>
                  <a:pt x="140" y="465"/>
                </a:cubicBezTo>
                <a:cubicBezTo>
                  <a:pt x="109" y="420"/>
                  <a:pt x="76" y="376"/>
                  <a:pt x="53" y="327"/>
                </a:cubicBezTo>
                <a:cubicBezTo>
                  <a:pt x="31" y="280"/>
                  <a:pt x="19" y="229"/>
                  <a:pt x="17" y="177"/>
                </a:cubicBezTo>
                <a:cubicBezTo>
                  <a:pt x="15" y="118"/>
                  <a:pt x="29" y="61"/>
                  <a:pt x="47" y="5"/>
                </a:cubicBezTo>
                <a:cubicBezTo>
                  <a:pt x="48" y="3"/>
                  <a:pt x="41" y="1"/>
                  <a:pt x="41" y="4"/>
                </a:cubicBezTo>
                <a:cubicBezTo>
                  <a:pt x="9" y="103"/>
                  <a:pt x="0" y="212"/>
                  <a:pt x="40" y="310"/>
                </a:cubicBezTo>
                <a:cubicBezTo>
                  <a:pt x="62" y="362"/>
                  <a:pt x="94" y="407"/>
                  <a:pt x="126" y="453"/>
                </a:cubicBezTo>
                <a:cubicBezTo>
                  <a:pt x="158" y="499"/>
                  <a:pt x="190" y="546"/>
                  <a:pt x="229" y="588"/>
                </a:cubicBezTo>
                <a:cubicBezTo>
                  <a:pt x="269" y="631"/>
                  <a:pt x="317" y="667"/>
                  <a:pt x="375" y="681"/>
                </a:cubicBezTo>
                <a:cubicBezTo>
                  <a:pt x="377" y="682"/>
                  <a:pt x="378" y="680"/>
                  <a:pt x="378" y="678"/>
                </a:cubicBezTo>
                <a:cubicBezTo>
                  <a:pt x="352" y="633"/>
                  <a:pt x="350" y="580"/>
                  <a:pt x="344" y="529"/>
                </a:cubicBezTo>
                <a:cubicBezTo>
                  <a:pt x="337" y="479"/>
                  <a:pt x="327" y="430"/>
                  <a:pt x="312" y="381"/>
                </a:cubicBezTo>
                <a:cubicBezTo>
                  <a:pt x="283" y="285"/>
                  <a:pt x="233" y="194"/>
                  <a:pt x="157" y="128"/>
                </a:cubicBezTo>
                <a:cubicBezTo>
                  <a:pt x="116" y="92"/>
                  <a:pt x="63" y="59"/>
                  <a:pt x="49" y="3"/>
                </a:cubicBezTo>
                <a:cubicBezTo>
                  <a:pt x="48" y="0"/>
                  <a:pt x="44" y="1"/>
                  <a:pt x="44" y="4"/>
                </a:cubicBezTo>
                <a:cubicBezTo>
                  <a:pt x="62" y="100"/>
                  <a:pt x="81" y="197"/>
                  <a:pt x="123" y="287"/>
                </a:cubicBezTo>
                <a:cubicBezTo>
                  <a:pt x="145" y="334"/>
                  <a:pt x="172" y="379"/>
                  <a:pt x="199" y="425"/>
                </a:cubicBezTo>
                <a:cubicBezTo>
                  <a:pt x="224" y="469"/>
                  <a:pt x="248" y="514"/>
                  <a:pt x="275" y="557"/>
                </a:cubicBezTo>
                <a:cubicBezTo>
                  <a:pt x="302" y="600"/>
                  <a:pt x="332" y="643"/>
                  <a:pt x="370" y="679"/>
                </a:cubicBezTo>
                <a:cubicBezTo>
                  <a:pt x="372" y="681"/>
                  <a:pt x="375" y="677"/>
                  <a:pt x="373" y="67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稻壳儿设计师PPT@老油条PPT_27"/>
          <p:cNvSpPr/>
          <p:nvPr/>
        </p:nvSpPr>
        <p:spPr bwMode="auto">
          <a:xfrm>
            <a:off x="10812463" y="3402013"/>
            <a:ext cx="125413" cy="227013"/>
          </a:xfrm>
          <a:custGeom>
            <a:avLst/>
            <a:gdLst>
              <a:gd name="T0" fmla="*/ 6 w 21"/>
              <a:gd name="T1" fmla="*/ 35 h 38"/>
              <a:gd name="T2" fmla="*/ 20 w 21"/>
              <a:gd name="T3" fmla="*/ 5 h 38"/>
              <a:gd name="T4" fmla="*/ 16 w 21"/>
              <a:gd name="T5" fmla="*/ 3 h 38"/>
              <a:gd name="T6" fmla="*/ 1 w 21"/>
              <a:gd name="T7" fmla="*/ 33 h 38"/>
              <a:gd name="T8" fmla="*/ 6 w 21"/>
              <a:gd name="T9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8">
                <a:moveTo>
                  <a:pt x="6" y="35"/>
                </a:moveTo>
                <a:cubicBezTo>
                  <a:pt x="9" y="25"/>
                  <a:pt x="14" y="15"/>
                  <a:pt x="20" y="5"/>
                </a:cubicBezTo>
                <a:cubicBezTo>
                  <a:pt x="21" y="3"/>
                  <a:pt x="18" y="0"/>
                  <a:pt x="16" y="3"/>
                </a:cubicBezTo>
                <a:cubicBezTo>
                  <a:pt x="10" y="12"/>
                  <a:pt x="5" y="22"/>
                  <a:pt x="1" y="33"/>
                </a:cubicBezTo>
                <a:cubicBezTo>
                  <a:pt x="0" y="36"/>
                  <a:pt x="5" y="38"/>
                  <a:pt x="6" y="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稻壳儿设计师PPT@老油条PPT_28"/>
          <p:cNvSpPr/>
          <p:nvPr/>
        </p:nvSpPr>
        <p:spPr bwMode="auto">
          <a:xfrm>
            <a:off x="10855325" y="3521075"/>
            <a:ext cx="184150" cy="352425"/>
          </a:xfrm>
          <a:custGeom>
            <a:avLst/>
            <a:gdLst>
              <a:gd name="T0" fmla="*/ 6 w 31"/>
              <a:gd name="T1" fmla="*/ 56 h 59"/>
              <a:gd name="T2" fmla="*/ 30 w 31"/>
              <a:gd name="T3" fmla="*/ 6 h 59"/>
              <a:gd name="T4" fmla="*/ 26 w 31"/>
              <a:gd name="T5" fmla="*/ 3 h 59"/>
              <a:gd name="T6" fmla="*/ 1 w 31"/>
              <a:gd name="T7" fmla="*/ 54 h 59"/>
              <a:gd name="T8" fmla="*/ 6 w 31"/>
              <a:gd name="T9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59">
                <a:moveTo>
                  <a:pt x="6" y="56"/>
                </a:moveTo>
                <a:cubicBezTo>
                  <a:pt x="13" y="39"/>
                  <a:pt x="20" y="22"/>
                  <a:pt x="30" y="6"/>
                </a:cubicBezTo>
                <a:cubicBezTo>
                  <a:pt x="31" y="3"/>
                  <a:pt x="28" y="0"/>
                  <a:pt x="26" y="3"/>
                </a:cubicBezTo>
                <a:cubicBezTo>
                  <a:pt x="16" y="19"/>
                  <a:pt x="8" y="36"/>
                  <a:pt x="1" y="54"/>
                </a:cubicBezTo>
                <a:cubicBezTo>
                  <a:pt x="0" y="57"/>
                  <a:pt x="5" y="59"/>
                  <a:pt x="6" y="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稻壳儿设计师PPT@老油条PPT_29"/>
          <p:cNvSpPr/>
          <p:nvPr/>
        </p:nvSpPr>
        <p:spPr bwMode="auto">
          <a:xfrm>
            <a:off x="10944225" y="3640138"/>
            <a:ext cx="233363" cy="508000"/>
          </a:xfrm>
          <a:custGeom>
            <a:avLst/>
            <a:gdLst>
              <a:gd name="T0" fmla="*/ 6 w 39"/>
              <a:gd name="T1" fmla="*/ 82 h 85"/>
              <a:gd name="T2" fmla="*/ 38 w 39"/>
              <a:gd name="T3" fmla="*/ 5 h 85"/>
              <a:gd name="T4" fmla="*/ 33 w 39"/>
              <a:gd name="T5" fmla="*/ 3 h 85"/>
              <a:gd name="T6" fmla="*/ 1 w 39"/>
              <a:gd name="T7" fmla="*/ 80 h 85"/>
              <a:gd name="T8" fmla="*/ 6 w 39"/>
              <a:gd name="T9" fmla="*/ 8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85">
                <a:moveTo>
                  <a:pt x="6" y="82"/>
                </a:moveTo>
                <a:cubicBezTo>
                  <a:pt x="16" y="57"/>
                  <a:pt x="27" y="31"/>
                  <a:pt x="38" y="5"/>
                </a:cubicBezTo>
                <a:cubicBezTo>
                  <a:pt x="39" y="2"/>
                  <a:pt x="34" y="0"/>
                  <a:pt x="33" y="3"/>
                </a:cubicBezTo>
                <a:cubicBezTo>
                  <a:pt x="23" y="29"/>
                  <a:pt x="12" y="55"/>
                  <a:pt x="1" y="80"/>
                </a:cubicBezTo>
                <a:cubicBezTo>
                  <a:pt x="0" y="83"/>
                  <a:pt x="5" y="85"/>
                  <a:pt x="6" y="8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稻壳儿设计师PPT@老油条PPT_30"/>
          <p:cNvSpPr/>
          <p:nvPr/>
        </p:nvSpPr>
        <p:spPr bwMode="auto">
          <a:xfrm>
            <a:off x="11022013" y="3754438"/>
            <a:ext cx="293688" cy="650875"/>
          </a:xfrm>
          <a:custGeom>
            <a:avLst/>
            <a:gdLst>
              <a:gd name="T0" fmla="*/ 5 w 49"/>
              <a:gd name="T1" fmla="*/ 106 h 109"/>
              <a:gd name="T2" fmla="*/ 48 w 49"/>
              <a:gd name="T3" fmla="*/ 4 h 109"/>
              <a:gd name="T4" fmla="*/ 43 w 49"/>
              <a:gd name="T5" fmla="*/ 2 h 109"/>
              <a:gd name="T6" fmla="*/ 0 w 49"/>
              <a:gd name="T7" fmla="*/ 104 h 109"/>
              <a:gd name="T8" fmla="*/ 5 w 49"/>
              <a:gd name="T9" fmla="*/ 10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9">
                <a:moveTo>
                  <a:pt x="5" y="106"/>
                </a:moveTo>
                <a:cubicBezTo>
                  <a:pt x="15" y="71"/>
                  <a:pt x="30" y="37"/>
                  <a:pt x="48" y="4"/>
                </a:cubicBezTo>
                <a:cubicBezTo>
                  <a:pt x="49" y="1"/>
                  <a:pt x="45" y="0"/>
                  <a:pt x="43" y="2"/>
                </a:cubicBezTo>
                <a:cubicBezTo>
                  <a:pt x="26" y="35"/>
                  <a:pt x="11" y="69"/>
                  <a:pt x="0" y="104"/>
                </a:cubicBezTo>
                <a:cubicBezTo>
                  <a:pt x="0" y="107"/>
                  <a:pt x="4" y="109"/>
                  <a:pt x="5" y="10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稻壳儿设计师PPT@老油条PPT_31"/>
          <p:cNvSpPr/>
          <p:nvPr/>
        </p:nvSpPr>
        <p:spPr bwMode="auto">
          <a:xfrm>
            <a:off x="11123613" y="3886200"/>
            <a:ext cx="334963" cy="769938"/>
          </a:xfrm>
          <a:custGeom>
            <a:avLst/>
            <a:gdLst>
              <a:gd name="T0" fmla="*/ 6 w 56"/>
              <a:gd name="T1" fmla="*/ 126 h 129"/>
              <a:gd name="T2" fmla="*/ 55 w 56"/>
              <a:gd name="T3" fmla="*/ 5 h 129"/>
              <a:gd name="T4" fmla="*/ 50 w 56"/>
              <a:gd name="T5" fmla="*/ 3 h 129"/>
              <a:gd name="T6" fmla="*/ 1 w 56"/>
              <a:gd name="T7" fmla="*/ 124 h 129"/>
              <a:gd name="T8" fmla="*/ 6 w 56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29">
                <a:moveTo>
                  <a:pt x="6" y="126"/>
                </a:moveTo>
                <a:cubicBezTo>
                  <a:pt x="19" y="84"/>
                  <a:pt x="33" y="43"/>
                  <a:pt x="55" y="5"/>
                </a:cubicBezTo>
                <a:cubicBezTo>
                  <a:pt x="56" y="2"/>
                  <a:pt x="52" y="0"/>
                  <a:pt x="50" y="3"/>
                </a:cubicBezTo>
                <a:cubicBezTo>
                  <a:pt x="29" y="41"/>
                  <a:pt x="14" y="82"/>
                  <a:pt x="1" y="124"/>
                </a:cubicBezTo>
                <a:cubicBezTo>
                  <a:pt x="0" y="127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稻壳儿设计师PPT@老油条PPT_32"/>
          <p:cNvSpPr/>
          <p:nvPr/>
        </p:nvSpPr>
        <p:spPr bwMode="auto">
          <a:xfrm>
            <a:off x="11201400" y="4005263"/>
            <a:ext cx="371475" cy="825500"/>
          </a:xfrm>
          <a:custGeom>
            <a:avLst/>
            <a:gdLst>
              <a:gd name="T0" fmla="*/ 6 w 62"/>
              <a:gd name="T1" fmla="*/ 135 h 138"/>
              <a:gd name="T2" fmla="*/ 60 w 62"/>
              <a:gd name="T3" fmla="*/ 5 h 138"/>
              <a:gd name="T4" fmla="*/ 56 w 62"/>
              <a:gd name="T5" fmla="*/ 3 h 138"/>
              <a:gd name="T6" fmla="*/ 1 w 62"/>
              <a:gd name="T7" fmla="*/ 133 h 138"/>
              <a:gd name="T8" fmla="*/ 6 w 62"/>
              <a:gd name="T9" fmla="*/ 13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138">
                <a:moveTo>
                  <a:pt x="6" y="135"/>
                </a:moveTo>
                <a:cubicBezTo>
                  <a:pt x="22" y="91"/>
                  <a:pt x="40" y="47"/>
                  <a:pt x="60" y="5"/>
                </a:cubicBezTo>
                <a:cubicBezTo>
                  <a:pt x="62" y="2"/>
                  <a:pt x="57" y="0"/>
                  <a:pt x="56" y="3"/>
                </a:cubicBezTo>
                <a:cubicBezTo>
                  <a:pt x="36" y="46"/>
                  <a:pt x="18" y="89"/>
                  <a:pt x="1" y="133"/>
                </a:cubicBezTo>
                <a:cubicBezTo>
                  <a:pt x="0" y="136"/>
                  <a:pt x="5" y="138"/>
                  <a:pt x="6" y="1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稻壳儿设计师PPT@老油条PPT_33"/>
          <p:cNvSpPr/>
          <p:nvPr/>
        </p:nvSpPr>
        <p:spPr bwMode="auto">
          <a:xfrm>
            <a:off x="11363325" y="4202113"/>
            <a:ext cx="395288" cy="950913"/>
          </a:xfrm>
          <a:custGeom>
            <a:avLst/>
            <a:gdLst>
              <a:gd name="T0" fmla="*/ 5 w 66"/>
              <a:gd name="T1" fmla="*/ 156 h 159"/>
              <a:gd name="T2" fmla="*/ 65 w 66"/>
              <a:gd name="T3" fmla="*/ 6 h 159"/>
              <a:gd name="T4" fmla="*/ 61 w 66"/>
              <a:gd name="T5" fmla="*/ 3 h 159"/>
              <a:gd name="T6" fmla="*/ 1 w 66"/>
              <a:gd name="T7" fmla="*/ 156 h 159"/>
              <a:gd name="T8" fmla="*/ 5 w 66"/>
              <a:gd name="T9" fmla="*/ 15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59">
                <a:moveTo>
                  <a:pt x="5" y="156"/>
                </a:moveTo>
                <a:cubicBezTo>
                  <a:pt x="14" y="102"/>
                  <a:pt x="34" y="51"/>
                  <a:pt x="65" y="6"/>
                </a:cubicBezTo>
                <a:cubicBezTo>
                  <a:pt x="66" y="3"/>
                  <a:pt x="63" y="0"/>
                  <a:pt x="61" y="3"/>
                </a:cubicBezTo>
                <a:cubicBezTo>
                  <a:pt x="30" y="49"/>
                  <a:pt x="10" y="101"/>
                  <a:pt x="1" y="156"/>
                </a:cubicBezTo>
                <a:cubicBezTo>
                  <a:pt x="0" y="159"/>
                  <a:pt x="5" y="159"/>
                  <a:pt x="5" y="1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稻壳儿设计师PPT@老油条PPT_34"/>
          <p:cNvSpPr/>
          <p:nvPr/>
        </p:nvSpPr>
        <p:spPr bwMode="auto">
          <a:xfrm>
            <a:off x="11458575" y="4327525"/>
            <a:ext cx="401638" cy="987425"/>
          </a:xfrm>
          <a:custGeom>
            <a:avLst/>
            <a:gdLst>
              <a:gd name="T0" fmla="*/ 6 w 67"/>
              <a:gd name="T1" fmla="*/ 162 h 165"/>
              <a:gd name="T2" fmla="*/ 66 w 67"/>
              <a:gd name="T3" fmla="*/ 5 h 165"/>
              <a:gd name="T4" fmla="*/ 61 w 67"/>
              <a:gd name="T5" fmla="*/ 3 h 165"/>
              <a:gd name="T6" fmla="*/ 1 w 67"/>
              <a:gd name="T7" fmla="*/ 162 h 165"/>
              <a:gd name="T8" fmla="*/ 6 w 67"/>
              <a:gd name="T9" fmla="*/ 16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165">
                <a:moveTo>
                  <a:pt x="6" y="162"/>
                </a:moveTo>
                <a:cubicBezTo>
                  <a:pt x="17" y="107"/>
                  <a:pt x="41" y="56"/>
                  <a:pt x="66" y="5"/>
                </a:cubicBezTo>
                <a:cubicBezTo>
                  <a:pt x="67" y="2"/>
                  <a:pt x="63" y="0"/>
                  <a:pt x="61" y="3"/>
                </a:cubicBezTo>
                <a:cubicBezTo>
                  <a:pt x="37" y="54"/>
                  <a:pt x="12" y="106"/>
                  <a:pt x="1" y="162"/>
                </a:cubicBezTo>
                <a:cubicBezTo>
                  <a:pt x="0" y="165"/>
                  <a:pt x="5" y="165"/>
                  <a:pt x="6" y="1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稻壳儿设计师PPT@老油条PPT_35"/>
          <p:cNvSpPr/>
          <p:nvPr/>
        </p:nvSpPr>
        <p:spPr bwMode="auto">
          <a:xfrm>
            <a:off x="11607800" y="4554538"/>
            <a:ext cx="377825" cy="974725"/>
          </a:xfrm>
          <a:custGeom>
            <a:avLst/>
            <a:gdLst>
              <a:gd name="T0" fmla="*/ 4 w 63"/>
              <a:gd name="T1" fmla="*/ 160 h 163"/>
              <a:gd name="T2" fmla="*/ 27 w 63"/>
              <a:gd name="T3" fmla="*/ 80 h 163"/>
              <a:gd name="T4" fmla="*/ 61 w 63"/>
              <a:gd name="T5" fmla="*/ 4 h 163"/>
              <a:gd name="T6" fmla="*/ 57 w 63"/>
              <a:gd name="T7" fmla="*/ 2 h 163"/>
              <a:gd name="T8" fmla="*/ 21 w 63"/>
              <a:gd name="T9" fmla="*/ 82 h 163"/>
              <a:gd name="T10" fmla="*/ 0 w 63"/>
              <a:gd name="T11" fmla="*/ 159 h 163"/>
              <a:gd name="T12" fmla="*/ 4 w 63"/>
              <a:gd name="T13" fmla="*/ 16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63">
                <a:moveTo>
                  <a:pt x="4" y="160"/>
                </a:moveTo>
                <a:cubicBezTo>
                  <a:pt x="5" y="132"/>
                  <a:pt x="16" y="106"/>
                  <a:pt x="27" y="80"/>
                </a:cubicBezTo>
                <a:cubicBezTo>
                  <a:pt x="38" y="54"/>
                  <a:pt x="49" y="29"/>
                  <a:pt x="61" y="4"/>
                </a:cubicBezTo>
                <a:cubicBezTo>
                  <a:pt x="63" y="1"/>
                  <a:pt x="58" y="0"/>
                  <a:pt x="57" y="2"/>
                </a:cubicBezTo>
                <a:cubicBezTo>
                  <a:pt x="44" y="29"/>
                  <a:pt x="32" y="55"/>
                  <a:pt x="21" y="82"/>
                </a:cubicBezTo>
                <a:cubicBezTo>
                  <a:pt x="11" y="107"/>
                  <a:pt x="1" y="132"/>
                  <a:pt x="0" y="159"/>
                </a:cubicBezTo>
                <a:cubicBezTo>
                  <a:pt x="0" y="162"/>
                  <a:pt x="4" y="163"/>
                  <a:pt x="4" y="16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稻壳儿设计师PPT@老油条PPT_36"/>
          <p:cNvSpPr/>
          <p:nvPr/>
        </p:nvSpPr>
        <p:spPr bwMode="auto">
          <a:xfrm>
            <a:off x="11685588" y="4902200"/>
            <a:ext cx="473075" cy="812800"/>
          </a:xfrm>
          <a:custGeom>
            <a:avLst/>
            <a:gdLst>
              <a:gd name="T0" fmla="*/ 5 w 79"/>
              <a:gd name="T1" fmla="*/ 133 h 136"/>
              <a:gd name="T2" fmla="*/ 78 w 79"/>
              <a:gd name="T3" fmla="*/ 4 h 136"/>
              <a:gd name="T4" fmla="*/ 73 w 79"/>
              <a:gd name="T5" fmla="*/ 2 h 136"/>
              <a:gd name="T6" fmla="*/ 1 w 79"/>
              <a:gd name="T7" fmla="*/ 133 h 136"/>
              <a:gd name="T8" fmla="*/ 5 w 79"/>
              <a:gd name="T9" fmla="*/ 13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6">
                <a:moveTo>
                  <a:pt x="5" y="133"/>
                </a:moveTo>
                <a:cubicBezTo>
                  <a:pt x="14" y="83"/>
                  <a:pt x="55" y="49"/>
                  <a:pt x="78" y="4"/>
                </a:cubicBezTo>
                <a:cubicBezTo>
                  <a:pt x="79" y="2"/>
                  <a:pt x="75" y="0"/>
                  <a:pt x="73" y="2"/>
                </a:cubicBezTo>
                <a:cubicBezTo>
                  <a:pt x="51" y="48"/>
                  <a:pt x="10" y="81"/>
                  <a:pt x="1" y="133"/>
                </a:cubicBezTo>
                <a:cubicBezTo>
                  <a:pt x="0" y="136"/>
                  <a:pt x="5" y="136"/>
                  <a:pt x="5" y="133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稻壳儿设计师PPT@老油条PPT_37"/>
          <p:cNvSpPr/>
          <p:nvPr/>
        </p:nvSpPr>
        <p:spPr bwMode="auto">
          <a:xfrm>
            <a:off x="11787188" y="5111750"/>
            <a:ext cx="442913" cy="769938"/>
          </a:xfrm>
          <a:custGeom>
            <a:avLst/>
            <a:gdLst>
              <a:gd name="T0" fmla="*/ 6 w 74"/>
              <a:gd name="T1" fmla="*/ 126 h 129"/>
              <a:gd name="T2" fmla="*/ 72 w 74"/>
              <a:gd name="T3" fmla="*/ 4 h 129"/>
              <a:gd name="T4" fmla="*/ 68 w 74"/>
              <a:gd name="T5" fmla="*/ 2 h 129"/>
              <a:gd name="T6" fmla="*/ 1 w 74"/>
              <a:gd name="T7" fmla="*/ 126 h 129"/>
              <a:gd name="T8" fmla="*/ 6 w 74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29">
                <a:moveTo>
                  <a:pt x="6" y="126"/>
                </a:moveTo>
                <a:cubicBezTo>
                  <a:pt x="17" y="80"/>
                  <a:pt x="52" y="46"/>
                  <a:pt x="72" y="4"/>
                </a:cubicBezTo>
                <a:cubicBezTo>
                  <a:pt x="74" y="1"/>
                  <a:pt x="69" y="0"/>
                  <a:pt x="68" y="2"/>
                </a:cubicBezTo>
                <a:cubicBezTo>
                  <a:pt x="48" y="45"/>
                  <a:pt x="12" y="79"/>
                  <a:pt x="1" y="126"/>
                </a:cubicBezTo>
                <a:cubicBezTo>
                  <a:pt x="0" y="129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稻壳儿设计师PPT@老油条PPT_38"/>
          <p:cNvSpPr/>
          <p:nvPr/>
        </p:nvSpPr>
        <p:spPr bwMode="auto">
          <a:xfrm>
            <a:off x="11901488" y="5356225"/>
            <a:ext cx="412750" cy="741363"/>
          </a:xfrm>
          <a:custGeom>
            <a:avLst/>
            <a:gdLst>
              <a:gd name="T0" fmla="*/ 6 w 69"/>
              <a:gd name="T1" fmla="*/ 121 h 124"/>
              <a:gd name="T2" fmla="*/ 67 w 69"/>
              <a:gd name="T3" fmla="*/ 6 h 124"/>
              <a:gd name="T4" fmla="*/ 63 w 69"/>
              <a:gd name="T5" fmla="*/ 3 h 124"/>
              <a:gd name="T6" fmla="*/ 1 w 69"/>
              <a:gd name="T7" fmla="*/ 119 h 124"/>
              <a:gd name="T8" fmla="*/ 6 w 69"/>
              <a:gd name="T9" fmla="*/ 12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124">
                <a:moveTo>
                  <a:pt x="6" y="121"/>
                </a:moveTo>
                <a:cubicBezTo>
                  <a:pt x="21" y="80"/>
                  <a:pt x="42" y="42"/>
                  <a:pt x="67" y="6"/>
                </a:cubicBezTo>
                <a:cubicBezTo>
                  <a:pt x="69" y="3"/>
                  <a:pt x="65" y="0"/>
                  <a:pt x="63" y="3"/>
                </a:cubicBezTo>
                <a:cubicBezTo>
                  <a:pt x="38" y="39"/>
                  <a:pt x="17" y="77"/>
                  <a:pt x="1" y="119"/>
                </a:cubicBezTo>
                <a:cubicBezTo>
                  <a:pt x="0" y="122"/>
                  <a:pt x="5" y="124"/>
                  <a:pt x="6" y="12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稻壳儿设计师PPT@老油条PPT_39"/>
          <p:cNvSpPr/>
          <p:nvPr/>
        </p:nvSpPr>
        <p:spPr bwMode="auto">
          <a:xfrm>
            <a:off x="12039600" y="5619750"/>
            <a:ext cx="358775" cy="711200"/>
          </a:xfrm>
          <a:custGeom>
            <a:avLst/>
            <a:gdLst>
              <a:gd name="T0" fmla="*/ 5 w 60"/>
              <a:gd name="T1" fmla="*/ 116 h 119"/>
              <a:gd name="T2" fmla="*/ 58 w 60"/>
              <a:gd name="T3" fmla="*/ 5 h 119"/>
              <a:gd name="T4" fmla="*/ 54 w 60"/>
              <a:gd name="T5" fmla="*/ 3 h 119"/>
              <a:gd name="T6" fmla="*/ 1 w 60"/>
              <a:gd name="T7" fmla="*/ 114 h 119"/>
              <a:gd name="T8" fmla="*/ 5 w 60"/>
              <a:gd name="T9" fmla="*/ 11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119">
                <a:moveTo>
                  <a:pt x="5" y="116"/>
                </a:moveTo>
                <a:cubicBezTo>
                  <a:pt x="18" y="77"/>
                  <a:pt x="37" y="40"/>
                  <a:pt x="58" y="5"/>
                </a:cubicBezTo>
                <a:cubicBezTo>
                  <a:pt x="60" y="3"/>
                  <a:pt x="56" y="0"/>
                  <a:pt x="54" y="3"/>
                </a:cubicBezTo>
                <a:cubicBezTo>
                  <a:pt x="33" y="38"/>
                  <a:pt x="14" y="75"/>
                  <a:pt x="1" y="114"/>
                </a:cubicBezTo>
                <a:cubicBezTo>
                  <a:pt x="0" y="117"/>
                  <a:pt x="4" y="119"/>
                  <a:pt x="5" y="11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稻壳儿设计师PPT@老油条PPT_40"/>
          <p:cNvSpPr/>
          <p:nvPr/>
        </p:nvSpPr>
        <p:spPr bwMode="auto">
          <a:xfrm>
            <a:off x="12104688" y="5834063"/>
            <a:ext cx="328613" cy="609600"/>
          </a:xfrm>
          <a:custGeom>
            <a:avLst/>
            <a:gdLst>
              <a:gd name="T0" fmla="*/ 5 w 55"/>
              <a:gd name="T1" fmla="*/ 99 h 102"/>
              <a:gd name="T2" fmla="*/ 53 w 55"/>
              <a:gd name="T3" fmla="*/ 6 h 102"/>
              <a:gd name="T4" fmla="*/ 49 w 55"/>
              <a:gd name="T5" fmla="*/ 3 h 102"/>
              <a:gd name="T6" fmla="*/ 1 w 55"/>
              <a:gd name="T7" fmla="*/ 97 h 102"/>
              <a:gd name="T8" fmla="*/ 5 w 55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02">
                <a:moveTo>
                  <a:pt x="5" y="99"/>
                </a:moveTo>
                <a:cubicBezTo>
                  <a:pt x="17" y="66"/>
                  <a:pt x="35" y="36"/>
                  <a:pt x="53" y="6"/>
                </a:cubicBezTo>
                <a:cubicBezTo>
                  <a:pt x="55" y="3"/>
                  <a:pt x="51" y="0"/>
                  <a:pt x="49" y="3"/>
                </a:cubicBezTo>
                <a:cubicBezTo>
                  <a:pt x="31" y="33"/>
                  <a:pt x="13" y="64"/>
                  <a:pt x="1" y="97"/>
                </a:cubicBezTo>
                <a:cubicBezTo>
                  <a:pt x="0" y="100"/>
                  <a:pt x="4" y="102"/>
                  <a:pt x="5" y="99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稻壳儿设计师PPT@老油条PPT_41"/>
          <p:cNvSpPr/>
          <p:nvPr/>
        </p:nvSpPr>
        <p:spPr bwMode="auto">
          <a:xfrm>
            <a:off x="12223750" y="6091238"/>
            <a:ext cx="263525" cy="531813"/>
          </a:xfrm>
          <a:custGeom>
            <a:avLst/>
            <a:gdLst>
              <a:gd name="T0" fmla="*/ 6 w 44"/>
              <a:gd name="T1" fmla="*/ 86 h 89"/>
              <a:gd name="T2" fmla="*/ 42 w 44"/>
              <a:gd name="T3" fmla="*/ 6 h 89"/>
              <a:gd name="T4" fmla="*/ 38 w 44"/>
              <a:gd name="T5" fmla="*/ 3 h 89"/>
              <a:gd name="T6" fmla="*/ 1 w 44"/>
              <a:gd name="T7" fmla="*/ 84 h 89"/>
              <a:gd name="T8" fmla="*/ 6 w 44"/>
              <a:gd name="T9" fmla="*/ 8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89">
                <a:moveTo>
                  <a:pt x="6" y="86"/>
                </a:moveTo>
                <a:cubicBezTo>
                  <a:pt x="13" y="58"/>
                  <a:pt x="27" y="31"/>
                  <a:pt x="42" y="6"/>
                </a:cubicBezTo>
                <a:cubicBezTo>
                  <a:pt x="44" y="3"/>
                  <a:pt x="40" y="0"/>
                  <a:pt x="38" y="3"/>
                </a:cubicBezTo>
                <a:cubicBezTo>
                  <a:pt x="23" y="28"/>
                  <a:pt x="9" y="56"/>
                  <a:pt x="1" y="84"/>
                </a:cubicBezTo>
                <a:cubicBezTo>
                  <a:pt x="0" y="87"/>
                  <a:pt x="5" y="89"/>
                  <a:pt x="6" y="8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稻壳儿设计师PPT@老油条PPT_42"/>
          <p:cNvSpPr/>
          <p:nvPr/>
        </p:nvSpPr>
        <p:spPr bwMode="auto">
          <a:xfrm>
            <a:off x="12290425" y="6311900"/>
            <a:ext cx="209550" cy="388938"/>
          </a:xfrm>
          <a:custGeom>
            <a:avLst/>
            <a:gdLst>
              <a:gd name="T0" fmla="*/ 6 w 35"/>
              <a:gd name="T1" fmla="*/ 62 h 65"/>
              <a:gd name="T2" fmla="*/ 33 w 35"/>
              <a:gd name="T3" fmla="*/ 4 h 65"/>
              <a:gd name="T4" fmla="*/ 29 w 35"/>
              <a:gd name="T5" fmla="*/ 2 h 65"/>
              <a:gd name="T6" fmla="*/ 2 w 35"/>
              <a:gd name="T7" fmla="*/ 60 h 65"/>
              <a:gd name="T8" fmla="*/ 6 w 35"/>
              <a:gd name="T9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65">
                <a:moveTo>
                  <a:pt x="6" y="62"/>
                </a:moveTo>
                <a:cubicBezTo>
                  <a:pt x="15" y="43"/>
                  <a:pt x="24" y="23"/>
                  <a:pt x="33" y="4"/>
                </a:cubicBezTo>
                <a:cubicBezTo>
                  <a:pt x="35" y="1"/>
                  <a:pt x="30" y="0"/>
                  <a:pt x="29" y="2"/>
                </a:cubicBezTo>
                <a:cubicBezTo>
                  <a:pt x="20" y="22"/>
                  <a:pt x="11" y="41"/>
                  <a:pt x="2" y="60"/>
                </a:cubicBezTo>
                <a:cubicBezTo>
                  <a:pt x="0" y="63"/>
                  <a:pt x="5" y="65"/>
                  <a:pt x="6" y="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稻壳儿设计师PPT@老油条PPT_43"/>
          <p:cNvSpPr/>
          <p:nvPr/>
        </p:nvSpPr>
        <p:spPr bwMode="auto">
          <a:xfrm>
            <a:off x="10555288" y="3486150"/>
            <a:ext cx="304800" cy="227013"/>
          </a:xfrm>
          <a:custGeom>
            <a:avLst/>
            <a:gdLst>
              <a:gd name="T0" fmla="*/ 3 w 51"/>
              <a:gd name="T1" fmla="*/ 6 h 38"/>
              <a:gd name="T2" fmla="*/ 46 w 51"/>
              <a:gd name="T3" fmla="*/ 36 h 38"/>
              <a:gd name="T4" fmla="*/ 49 w 51"/>
              <a:gd name="T5" fmla="*/ 32 h 38"/>
              <a:gd name="T6" fmla="*/ 5 w 51"/>
              <a:gd name="T7" fmla="*/ 1 h 38"/>
              <a:gd name="T8" fmla="*/ 3 w 51"/>
              <a:gd name="T9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8">
                <a:moveTo>
                  <a:pt x="3" y="6"/>
                </a:moveTo>
                <a:cubicBezTo>
                  <a:pt x="19" y="11"/>
                  <a:pt x="33" y="25"/>
                  <a:pt x="46" y="36"/>
                </a:cubicBezTo>
                <a:cubicBezTo>
                  <a:pt x="48" y="38"/>
                  <a:pt x="51" y="34"/>
                  <a:pt x="49" y="32"/>
                </a:cubicBezTo>
                <a:cubicBezTo>
                  <a:pt x="36" y="21"/>
                  <a:pt x="21" y="6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稻壳儿设计师PPT@老油条PPT_44"/>
          <p:cNvSpPr/>
          <p:nvPr/>
        </p:nvSpPr>
        <p:spPr bwMode="auto">
          <a:xfrm>
            <a:off x="10537825" y="3635375"/>
            <a:ext cx="365125" cy="261938"/>
          </a:xfrm>
          <a:custGeom>
            <a:avLst/>
            <a:gdLst>
              <a:gd name="T0" fmla="*/ 3 w 61"/>
              <a:gd name="T1" fmla="*/ 5 h 44"/>
              <a:gd name="T2" fmla="*/ 56 w 61"/>
              <a:gd name="T3" fmla="*/ 41 h 44"/>
              <a:gd name="T4" fmla="*/ 59 w 61"/>
              <a:gd name="T5" fmla="*/ 38 h 44"/>
              <a:gd name="T6" fmla="*/ 5 w 61"/>
              <a:gd name="T7" fmla="*/ 1 h 44"/>
              <a:gd name="T8" fmla="*/ 3 w 61"/>
              <a:gd name="T9" fmla="*/ 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44">
                <a:moveTo>
                  <a:pt x="3" y="5"/>
                </a:moveTo>
                <a:cubicBezTo>
                  <a:pt x="23" y="13"/>
                  <a:pt x="42" y="25"/>
                  <a:pt x="56" y="41"/>
                </a:cubicBezTo>
                <a:cubicBezTo>
                  <a:pt x="58" y="44"/>
                  <a:pt x="61" y="41"/>
                  <a:pt x="59" y="38"/>
                </a:cubicBezTo>
                <a:cubicBezTo>
                  <a:pt x="45" y="21"/>
                  <a:pt x="26" y="9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稻壳儿设计师PPT@老油条PPT_45"/>
          <p:cNvSpPr/>
          <p:nvPr/>
        </p:nvSpPr>
        <p:spPr bwMode="auto">
          <a:xfrm>
            <a:off x="10514013" y="3862388"/>
            <a:ext cx="477838" cy="339725"/>
          </a:xfrm>
          <a:custGeom>
            <a:avLst/>
            <a:gdLst>
              <a:gd name="T0" fmla="*/ 3 w 80"/>
              <a:gd name="T1" fmla="*/ 5 h 57"/>
              <a:gd name="T2" fmla="*/ 74 w 80"/>
              <a:gd name="T3" fmla="*/ 56 h 57"/>
              <a:gd name="T4" fmla="*/ 77 w 80"/>
              <a:gd name="T5" fmla="*/ 52 h 57"/>
              <a:gd name="T6" fmla="*/ 4 w 80"/>
              <a:gd name="T7" fmla="*/ 1 h 57"/>
              <a:gd name="T8" fmla="*/ 3 w 80"/>
              <a:gd name="T9" fmla="*/ 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57">
                <a:moveTo>
                  <a:pt x="3" y="5"/>
                </a:moveTo>
                <a:cubicBezTo>
                  <a:pt x="34" y="9"/>
                  <a:pt x="50" y="40"/>
                  <a:pt x="74" y="56"/>
                </a:cubicBezTo>
                <a:cubicBezTo>
                  <a:pt x="77" y="57"/>
                  <a:pt x="80" y="54"/>
                  <a:pt x="77" y="52"/>
                </a:cubicBezTo>
                <a:cubicBezTo>
                  <a:pt x="52" y="36"/>
                  <a:pt x="35" y="5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稻壳儿设计师PPT@老油条PPT_46"/>
          <p:cNvSpPr/>
          <p:nvPr/>
        </p:nvSpPr>
        <p:spPr bwMode="auto">
          <a:xfrm>
            <a:off x="10525125" y="4076700"/>
            <a:ext cx="514350" cy="280988"/>
          </a:xfrm>
          <a:custGeom>
            <a:avLst/>
            <a:gdLst>
              <a:gd name="T0" fmla="*/ 3 w 86"/>
              <a:gd name="T1" fmla="*/ 6 h 47"/>
              <a:gd name="T2" fmla="*/ 80 w 86"/>
              <a:gd name="T3" fmla="*/ 45 h 47"/>
              <a:gd name="T4" fmla="*/ 83 w 86"/>
              <a:gd name="T5" fmla="*/ 41 h 47"/>
              <a:gd name="T6" fmla="*/ 4 w 86"/>
              <a:gd name="T7" fmla="*/ 1 h 47"/>
              <a:gd name="T8" fmla="*/ 3 w 86"/>
              <a:gd name="T9" fmla="*/ 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7">
                <a:moveTo>
                  <a:pt x="3" y="6"/>
                </a:moveTo>
                <a:cubicBezTo>
                  <a:pt x="30" y="16"/>
                  <a:pt x="56" y="29"/>
                  <a:pt x="80" y="45"/>
                </a:cubicBezTo>
                <a:cubicBezTo>
                  <a:pt x="83" y="47"/>
                  <a:pt x="86" y="43"/>
                  <a:pt x="83" y="41"/>
                </a:cubicBezTo>
                <a:cubicBezTo>
                  <a:pt x="58" y="25"/>
                  <a:pt x="32" y="12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稻壳儿设计师PPT@老油条PPT_47"/>
          <p:cNvSpPr/>
          <p:nvPr/>
        </p:nvSpPr>
        <p:spPr bwMode="auto">
          <a:xfrm>
            <a:off x="10555288" y="4327525"/>
            <a:ext cx="611188" cy="328613"/>
          </a:xfrm>
          <a:custGeom>
            <a:avLst/>
            <a:gdLst>
              <a:gd name="T0" fmla="*/ 3 w 102"/>
              <a:gd name="T1" fmla="*/ 6 h 55"/>
              <a:gd name="T2" fmla="*/ 97 w 102"/>
              <a:gd name="T3" fmla="*/ 53 h 55"/>
              <a:gd name="T4" fmla="*/ 100 w 102"/>
              <a:gd name="T5" fmla="*/ 49 h 55"/>
              <a:gd name="T6" fmla="*/ 4 w 102"/>
              <a:gd name="T7" fmla="*/ 1 h 55"/>
              <a:gd name="T8" fmla="*/ 3 w 102"/>
              <a:gd name="T9" fmla="*/ 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55">
                <a:moveTo>
                  <a:pt x="3" y="6"/>
                </a:moveTo>
                <a:cubicBezTo>
                  <a:pt x="36" y="19"/>
                  <a:pt x="68" y="31"/>
                  <a:pt x="97" y="53"/>
                </a:cubicBezTo>
                <a:cubicBezTo>
                  <a:pt x="99" y="55"/>
                  <a:pt x="102" y="51"/>
                  <a:pt x="100" y="49"/>
                </a:cubicBezTo>
                <a:cubicBezTo>
                  <a:pt x="71" y="27"/>
                  <a:pt x="38" y="14"/>
                  <a:pt x="4" y="1"/>
                </a:cubicBezTo>
                <a:cubicBezTo>
                  <a:pt x="1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稻壳儿设计师PPT@老油条PPT_48"/>
          <p:cNvSpPr/>
          <p:nvPr/>
        </p:nvSpPr>
        <p:spPr bwMode="auto">
          <a:xfrm>
            <a:off x="10561638" y="4543425"/>
            <a:ext cx="652463" cy="257175"/>
          </a:xfrm>
          <a:custGeom>
            <a:avLst/>
            <a:gdLst>
              <a:gd name="T0" fmla="*/ 2 w 109"/>
              <a:gd name="T1" fmla="*/ 5 h 43"/>
              <a:gd name="T2" fmla="*/ 106 w 109"/>
              <a:gd name="T3" fmla="*/ 41 h 43"/>
              <a:gd name="T4" fmla="*/ 106 w 109"/>
              <a:gd name="T5" fmla="*/ 37 h 43"/>
              <a:gd name="T6" fmla="*/ 5 w 109"/>
              <a:gd name="T7" fmla="*/ 1 h 43"/>
              <a:gd name="T8" fmla="*/ 2 w 109"/>
              <a:gd name="T9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43">
                <a:moveTo>
                  <a:pt x="2" y="5"/>
                </a:moveTo>
                <a:cubicBezTo>
                  <a:pt x="33" y="25"/>
                  <a:pt x="69" y="43"/>
                  <a:pt x="106" y="41"/>
                </a:cubicBezTo>
                <a:cubicBezTo>
                  <a:pt x="109" y="41"/>
                  <a:pt x="109" y="36"/>
                  <a:pt x="106" y="37"/>
                </a:cubicBezTo>
                <a:cubicBezTo>
                  <a:pt x="70" y="38"/>
                  <a:pt x="35" y="20"/>
                  <a:pt x="5" y="1"/>
                </a:cubicBezTo>
                <a:cubicBezTo>
                  <a:pt x="3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稻壳儿设计师PPT@老油条PPT_49"/>
          <p:cNvSpPr/>
          <p:nvPr/>
        </p:nvSpPr>
        <p:spPr bwMode="auto">
          <a:xfrm>
            <a:off x="10621963" y="4740275"/>
            <a:ext cx="627063" cy="196850"/>
          </a:xfrm>
          <a:custGeom>
            <a:avLst/>
            <a:gdLst>
              <a:gd name="T0" fmla="*/ 3 w 105"/>
              <a:gd name="T1" fmla="*/ 5 h 33"/>
              <a:gd name="T2" fmla="*/ 54 w 105"/>
              <a:gd name="T3" fmla="*/ 23 h 33"/>
              <a:gd name="T4" fmla="*/ 102 w 105"/>
              <a:gd name="T5" fmla="*/ 28 h 33"/>
              <a:gd name="T6" fmla="*/ 100 w 105"/>
              <a:gd name="T7" fmla="*/ 23 h 33"/>
              <a:gd name="T8" fmla="*/ 49 w 105"/>
              <a:gd name="T9" fmla="*/ 16 h 33"/>
              <a:gd name="T10" fmla="*/ 5 w 105"/>
              <a:gd name="T11" fmla="*/ 1 h 33"/>
              <a:gd name="T12" fmla="*/ 3 w 105"/>
              <a:gd name="T13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33">
                <a:moveTo>
                  <a:pt x="3" y="5"/>
                </a:moveTo>
                <a:cubicBezTo>
                  <a:pt x="20" y="11"/>
                  <a:pt x="37" y="17"/>
                  <a:pt x="54" y="23"/>
                </a:cubicBezTo>
                <a:cubicBezTo>
                  <a:pt x="70" y="28"/>
                  <a:pt x="86" y="33"/>
                  <a:pt x="102" y="28"/>
                </a:cubicBezTo>
                <a:cubicBezTo>
                  <a:pt x="105" y="27"/>
                  <a:pt x="103" y="22"/>
                  <a:pt x="100" y="23"/>
                </a:cubicBezTo>
                <a:cubicBezTo>
                  <a:pt x="83" y="29"/>
                  <a:pt x="65" y="22"/>
                  <a:pt x="49" y="16"/>
                </a:cubicBezTo>
                <a:cubicBezTo>
                  <a:pt x="34" y="11"/>
                  <a:pt x="19" y="6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稻壳儿设计师PPT@老油条PPT_50"/>
          <p:cNvSpPr/>
          <p:nvPr/>
        </p:nvSpPr>
        <p:spPr bwMode="auto">
          <a:xfrm>
            <a:off x="10728325" y="4979988"/>
            <a:ext cx="658813" cy="155575"/>
          </a:xfrm>
          <a:custGeom>
            <a:avLst/>
            <a:gdLst>
              <a:gd name="T0" fmla="*/ 3 w 110"/>
              <a:gd name="T1" fmla="*/ 6 h 26"/>
              <a:gd name="T2" fmla="*/ 107 w 110"/>
              <a:gd name="T3" fmla="*/ 26 h 26"/>
              <a:gd name="T4" fmla="*/ 107 w 110"/>
              <a:gd name="T5" fmla="*/ 22 h 26"/>
              <a:gd name="T6" fmla="*/ 5 w 110"/>
              <a:gd name="T7" fmla="*/ 1 h 26"/>
              <a:gd name="T8" fmla="*/ 3 w 110"/>
              <a:gd name="T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26">
                <a:moveTo>
                  <a:pt x="3" y="6"/>
                </a:moveTo>
                <a:cubicBezTo>
                  <a:pt x="36" y="19"/>
                  <a:pt x="71" y="26"/>
                  <a:pt x="107" y="26"/>
                </a:cubicBezTo>
                <a:cubicBezTo>
                  <a:pt x="110" y="26"/>
                  <a:pt x="110" y="22"/>
                  <a:pt x="107" y="22"/>
                </a:cubicBezTo>
                <a:cubicBezTo>
                  <a:pt x="72" y="21"/>
                  <a:pt x="38" y="14"/>
                  <a:pt x="5" y="1"/>
                </a:cubicBezTo>
                <a:cubicBezTo>
                  <a:pt x="2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稻壳儿设计师PPT@老油条PPT_51"/>
          <p:cNvSpPr/>
          <p:nvPr/>
        </p:nvSpPr>
        <p:spPr bwMode="auto">
          <a:xfrm>
            <a:off x="10848975" y="5218113"/>
            <a:ext cx="663575" cy="179388"/>
          </a:xfrm>
          <a:custGeom>
            <a:avLst/>
            <a:gdLst>
              <a:gd name="T0" fmla="*/ 3 w 111"/>
              <a:gd name="T1" fmla="*/ 5 h 30"/>
              <a:gd name="T2" fmla="*/ 107 w 111"/>
              <a:gd name="T3" fmla="*/ 30 h 30"/>
              <a:gd name="T4" fmla="*/ 108 w 111"/>
              <a:gd name="T5" fmla="*/ 25 h 30"/>
              <a:gd name="T6" fmla="*/ 4 w 111"/>
              <a:gd name="T7" fmla="*/ 1 h 30"/>
              <a:gd name="T8" fmla="*/ 3 w 111"/>
              <a:gd name="T9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0">
                <a:moveTo>
                  <a:pt x="3" y="5"/>
                </a:moveTo>
                <a:cubicBezTo>
                  <a:pt x="36" y="18"/>
                  <a:pt x="71" y="27"/>
                  <a:pt x="107" y="30"/>
                </a:cubicBezTo>
                <a:cubicBezTo>
                  <a:pt x="110" y="30"/>
                  <a:pt x="111" y="25"/>
                  <a:pt x="108" y="25"/>
                </a:cubicBezTo>
                <a:cubicBezTo>
                  <a:pt x="72" y="22"/>
                  <a:pt x="38" y="14"/>
                  <a:pt x="4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稻壳儿设计师PPT@老油条PPT_52"/>
          <p:cNvSpPr/>
          <p:nvPr/>
        </p:nvSpPr>
        <p:spPr bwMode="auto">
          <a:xfrm>
            <a:off x="10991850" y="5421313"/>
            <a:ext cx="635000" cy="144463"/>
          </a:xfrm>
          <a:custGeom>
            <a:avLst/>
            <a:gdLst>
              <a:gd name="T0" fmla="*/ 3 w 106"/>
              <a:gd name="T1" fmla="*/ 6 h 24"/>
              <a:gd name="T2" fmla="*/ 102 w 106"/>
              <a:gd name="T3" fmla="*/ 23 h 24"/>
              <a:gd name="T4" fmla="*/ 103 w 106"/>
              <a:gd name="T5" fmla="*/ 19 h 24"/>
              <a:gd name="T6" fmla="*/ 4 w 106"/>
              <a:gd name="T7" fmla="*/ 1 h 24"/>
              <a:gd name="T8" fmla="*/ 3 w 106"/>
              <a:gd name="T9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4">
                <a:moveTo>
                  <a:pt x="3" y="6"/>
                </a:moveTo>
                <a:cubicBezTo>
                  <a:pt x="35" y="16"/>
                  <a:pt x="68" y="22"/>
                  <a:pt x="102" y="23"/>
                </a:cubicBezTo>
                <a:cubicBezTo>
                  <a:pt x="105" y="24"/>
                  <a:pt x="106" y="19"/>
                  <a:pt x="103" y="19"/>
                </a:cubicBezTo>
                <a:cubicBezTo>
                  <a:pt x="69" y="17"/>
                  <a:pt x="36" y="11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稻壳儿设计师PPT@老油条PPT_53"/>
          <p:cNvSpPr/>
          <p:nvPr/>
        </p:nvSpPr>
        <p:spPr bwMode="auto">
          <a:xfrm>
            <a:off x="11177588" y="5691188"/>
            <a:ext cx="622300" cy="179388"/>
          </a:xfrm>
          <a:custGeom>
            <a:avLst/>
            <a:gdLst>
              <a:gd name="T0" fmla="*/ 3 w 104"/>
              <a:gd name="T1" fmla="*/ 6 h 30"/>
              <a:gd name="T2" fmla="*/ 100 w 104"/>
              <a:gd name="T3" fmla="*/ 30 h 30"/>
              <a:gd name="T4" fmla="*/ 101 w 104"/>
              <a:gd name="T5" fmla="*/ 25 h 30"/>
              <a:gd name="T6" fmla="*/ 5 w 104"/>
              <a:gd name="T7" fmla="*/ 1 h 30"/>
              <a:gd name="T8" fmla="*/ 3 w 104"/>
              <a:gd name="T9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30">
                <a:moveTo>
                  <a:pt x="3" y="6"/>
                </a:moveTo>
                <a:cubicBezTo>
                  <a:pt x="33" y="19"/>
                  <a:pt x="67" y="27"/>
                  <a:pt x="100" y="30"/>
                </a:cubicBezTo>
                <a:cubicBezTo>
                  <a:pt x="103" y="30"/>
                  <a:pt x="104" y="25"/>
                  <a:pt x="101" y="25"/>
                </a:cubicBezTo>
                <a:cubicBezTo>
                  <a:pt x="68" y="22"/>
                  <a:pt x="35" y="14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稻壳儿设计师PPT@老油条PPT_54"/>
          <p:cNvSpPr/>
          <p:nvPr/>
        </p:nvSpPr>
        <p:spPr bwMode="auto">
          <a:xfrm>
            <a:off x="11345863" y="5911850"/>
            <a:ext cx="549275" cy="138113"/>
          </a:xfrm>
          <a:custGeom>
            <a:avLst/>
            <a:gdLst>
              <a:gd name="T0" fmla="*/ 3 w 92"/>
              <a:gd name="T1" fmla="*/ 5 h 23"/>
              <a:gd name="T2" fmla="*/ 88 w 92"/>
              <a:gd name="T3" fmla="*/ 22 h 23"/>
              <a:gd name="T4" fmla="*/ 89 w 92"/>
              <a:gd name="T5" fmla="*/ 17 h 23"/>
              <a:gd name="T6" fmla="*/ 3 w 92"/>
              <a:gd name="T7" fmla="*/ 1 h 23"/>
              <a:gd name="T8" fmla="*/ 3 w 92"/>
              <a:gd name="T9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23">
                <a:moveTo>
                  <a:pt x="3" y="5"/>
                </a:moveTo>
                <a:cubicBezTo>
                  <a:pt x="31" y="12"/>
                  <a:pt x="59" y="18"/>
                  <a:pt x="88" y="22"/>
                </a:cubicBezTo>
                <a:cubicBezTo>
                  <a:pt x="91" y="23"/>
                  <a:pt x="92" y="18"/>
                  <a:pt x="89" y="17"/>
                </a:cubicBezTo>
                <a:cubicBezTo>
                  <a:pt x="60" y="13"/>
                  <a:pt x="32" y="8"/>
                  <a:pt x="3" y="1"/>
                </a:cubicBezTo>
                <a:cubicBezTo>
                  <a:pt x="0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稻壳儿设计师PPT@老油条PPT_55"/>
          <p:cNvSpPr/>
          <p:nvPr/>
        </p:nvSpPr>
        <p:spPr bwMode="auto">
          <a:xfrm>
            <a:off x="11458575" y="6115050"/>
            <a:ext cx="568325" cy="125413"/>
          </a:xfrm>
          <a:custGeom>
            <a:avLst/>
            <a:gdLst>
              <a:gd name="T0" fmla="*/ 3 w 95"/>
              <a:gd name="T1" fmla="*/ 6 h 21"/>
              <a:gd name="T2" fmla="*/ 91 w 95"/>
              <a:gd name="T3" fmla="*/ 20 h 21"/>
              <a:gd name="T4" fmla="*/ 92 w 95"/>
              <a:gd name="T5" fmla="*/ 16 h 21"/>
              <a:gd name="T6" fmla="*/ 5 w 95"/>
              <a:gd name="T7" fmla="*/ 1 h 21"/>
              <a:gd name="T8" fmla="*/ 3 w 95"/>
              <a:gd name="T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1">
                <a:moveTo>
                  <a:pt x="3" y="6"/>
                </a:moveTo>
                <a:cubicBezTo>
                  <a:pt x="31" y="15"/>
                  <a:pt x="61" y="18"/>
                  <a:pt x="91" y="20"/>
                </a:cubicBezTo>
                <a:cubicBezTo>
                  <a:pt x="94" y="21"/>
                  <a:pt x="95" y="16"/>
                  <a:pt x="92" y="16"/>
                </a:cubicBezTo>
                <a:cubicBezTo>
                  <a:pt x="63" y="13"/>
                  <a:pt x="33" y="10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稻壳儿设计师PPT@老油条PPT_56"/>
          <p:cNvSpPr/>
          <p:nvPr/>
        </p:nvSpPr>
        <p:spPr bwMode="auto">
          <a:xfrm>
            <a:off x="11704638" y="6413500"/>
            <a:ext cx="454025" cy="60325"/>
          </a:xfrm>
          <a:custGeom>
            <a:avLst/>
            <a:gdLst>
              <a:gd name="T0" fmla="*/ 3 w 76"/>
              <a:gd name="T1" fmla="*/ 5 h 10"/>
              <a:gd name="T2" fmla="*/ 72 w 76"/>
              <a:gd name="T3" fmla="*/ 7 h 10"/>
              <a:gd name="T4" fmla="*/ 72 w 76"/>
              <a:gd name="T5" fmla="*/ 3 h 10"/>
              <a:gd name="T6" fmla="*/ 4 w 76"/>
              <a:gd name="T7" fmla="*/ 1 h 10"/>
              <a:gd name="T8" fmla="*/ 3 w 76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0">
                <a:moveTo>
                  <a:pt x="3" y="5"/>
                </a:moveTo>
                <a:cubicBezTo>
                  <a:pt x="26" y="9"/>
                  <a:pt x="50" y="10"/>
                  <a:pt x="72" y="7"/>
                </a:cubicBezTo>
                <a:cubicBezTo>
                  <a:pt x="76" y="7"/>
                  <a:pt x="75" y="2"/>
                  <a:pt x="72" y="3"/>
                </a:cubicBezTo>
                <a:cubicBezTo>
                  <a:pt x="50" y="5"/>
                  <a:pt x="26" y="4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稻壳儿设计师PPT@老油条PPT_57"/>
          <p:cNvSpPr/>
          <p:nvPr/>
        </p:nvSpPr>
        <p:spPr bwMode="auto">
          <a:xfrm>
            <a:off x="11811000" y="6534150"/>
            <a:ext cx="407988" cy="71438"/>
          </a:xfrm>
          <a:custGeom>
            <a:avLst/>
            <a:gdLst>
              <a:gd name="T0" fmla="*/ 3 w 68"/>
              <a:gd name="T1" fmla="*/ 7 h 12"/>
              <a:gd name="T2" fmla="*/ 65 w 68"/>
              <a:gd name="T3" fmla="*/ 6 h 12"/>
              <a:gd name="T4" fmla="*/ 64 w 68"/>
              <a:gd name="T5" fmla="*/ 1 h 12"/>
              <a:gd name="T6" fmla="*/ 5 w 68"/>
              <a:gd name="T7" fmla="*/ 2 h 12"/>
              <a:gd name="T8" fmla="*/ 3 w 68"/>
              <a:gd name="T9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2">
                <a:moveTo>
                  <a:pt x="3" y="7"/>
                </a:moveTo>
                <a:cubicBezTo>
                  <a:pt x="22" y="12"/>
                  <a:pt x="46" y="10"/>
                  <a:pt x="65" y="6"/>
                </a:cubicBezTo>
                <a:cubicBezTo>
                  <a:pt x="68" y="5"/>
                  <a:pt x="67" y="0"/>
                  <a:pt x="64" y="1"/>
                </a:cubicBezTo>
                <a:cubicBezTo>
                  <a:pt x="46" y="5"/>
                  <a:pt x="23" y="7"/>
                  <a:pt x="5" y="2"/>
                </a:cubicBezTo>
                <a:cubicBezTo>
                  <a:pt x="2" y="2"/>
                  <a:pt x="0" y="6"/>
                  <a:pt x="3" y="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稻壳儿设计师PPT@老油条PPT_58"/>
          <p:cNvSpPr/>
          <p:nvPr/>
        </p:nvSpPr>
        <p:spPr bwMode="auto">
          <a:xfrm>
            <a:off x="11955463" y="6670675"/>
            <a:ext cx="382588" cy="60325"/>
          </a:xfrm>
          <a:custGeom>
            <a:avLst/>
            <a:gdLst>
              <a:gd name="T0" fmla="*/ 3 w 64"/>
              <a:gd name="T1" fmla="*/ 6 h 10"/>
              <a:gd name="T2" fmla="*/ 60 w 64"/>
              <a:gd name="T3" fmla="*/ 10 h 10"/>
              <a:gd name="T4" fmla="*/ 61 w 64"/>
              <a:gd name="T5" fmla="*/ 5 h 10"/>
              <a:gd name="T6" fmla="*/ 4 w 64"/>
              <a:gd name="T7" fmla="*/ 1 h 10"/>
              <a:gd name="T8" fmla="*/ 3 w 64"/>
              <a:gd name="T9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10">
                <a:moveTo>
                  <a:pt x="3" y="6"/>
                </a:moveTo>
                <a:cubicBezTo>
                  <a:pt x="22" y="10"/>
                  <a:pt x="41" y="9"/>
                  <a:pt x="60" y="10"/>
                </a:cubicBezTo>
                <a:cubicBezTo>
                  <a:pt x="63" y="10"/>
                  <a:pt x="64" y="5"/>
                  <a:pt x="61" y="5"/>
                </a:cubicBezTo>
                <a:cubicBezTo>
                  <a:pt x="42" y="4"/>
                  <a:pt x="22" y="5"/>
                  <a:pt x="4" y="1"/>
                </a:cubicBezTo>
                <a:cubicBezTo>
                  <a:pt x="1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稻壳儿设计师PPT@老油条PPT_59"/>
          <p:cNvSpPr/>
          <p:nvPr/>
        </p:nvSpPr>
        <p:spPr bwMode="auto">
          <a:xfrm>
            <a:off x="12768263" y="6383338"/>
            <a:ext cx="365125" cy="222250"/>
          </a:xfrm>
          <a:custGeom>
            <a:avLst/>
            <a:gdLst>
              <a:gd name="T0" fmla="*/ 5 w 61"/>
              <a:gd name="T1" fmla="*/ 36 h 37"/>
              <a:gd name="T2" fmla="*/ 58 w 61"/>
              <a:gd name="T3" fmla="*/ 5 h 37"/>
              <a:gd name="T4" fmla="*/ 55 w 61"/>
              <a:gd name="T5" fmla="*/ 1 h 37"/>
              <a:gd name="T6" fmla="*/ 3 w 61"/>
              <a:gd name="T7" fmla="*/ 32 h 37"/>
              <a:gd name="T8" fmla="*/ 5 w 61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7">
                <a:moveTo>
                  <a:pt x="5" y="36"/>
                </a:moveTo>
                <a:cubicBezTo>
                  <a:pt x="24" y="27"/>
                  <a:pt x="41" y="17"/>
                  <a:pt x="58" y="5"/>
                </a:cubicBezTo>
                <a:cubicBezTo>
                  <a:pt x="61" y="4"/>
                  <a:pt x="58" y="0"/>
                  <a:pt x="55" y="1"/>
                </a:cubicBezTo>
                <a:cubicBezTo>
                  <a:pt x="39" y="13"/>
                  <a:pt x="21" y="23"/>
                  <a:pt x="3" y="32"/>
                </a:cubicBezTo>
                <a:cubicBezTo>
                  <a:pt x="0" y="33"/>
                  <a:pt x="2" y="37"/>
                  <a:pt x="5" y="3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稻壳儿设计师PPT@老油条PPT_60"/>
          <p:cNvSpPr/>
          <p:nvPr/>
        </p:nvSpPr>
        <p:spPr bwMode="auto">
          <a:xfrm>
            <a:off x="12798425" y="6097588"/>
            <a:ext cx="533400" cy="292100"/>
          </a:xfrm>
          <a:custGeom>
            <a:avLst/>
            <a:gdLst>
              <a:gd name="T0" fmla="*/ 5 w 89"/>
              <a:gd name="T1" fmla="*/ 47 h 49"/>
              <a:gd name="T2" fmla="*/ 87 w 89"/>
              <a:gd name="T3" fmla="*/ 6 h 49"/>
              <a:gd name="T4" fmla="*/ 85 w 89"/>
              <a:gd name="T5" fmla="*/ 1 h 49"/>
              <a:gd name="T6" fmla="*/ 3 w 89"/>
              <a:gd name="T7" fmla="*/ 43 h 49"/>
              <a:gd name="T8" fmla="*/ 5 w 89"/>
              <a:gd name="T9" fmla="*/ 4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49">
                <a:moveTo>
                  <a:pt x="5" y="47"/>
                </a:moveTo>
                <a:cubicBezTo>
                  <a:pt x="33" y="35"/>
                  <a:pt x="60" y="21"/>
                  <a:pt x="87" y="6"/>
                </a:cubicBezTo>
                <a:cubicBezTo>
                  <a:pt x="89" y="4"/>
                  <a:pt x="87" y="0"/>
                  <a:pt x="85" y="1"/>
                </a:cubicBezTo>
                <a:cubicBezTo>
                  <a:pt x="58" y="16"/>
                  <a:pt x="31" y="30"/>
                  <a:pt x="3" y="43"/>
                </a:cubicBezTo>
                <a:cubicBezTo>
                  <a:pt x="0" y="44"/>
                  <a:pt x="2" y="49"/>
                  <a:pt x="5" y="4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稻壳儿设计师PPT@老油条PPT_61"/>
          <p:cNvSpPr/>
          <p:nvPr/>
        </p:nvSpPr>
        <p:spPr bwMode="auto">
          <a:xfrm>
            <a:off x="12865100" y="5762625"/>
            <a:ext cx="646113" cy="393700"/>
          </a:xfrm>
          <a:custGeom>
            <a:avLst/>
            <a:gdLst>
              <a:gd name="T0" fmla="*/ 5 w 108"/>
              <a:gd name="T1" fmla="*/ 65 h 66"/>
              <a:gd name="T2" fmla="*/ 105 w 108"/>
              <a:gd name="T3" fmla="*/ 5 h 66"/>
              <a:gd name="T4" fmla="*/ 102 w 108"/>
              <a:gd name="T5" fmla="*/ 1 h 66"/>
              <a:gd name="T6" fmla="*/ 3 w 108"/>
              <a:gd name="T7" fmla="*/ 60 h 66"/>
              <a:gd name="T8" fmla="*/ 5 w 108"/>
              <a:gd name="T9" fmla="*/ 6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66">
                <a:moveTo>
                  <a:pt x="5" y="65"/>
                </a:moveTo>
                <a:cubicBezTo>
                  <a:pt x="41" y="51"/>
                  <a:pt x="73" y="28"/>
                  <a:pt x="105" y="5"/>
                </a:cubicBezTo>
                <a:cubicBezTo>
                  <a:pt x="108" y="3"/>
                  <a:pt x="105" y="0"/>
                  <a:pt x="102" y="1"/>
                </a:cubicBezTo>
                <a:cubicBezTo>
                  <a:pt x="71" y="24"/>
                  <a:pt x="39" y="46"/>
                  <a:pt x="3" y="60"/>
                </a:cubicBezTo>
                <a:cubicBezTo>
                  <a:pt x="0" y="62"/>
                  <a:pt x="2" y="66"/>
                  <a:pt x="5" y="6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稻壳儿设计师PPT@老油条PPT_62"/>
          <p:cNvSpPr/>
          <p:nvPr/>
        </p:nvSpPr>
        <p:spPr bwMode="auto">
          <a:xfrm>
            <a:off x="12912725" y="5314950"/>
            <a:ext cx="741363" cy="488950"/>
          </a:xfrm>
          <a:custGeom>
            <a:avLst/>
            <a:gdLst>
              <a:gd name="T0" fmla="*/ 5 w 124"/>
              <a:gd name="T1" fmla="*/ 80 h 82"/>
              <a:gd name="T2" fmla="*/ 121 w 124"/>
              <a:gd name="T3" fmla="*/ 6 h 82"/>
              <a:gd name="T4" fmla="*/ 119 w 124"/>
              <a:gd name="T5" fmla="*/ 2 h 82"/>
              <a:gd name="T6" fmla="*/ 2 w 124"/>
              <a:gd name="T7" fmla="*/ 77 h 82"/>
              <a:gd name="T8" fmla="*/ 5 w 124"/>
              <a:gd name="T9" fmla="*/ 8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82">
                <a:moveTo>
                  <a:pt x="5" y="80"/>
                </a:moveTo>
                <a:cubicBezTo>
                  <a:pt x="44" y="56"/>
                  <a:pt x="83" y="32"/>
                  <a:pt x="121" y="6"/>
                </a:cubicBezTo>
                <a:cubicBezTo>
                  <a:pt x="124" y="4"/>
                  <a:pt x="121" y="0"/>
                  <a:pt x="119" y="2"/>
                </a:cubicBezTo>
                <a:cubicBezTo>
                  <a:pt x="80" y="28"/>
                  <a:pt x="41" y="53"/>
                  <a:pt x="2" y="77"/>
                </a:cubicBezTo>
                <a:cubicBezTo>
                  <a:pt x="0" y="78"/>
                  <a:pt x="2" y="82"/>
                  <a:pt x="5" y="8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稻壳儿设计师PPT@老油条PPT_63"/>
          <p:cNvSpPr/>
          <p:nvPr/>
        </p:nvSpPr>
        <p:spPr bwMode="auto">
          <a:xfrm>
            <a:off x="12996863" y="4991100"/>
            <a:ext cx="717550" cy="514350"/>
          </a:xfrm>
          <a:custGeom>
            <a:avLst/>
            <a:gdLst>
              <a:gd name="T0" fmla="*/ 6 w 120"/>
              <a:gd name="T1" fmla="*/ 85 h 86"/>
              <a:gd name="T2" fmla="*/ 117 w 120"/>
              <a:gd name="T3" fmla="*/ 6 h 86"/>
              <a:gd name="T4" fmla="*/ 114 w 120"/>
              <a:gd name="T5" fmla="*/ 2 h 86"/>
              <a:gd name="T6" fmla="*/ 3 w 120"/>
              <a:gd name="T7" fmla="*/ 81 h 86"/>
              <a:gd name="T8" fmla="*/ 6 w 120"/>
              <a:gd name="T9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86">
                <a:moveTo>
                  <a:pt x="6" y="85"/>
                </a:moveTo>
                <a:cubicBezTo>
                  <a:pt x="45" y="61"/>
                  <a:pt x="82" y="35"/>
                  <a:pt x="117" y="6"/>
                </a:cubicBezTo>
                <a:cubicBezTo>
                  <a:pt x="120" y="4"/>
                  <a:pt x="117" y="0"/>
                  <a:pt x="114" y="2"/>
                </a:cubicBezTo>
                <a:cubicBezTo>
                  <a:pt x="79" y="31"/>
                  <a:pt x="42" y="57"/>
                  <a:pt x="3" y="81"/>
                </a:cubicBezTo>
                <a:cubicBezTo>
                  <a:pt x="0" y="82"/>
                  <a:pt x="3" y="86"/>
                  <a:pt x="6" y="8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稻壳儿设计师PPT@老油条PPT_64"/>
          <p:cNvSpPr/>
          <p:nvPr/>
        </p:nvSpPr>
        <p:spPr bwMode="auto">
          <a:xfrm>
            <a:off x="13049250" y="4567238"/>
            <a:ext cx="646113" cy="549275"/>
          </a:xfrm>
          <a:custGeom>
            <a:avLst/>
            <a:gdLst>
              <a:gd name="T0" fmla="*/ 5 w 108"/>
              <a:gd name="T1" fmla="*/ 91 h 92"/>
              <a:gd name="T2" fmla="*/ 106 w 108"/>
              <a:gd name="T3" fmla="*/ 6 h 92"/>
              <a:gd name="T4" fmla="*/ 103 w 108"/>
              <a:gd name="T5" fmla="*/ 3 h 92"/>
              <a:gd name="T6" fmla="*/ 2 w 108"/>
              <a:gd name="T7" fmla="*/ 87 h 92"/>
              <a:gd name="T8" fmla="*/ 5 w 108"/>
              <a:gd name="T9" fmla="*/ 9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92">
                <a:moveTo>
                  <a:pt x="5" y="91"/>
                </a:moveTo>
                <a:cubicBezTo>
                  <a:pt x="40" y="64"/>
                  <a:pt x="73" y="36"/>
                  <a:pt x="106" y="6"/>
                </a:cubicBezTo>
                <a:cubicBezTo>
                  <a:pt x="108" y="4"/>
                  <a:pt x="105" y="0"/>
                  <a:pt x="103" y="3"/>
                </a:cubicBezTo>
                <a:cubicBezTo>
                  <a:pt x="71" y="32"/>
                  <a:pt x="37" y="60"/>
                  <a:pt x="2" y="87"/>
                </a:cubicBezTo>
                <a:cubicBezTo>
                  <a:pt x="0" y="89"/>
                  <a:pt x="3" y="92"/>
                  <a:pt x="5" y="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稻壳儿设计师PPT@老油条PPT_65"/>
          <p:cNvSpPr/>
          <p:nvPr/>
        </p:nvSpPr>
        <p:spPr bwMode="auto">
          <a:xfrm>
            <a:off x="13092113" y="4370388"/>
            <a:ext cx="568325" cy="549275"/>
          </a:xfrm>
          <a:custGeom>
            <a:avLst/>
            <a:gdLst>
              <a:gd name="T0" fmla="*/ 5 w 95"/>
              <a:gd name="T1" fmla="*/ 90 h 92"/>
              <a:gd name="T2" fmla="*/ 93 w 95"/>
              <a:gd name="T3" fmla="*/ 6 h 92"/>
              <a:gd name="T4" fmla="*/ 90 w 95"/>
              <a:gd name="T5" fmla="*/ 2 h 92"/>
              <a:gd name="T6" fmla="*/ 2 w 95"/>
              <a:gd name="T7" fmla="*/ 86 h 92"/>
              <a:gd name="T8" fmla="*/ 5 w 95"/>
              <a:gd name="T9" fmla="*/ 9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2">
                <a:moveTo>
                  <a:pt x="5" y="90"/>
                </a:moveTo>
                <a:cubicBezTo>
                  <a:pt x="35" y="63"/>
                  <a:pt x="64" y="34"/>
                  <a:pt x="93" y="6"/>
                </a:cubicBezTo>
                <a:cubicBezTo>
                  <a:pt x="95" y="4"/>
                  <a:pt x="92" y="0"/>
                  <a:pt x="90" y="2"/>
                </a:cubicBezTo>
                <a:cubicBezTo>
                  <a:pt x="61" y="30"/>
                  <a:pt x="32" y="59"/>
                  <a:pt x="2" y="86"/>
                </a:cubicBezTo>
                <a:cubicBezTo>
                  <a:pt x="0" y="88"/>
                  <a:pt x="3" y="92"/>
                  <a:pt x="5" y="9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稻壳儿设计师PPT@老油条PPT_66"/>
          <p:cNvSpPr/>
          <p:nvPr/>
        </p:nvSpPr>
        <p:spPr bwMode="auto">
          <a:xfrm>
            <a:off x="13133388" y="4202113"/>
            <a:ext cx="460375" cy="473075"/>
          </a:xfrm>
          <a:custGeom>
            <a:avLst/>
            <a:gdLst>
              <a:gd name="T0" fmla="*/ 6 w 77"/>
              <a:gd name="T1" fmla="*/ 77 h 79"/>
              <a:gd name="T2" fmla="*/ 75 w 77"/>
              <a:gd name="T3" fmla="*/ 5 h 79"/>
              <a:gd name="T4" fmla="*/ 71 w 77"/>
              <a:gd name="T5" fmla="*/ 2 h 79"/>
              <a:gd name="T6" fmla="*/ 2 w 77"/>
              <a:gd name="T7" fmla="*/ 74 h 79"/>
              <a:gd name="T8" fmla="*/ 6 w 77"/>
              <a:gd name="T9" fmla="*/ 7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9">
                <a:moveTo>
                  <a:pt x="6" y="77"/>
                </a:moveTo>
                <a:cubicBezTo>
                  <a:pt x="29" y="53"/>
                  <a:pt x="52" y="29"/>
                  <a:pt x="75" y="5"/>
                </a:cubicBezTo>
                <a:cubicBezTo>
                  <a:pt x="77" y="3"/>
                  <a:pt x="73" y="0"/>
                  <a:pt x="71" y="2"/>
                </a:cubicBezTo>
                <a:cubicBezTo>
                  <a:pt x="48" y="26"/>
                  <a:pt x="25" y="50"/>
                  <a:pt x="2" y="74"/>
                </a:cubicBezTo>
                <a:cubicBezTo>
                  <a:pt x="0" y="76"/>
                  <a:pt x="4" y="79"/>
                  <a:pt x="6" y="7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稻壳儿设计师PPT@老油条PPT_67"/>
          <p:cNvSpPr/>
          <p:nvPr/>
        </p:nvSpPr>
        <p:spPr bwMode="auto">
          <a:xfrm>
            <a:off x="13127038" y="3994150"/>
            <a:ext cx="412750" cy="357188"/>
          </a:xfrm>
          <a:custGeom>
            <a:avLst/>
            <a:gdLst>
              <a:gd name="T0" fmla="*/ 63 w 69"/>
              <a:gd name="T1" fmla="*/ 2 h 60"/>
              <a:gd name="T2" fmla="*/ 14 w 69"/>
              <a:gd name="T3" fmla="*/ 55 h 60"/>
              <a:gd name="T4" fmla="*/ 18 w 69"/>
              <a:gd name="T5" fmla="*/ 55 h 60"/>
              <a:gd name="T6" fmla="*/ 6 w 69"/>
              <a:gd name="T7" fmla="*/ 40 h 60"/>
              <a:gd name="T8" fmla="*/ 2 w 69"/>
              <a:gd name="T9" fmla="*/ 43 h 60"/>
              <a:gd name="T10" fmla="*/ 14 w 69"/>
              <a:gd name="T11" fmla="*/ 58 h 60"/>
              <a:gd name="T12" fmla="*/ 18 w 69"/>
              <a:gd name="T13" fmla="*/ 58 h 60"/>
              <a:gd name="T14" fmla="*/ 67 w 69"/>
              <a:gd name="T15" fmla="*/ 5 h 60"/>
              <a:gd name="T16" fmla="*/ 63 w 69"/>
              <a:gd name="T17" fmla="*/ 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0">
                <a:moveTo>
                  <a:pt x="63" y="2"/>
                </a:moveTo>
                <a:cubicBezTo>
                  <a:pt x="47" y="20"/>
                  <a:pt x="31" y="38"/>
                  <a:pt x="14" y="55"/>
                </a:cubicBezTo>
                <a:cubicBezTo>
                  <a:pt x="16" y="55"/>
                  <a:pt x="17" y="55"/>
                  <a:pt x="18" y="55"/>
                </a:cubicBezTo>
                <a:cubicBezTo>
                  <a:pt x="14" y="50"/>
                  <a:pt x="10" y="45"/>
                  <a:pt x="6" y="40"/>
                </a:cubicBezTo>
                <a:cubicBezTo>
                  <a:pt x="4" y="37"/>
                  <a:pt x="0" y="40"/>
                  <a:pt x="2" y="43"/>
                </a:cubicBezTo>
                <a:cubicBezTo>
                  <a:pt x="6" y="48"/>
                  <a:pt x="10" y="53"/>
                  <a:pt x="14" y="58"/>
                </a:cubicBezTo>
                <a:cubicBezTo>
                  <a:pt x="15" y="60"/>
                  <a:pt x="17" y="60"/>
                  <a:pt x="18" y="58"/>
                </a:cubicBezTo>
                <a:cubicBezTo>
                  <a:pt x="35" y="41"/>
                  <a:pt x="51" y="23"/>
                  <a:pt x="67" y="5"/>
                </a:cubicBezTo>
                <a:cubicBezTo>
                  <a:pt x="69" y="3"/>
                  <a:pt x="65" y="0"/>
                  <a:pt x="63" y="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稻壳儿设计师PPT@老油条PPT_68"/>
          <p:cNvSpPr/>
          <p:nvPr/>
        </p:nvSpPr>
        <p:spPr bwMode="auto">
          <a:xfrm>
            <a:off x="12523788" y="6210300"/>
            <a:ext cx="250825" cy="388938"/>
          </a:xfrm>
          <a:custGeom>
            <a:avLst/>
            <a:gdLst>
              <a:gd name="T0" fmla="*/ 2 w 42"/>
              <a:gd name="T1" fmla="*/ 5 h 65"/>
              <a:gd name="T2" fmla="*/ 36 w 42"/>
              <a:gd name="T3" fmla="*/ 63 h 65"/>
              <a:gd name="T4" fmla="*/ 40 w 42"/>
              <a:gd name="T5" fmla="*/ 60 h 65"/>
              <a:gd name="T6" fmla="*/ 5 w 42"/>
              <a:gd name="T7" fmla="*/ 2 h 65"/>
              <a:gd name="T8" fmla="*/ 2 w 42"/>
              <a:gd name="T9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65">
                <a:moveTo>
                  <a:pt x="2" y="5"/>
                </a:moveTo>
                <a:cubicBezTo>
                  <a:pt x="14" y="24"/>
                  <a:pt x="24" y="44"/>
                  <a:pt x="36" y="63"/>
                </a:cubicBezTo>
                <a:cubicBezTo>
                  <a:pt x="38" y="65"/>
                  <a:pt x="42" y="62"/>
                  <a:pt x="40" y="60"/>
                </a:cubicBezTo>
                <a:cubicBezTo>
                  <a:pt x="28" y="41"/>
                  <a:pt x="18" y="21"/>
                  <a:pt x="5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稻壳儿设计师PPT@老油条PPT_69"/>
          <p:cNvSpPr/>
          <p:nvPr/>
        </p:nvSpPr>
        <p:spPr bwMode="auto">
          <a:xfrm>
            <a:off x="12558713" y="5965825"/>
            <a:ext cx="282575" cy="328613"/>
          </a:xfrm>
          <a:custGeom>
            <a:avLst/>
            <a:gdLst>
              <a:gd name="T0" fmla="*/ 2 w 47"/>
              <a:gd name="T1" fmla="*/ 5 h 55"/>
              <a:gd name="T2" fmla="*/ 42 w 47"/>
              <a:gd name="T3" fmla="*/ 52 h 55"/>
              <a:gd name="T4" fmla="*/ 45 w 47"/>
              <a:gd name="T5" fmla="*/ 49 h 55"/>
              <a:gd name="T6" fmla="*/ 6 w 47"/>
              <a:gd name="T7" fmla="*/ 2 h 55"/>
              <a:gd name="T8" fmla="*/ 2 w 47"/>
              <a:gd name="T9" fmla="*/ 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5">
                <a:moveTo>
                  <a:pt x="2" y="5"/>
                </a:moveTo>
                <a:cubicBezTo>
                  <a:pt x="15" y="21"/>
                  <a:pt x="29" y="36"/>
                  <a:pt x="42" y="52"/>
                </a:cubicBezTo>
                <a:cubicBezTo>
                  <a:pt x="43" y="55"/>
                  <a:pt x="47" y="52"/>
                  <a:pt x="45" y="49"/>
                </a:cubicBezTo>
                <a:cubicBezTo>
                  <a:pt x="33" y="33"/>
                  <a:pt x="19" y="18"/>
                  <a:pt x="6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稻壳儿设计师PPT@老油条PPT_70"/>
          <p:cNvSpPr/>
          <p:nvPr/>
        </p:nvSpPr>
        <p:spPr bwMode="auto">
          <a:xfrm>
            <a:off x="12631738" y="5643563"/>
            <a:ext cx="280988" cy="352425"/>
          </a:xfrm>
          <a:custGeom>
            <a:avLst/>
            <a:gdLst>
              <a:gd name="T0" fmla="*/ 3 w 47"/>
              <a:gd name="T1" fmla="*/ 6 h 59"/>
              <a:gd name="T2" fmla="*/ 41 w 47"/>
              <a:gd name="T3" fmla="*/ 56 h 59"/>
              <a:gd name="T4" fmla="*/ 45 w 47"/>
              <a:gd name="T5" fmla="*/ 54 h 59"/>
              <a:gd name="T6" fmla="*/ 6 w 47"/>
              <a:gd name="T7" fmla="*/ 2 h 59"/>
              <a:gd name="T8" fmla="*/ 3 w 47"/>
              <a:gd name="T9" fmla="*/ 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9">
                <a:moveTo>
                  <a:pt x="3" y="6"/>
                </a:moveTo>
                <a:cubicBezTo>
                  <a:pt x="17" y="20"/>
                  <a:pt x="31" y="39"/>
                  <a:pt x="41" y="56"/>
                </a:cubicBezTo>
                <a:cubicBezTo>
                  <a:pt x="42" y="59"/>
                  <a:pt x="47" y="57"/>
                  <a:pt x="45" y="54"/>
                </a:cubicBezTo>
                <a:cubicBezTo>
                  <a:pt x="35" y="36"/>
                  <a:pt x="21" y="17"/>
                  <a:pt x="6" y="2"/>
                </a:cubicBezTo>
                <a:cubicBezTo>
                  <a:pt x="3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稻壳儿设计师PPT@老油条PPT_71"/>
          <p:cNvSpPr/>
          <p:nvPr/>
        </p:nvSpPr>
        <p:spPr bwMode="auto">
          <a:xfrm>
            <a:off x="12696825" y="5492750"/>
            <a:ext cx="257175" cy="311150"/>
          </a:xfrm>
          <a:custGeom>
            <a:avLst/>
            <a:gdLst>
              <a:gd name="T0" fmla="*/ 1 w 43"/>
              <a:gd name="T1" fmla="*/ 5 h 52"/>
              <a:gd name="T2" fmla="*/ 38 w 43"/>
              <a:gd name="T3" fmla="*/ 50 h 52"/>
              <a:gd name="T4" fmla="*/ 41 w 43"/>
              <a:gd name="T5" fmla="*/ 47 h 52"/>
              <a:gd name="T6" fmla="*/ 5 w 43"/>
              <a:gd name="T7" fmla="*/ 3 h 52"/>
              <a:gd name="T8" fmla="*/ 1 w 43"/>
              <a:gd name="T9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2">
                <a:moveTo>
                  <a:pt x="1" y="5"/>
                </a:moveTo>
                <a:cubicBezTo>
                  <a:pt x="13" y="21"/>
                  <a:pt x="26" y="35"/>
                  <a:pt x="38" y="50"/>
                </a:cubicBezTo>
                <a:cubicBezTo>
                  <a:pt x="40" y="52"/>
                  <a:pt x="43" y="50"/>
                  <a:pt x="41" y="47"/>
                </a:cubicBezTo>
                <a:cubicBezTo>
                  <a:pt x="30" y="32"/>
                  <a:pt x="17" y="18"/>
                  <a:pt x="5" y="3"/>
                </a:cubicBezTo>
                <a:cubicBezTo>
                  <a:pt x="3" y="0"/>
                  <a:pt x="0" y="3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稻壳儿设计师PPT@老油条PPT_72"/>
          <p:cNvSpPr/>
          <p:nvPr/>
        </p:nvSpPr>
        <p:spPr bwMode="auto">
          <a:xfrm>
            <a:off x="12774613" y="5218113"/>
            <a:ext cx="246063" cy="304800"/>
          </a:xfrm>
          <a:custGeom>
            <a:avLst/>
            <a:gdLst>
              <a:gd name="T0" fmla="*/ 2 w 41"/>
              <a:gd name="T1" fmla="*/ 6 h 51"/>
              <a:gd name="T2" fmla="*/ 36 w 41"/>
              <a:gd name="T3" fmla="*/ 48 h 51"/>
              <a:gd name="T4" fmla="*/ 39 w 41"/>
              <a:gd name="T5" fmla="*/ 45 h 51"/>
              <a:gd name="T6" fmla="*/ 6 w 41"/>
              <a:gd name="T7" fmla="*/ 3 h 51"/>
              <a:gd name="T8" fmla="*/ 2 w 41"/>
              <a:gd name="T9" fmla="*/ 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1">
                <a:moveTo>
                  <a:pt x="2" y="6"/>
                </a:moveTo>
                <a:cubicBezTo>
                  <a:pt x="13" y="20"/>
                  <a:pt x="26" y="33"/>
                  <a:pt x="36" y="48"/>
                </a:cubicBezTo>
                <a:cubicBezTo>
                  <a:pt x="37" y="51"/>
                  <a:pt x="41" y="48"/>
                  <a:pt x="39" y="45"/>
                </a:cubicBezTo>
                <a:cubicBezTo>
                  <a:pt x="30" y="30"/>
                  <a:pt x="17" y="17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稻壳儿设计师PPT@老油条PPT_73"/>
          <p:cNvSpPr/>
          <p:nvPr/>
        </p:nvSpPr>
        <p:spPr bwMode="auto">
          <a:xfrm>
            <a:off x="12865100" y="5021263"/>
            <a:ext cx="196850" cy="257175"/>
          </a:xfrm>
          <a:custGeom>
            <a:avLst/>
            <a:gdLst>
              <a:gd name="T0" fmla="*/ 2 w 33"/>
              <a:gd name="T1" fmla="*/ 6 h 43"/>
              <a:gd name="T2" fmla="*/ 27 w 33"/>
              <a:gd name="T3" fmla="*/ 41 h 43"/>
              <a:gd name="T4" fmla="*/ 31 w 33"/>
              <a:gd name="T5" fmla="*/ 38 h 43"/>
              <a:gd name="T6" fmla="*/ 6 w 33"/>
              <a:gd name="T7" fmla="*/ 3 h 43"/>
              <a:gd name="T8" fmla="*/ 2 w 33"/>
              <a:gd name="T9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43">
                <a:moveTo>
                  <a:pt x="2" y="6"/>
                </a:moveTo>
                <a:cubicBezTo>
                  <a:pt x="10" y="18"/>
                  <a:pt x="19" y="29"/>
                  <a:pt x="27" y="41"/>
                </a:cubicBezTo>
                <a:cubicBezTo>
                  <a:pt x="29" y="43"/>
                  <a:pt x="33" y="40"/>
                  <a:pt x="31" y="38"/>
                </a:cubicBezTo>
                <a:cubicBezTo>
                  <a:pt x="23" y="26"/>
                  <a:pt x="13" y="15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稻壳儿设计师PPT@老油条PPT_74"/>
          <p:cNvSpPr/>
          <p:nvPr/>
        </p:nvSpPr>
        <p:spPr bwMode="auto">
          <a:xfrm>
            <a:off x="12936538" y="4848225"/>
            <a:ext cx="166688" cy="203200"/>
          </a:xfrm>
          <a:custGeom>
            <a:avLst/>
            <a:gdLst>
              <a:gd name="T0" fmla="*/ 2 w 28"/>
              <a:gd name="T1" fmla="*/ 5 h 34"/>
              <a:gd name="T2" fmla="*/ 23 w 28"/>
              <a:gd name="T3" fmla="*/ 32 h 34"/>
              <a:gd name="T4" fmla="*/ 26 w 28"/>
              <a:gd name="T5" fmla="*/ 29 h 34"/>
              <a:gd name="T6" fmla="*/ 6 w 28"/>
              <a:gd name="T7" fmla="*/ 3 h 34"/>
              <a:gd name="T8" fmla="*/ 2 w 28"/>
              <a:gd name="T9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4">
                <a:moveTo>
                  <a:pt x="2" y="5"/>
                </a:moveTo>
                <a:cubicBezTo>
                  <a:pt x="9" y="14"/>
                  <a:pt x="16" y="23"/>
                  <a:pt x="23" y="32"/>
                </a:cubicBezTo>
                <a:cubicBezTo>
                  <a:pt x="25" y="34"/>
                  <a:pt x="28" y="31"/>
                  <a:pt x="26" y="29"/>
                </a:cubicBezTo>
                <a:cubicBezTo>
                  <a:pt x="20" y="20"/>
                  <a:pt x="13" y="11"/>
                  <a:pt x="6" y="3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稻壳儿设计师PPT@老油条PPT_75"/>
          <p:cNvSpPr/>
          <p:nvPr/>
        </p:nvSpPr>
        <p:spPr bwMode="auto">
          <a:xfrm>
            <a:off x="13020675" y="4543425"/>
            <a:ext cx="125413" cy="244475"/>
          </a:xfrm>
          <a:custGeom>
            <a:avLst/>
            <a:gdLst>
              <a:gd name="T0" fmla="*/ 1 w 21"/>
              <a:gd name="T1" fmla="*/ 5 h 41"/>
              <a:gd name="T2" fmla="*/ 15 w 21"/>
              <a:gd name="T3" fmla="*/ 38 h 41"/>
              <a:gd name="T4" fmla="*/ 20 w 21"/>
              <a:gd name="T5" fmla="*/ 36 h 41"/>
              <a:gd name="T6" fmla="*/ 6 w 21"/>
              <a:gd name="T7" fmla="*/ 3 h 41"/>
              <a:gd name="T8" fmla="*/ 1 w 21"/>
              <a:gd name="T9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" y="5"/>
                </a:moveTo>
                <a:cubicBezTo>
                  <a:pt x="5" y="16"/>
                  <a:pt x="11" y="27"/>
                  <a:pt x="15" y="38"/>
                </a:cubicBezTo>
                <a:cubicBezTo>
                  <a:pt x="16" y="41"/>
                  <a:pt x="21" y="39"/>
                  <a:pt x="20" y="36"/>
                </a:cubicBezTo>
                <a:cubicBezTo>
                  <a:pt x="15" y="25"/>
                  <a:pt x="10" y="14"/>
                  <a:pt x="6" y="3"/>
                </a:cubicBezTo>
                <a:cubicBezTo>
                  <a:pt x="5" y="0"/>
                  <a:pt x="0" y="2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稻壳儿设计师PPT@老油条PPT_76"/>
          <p:cNvSpPr/>
          <p:nvPr/>
        </p:nvSpPr>
        <p:spPr bwMode="auto">
          <a:xfrm>
            <a:off x="11614150" y="771525"/>
            <a:ext cx="2709863" cy="1960563"/>
          </a:xfrm>
          <a:custGeom>
            <a:avLst/>
            <a:gdLst>
              <a:gd name="T0" fmla="*/ 248 w 453"/>
              <a:gd name="T1" fmla="*/ 1 h 328"/>
              <a:gd name="T2" fmla="*/ 92 w 453"/>
              <a:gd name="T3" fmla="*/ 95 h 328"/>
              <a:gd name="T4" fmla="*/ 0 w 453"/>
              <a:gd name="T5" fmla="*/ 200 h 328"/>
              <a:gd name="T6" fmla="*/ 10 w 453"/>
              <a:gd name="T7" fmla="*/ 219 h 328"/>
              <a:gd name="T8" fmla="*/ 28 w 453"/>
              <a:gd name="T9" fmla="*/ 222 h 328"/>
              <a:gd name="T10" fmla="*/ 55 w 453"/>
              <a:gd name="T11" fmla="*/ 223 h 328"/>
              <a:gd name="T12" fmla="*/ 148 w 453"/>
              <a:gd name="T13" fmla="*/ 221 h 328"/>
              <a:gd name="T14" fmla="*/ 319 w 453"/>
              <a:gd name="T15" fmla="*/ 233 h 328"/>
              <a:gd name="T16" fmla="*/ 448 w 453"/>
              <a:gd name="T17" fmla="*/ 326 h 328"/>
              <a:gd name="T18" fmla="*/ 452 w 453"/>
              <a:gd name="T19" fmla="*/ 324 h 328"/>
              <a:gd name="T20" fmla="*/ 222 w 453"/>
              <a:gd name="T21" fmla="*/ 216 h 328"/>
              <a:gd name="T22" fmla="*/ 39 w 453"/>
              <a:gd name="T23" fmla="*/ 218 h 328"/>
              <a:gd name="T24" fmla="*/ 17 w 453"/>
              <a:gd name="T25" fmla="*/ 216 h 328"/>
              <a:gd name="T26" fmla="*/ 5 w 453"/>
              <a:gd name="T27" fmla="*/ 192 h 328"/>
              <a:gd name="T28" fmla="*/ 23 w 453"/>
              <a:gd name="T29" fmla="*/ 156 h 328"/>
              <a:gd name="T30" fmla="*/ 82 w 453"/>
              <a:gd name="T31" fmla="*/ 107 h 328"/>
              <a:gd name="T32" fmla="*/ 250 w 453"/>
              <a:gd name="T33" fmla="*/ 4 h 328"/>
              <a:gd name="T34" fmla="*/ 248 w 453"/>
              <a:gd name="T35" fmla="*/ 1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3" h="328">
                <a:moveTo>
                  <a:pt x="248" y="1"/>
                </a:moveTo>
                <a:cubicBezTo>
                  <a:pt x="195" y="29"/>
                  <a:pt x="142" y="61"/>
                  <a:pt x="92" y="95"/>
                </a:cubicBezTo>
                <a:cubicBezTo>
                  <a:pt x="57" y="119"/>
                  <a:pt x="2" y="151"/>
                  <a:pt x="0" y="200"/>
                </a:cubicBezTo>
                <a:cubicBezTo>
                  <a:pt x="0" y="208"/>
                  <a:pt x="2" y="216"/>
                  <a:pt x="10" y="219"/>
                </a:cubicBezTo>
                <a:cubicBezTo>
                  <a:pt x="16" y="221"/>
                  <a:pt x="22" y="221"/>
                  <a:pt x="28" y="222"/>
                </a:cubicBezTo>
                <a:cubicBezTo>
                  <a:pt x="37" y="222"/>
                  <a:pt x="46" y="223"/>
                  <a:pt x="55" y="223"/>
                </a:cubicBezTo>
                <a:cubicBezTo>
                  <a:pt x="86" y="224"/>
                  <a:pt x="117" y="223"/>
                  <a:pt x="148" y="221"/>
                </a:cubicBezTo>
                <a:cubicBezTo>
                  <a:pt x="205" y="219"/>
                  <a:pt x="263" y="217"/>
                  <a:pt x="319" y="233"/>
                </a:cubicBezTo>
                <a:cubicBezTo>
                  <a:pt x="371" y="247"/>
                  <a:pt x="422" y="276"/>
                  <a:pt x="448" y="326"/>
                </a:cubicBezTo>
                <a:cubicBezTo>
                  <a:pt x="449" y="328"/>
                  <a:pt x="453" y="326"/>
                  <a:pt x="452" y="324"/>
                </a:cubicBezTo>
                <a:cubicBezTo>
                  <a:pt x="408" y="242"/>
                  <a:pt x="308" y="218"/>
                  <a:pt x="222" y="216"/>
                </a:cubicBezTo>
                <a:cubicBezTo>
                  <a:pt x="161" y="215"/>
                  <a:pt x="100" y="222"/>
                  <a:pt x="39" y="218"/>
                </a:cubicBezTo>
                <a:cubicBezTo>
                  <a:pt x="32" y="218"/>
                  <a:pt x="24" y="218"/>
                  <a:pt x="17" y="216"/>
                </a:cubicBezTo>
                <a:cubicBezTo>
                  <a:pt x="3" y="213"/>
                  <a:pt x="3" y="203"/>
                  <a:pt x="5" y="192"/>
                </a:cubicBezTo>
                <a:cubicBezTo>
                  <a:pt x="8" y="179"/>
                  <a:pt x="14" y="167"/>
                  <a:pt x="23" y="156"/>
                </a:cubicBezTo>
                <a:cubicBezTo>
                  <a:pt x="39" y="136"/>
                  <a:pt x="61" y="122"/>
                  <a:pt x="82" y="107"/>
                </a:cubicBezTo>
                <a:cubicBezTo>
                  <a:pt x="136" y="69"/>
                  <a:pt x="192" y="35"/>
                  <a:pt x="250" y="4"/>
                </a:cubicBezTo>
                <a:cubicBezTo>
                  <a:pt x="253" y="3"/>
                  <a:pt x="251" y="0"/>
                  <a:pt x="248" y="1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稻壳儿设计师PPT@老油条PPT_77"/>
          <p:cNvSpPr/>
          <p:nvPr/>
        </p:nvSpPr>
        <p:spPr bwMode="auto">
          <a:xfrm>
            <a:off x="7845425" y="6402388"/>
            <a:ext cx="3505200" cy="1863725"/>
          </a:xfrm>
          <a:custGeom>
            <a:avLst/>
            <a:gdLst>
              <a:gd name="T0" fmla="*/ 3 w 586"/>
              <a:gd name="T1" fmla="*/ 138 h 312"/>
              <a:gd name="T2" fmla="*/ 200 w 586"/>
              <a:gd name="T3" fmla="*/ 100 h 312"/>
              <a:gd name="T4" fmla="*/ 258 w 586"/>
              <a:gd name="T5" fmla="*/ 56 h 312"/>
              <a:gd name="T6" fmla="*/ 234 w 586"/>
              <a:gd name="T7" fmla="*/ 8 h 312"/>
              <a:gd name="T8" fmla="*/ 180 w 586"/>
              <a:gd name="T9" fmla="*/ 34 h 312"/>
              <a:gd name="T10" fmla="*/ 182 w 586"/>
              <a:gd name="T11" fmla="*/ 37 h 312"/>
              <a:gd name="T12" fmla="*/ 298 w 586"/>
              <a:gd name="T13" fmla="*/ 28 h 312"/>
              <a:gd name="T14" fmla="*/ 422 w 586"/>
              <a:gd name="T15" fmla="*/ 17 h 312"/>
              <a:gd name="T16" fmla="*/ 540 w 586"/>
              <a:gd name="T17" fmla="*/ 50 h 312"/>
              <a:gd name="T18" fmla="*/ 575 w 586"/>
              <a:gd name="T19" fmla="*/ 98 h 312"/>
              <a:gd name="T20" fmla="*/ 581 w 586"/>
              <a:gd name="T21" fmla="*/ 160 h 312"/>
              <a:gd name="T22" fmla="*/ 569 w 586"/>
              <a:gd name="T23" fmla="*/ 309 h 312"/>
              <a:gd name="T24" fmla="*/ 573 w 586"/>
              <a:gd name="T25" fmla="*/ 310 h 312"/>
              <a:gd name="T26" fmla="*/ 585 w 586"/>
              <a:gd name="T27" fmla="*/ 175 h 312"/>
              <a:gd name="T28" fmla="*/ 582 w 586"/>
              <a:gd name="T29" fmla="*/ 113 h 312"/>
              <a:gd name="T30" fmla="*/ 564 w 586"/>
              <a:gd name="T31" fmla="*/ 65 h 312"/>
              <a:gd name="T32" fmla="*/ 520 w 586"/>
              <a:gd name="T33" fmla="*/ 36 h 312"/>
              <a:gd name="T34" fmla="*/ 460 w 586"/>
              <a:gd name="T35" fmla="*/ 18 h 312"/>
              <a:gd name="T36" fmla="*/ 337 w 586"/>
              <a:gd name="T37" fmla="*/ 16 h 312"/>
              <a:gd name="T38" fmla="*/ 183 w 586"/>
              <a:gd name="T39" fmla="*/ 33 h 312"/>
              <a:gd name="T40" fmla="*/ 184 w 586"/>
              <a:gd name="T41" fmla="*/ 36 h 312"/>
              <a:gd name="T42" fmla="*/ 250 w 586"/>
              <a:gd name="T43" fmla="*/ 28 h 312"/>
              <a:gd name="T44" fmla="*/ 245 w 586"/>
              <a:gd name="T45" fmla="*/ 71 h 312"/>
              <a:gd name="T46" fmla="*/ 203 w 586"/>
              <a:gd name="T47" fmla="*/ 94 h 312"/>
              <a:gd name="T48" fmla="*/ 3 w 586"/>
              <a:gd name="T49" fmla="*/ 134 h 312"/>
              <a:gd name="T50" fmla="*/ 3 w 586"/>
              <a:gd name="T51" fmla="*/ 13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6" h="312">
                <a:moveTo>
                  <a:pt x="3" y="138"/>
                </a:moveTo>
                <a:cubicBezTo>
                  <a:pt x="70" y="137"/>
                  <a:pt x="137" y="124"/>
                  <a:pt x="200" y="100"/>
                </a:cubicBezTo>
                <a:cubicBezTo>
                  <a:pt x="222" y="91"/>
                  <a:pt x="252" y="82"/>
                  <a:pt x="258" y="56"/>
                </a:cubicBezTo>
                <a:cubicBezTo>
                  <a:pt x="262" y="37"/>
                  <a:pt x="252" y="15"/>
                  <a:pt x="234" y="8"/>
                </a:cubicBezTo>
                <a:cubicBezTo>
                  <a:pt x="212" y="0"/>
                  <a:pt x="187" y="13"/>
                  <a:pt x="180" y="34"/>
                </a:cubicBezTo>
                <a:cubicBezTo>
                  <a:pt x="180" y="35"/>
                  <a:pt x="181" y="37"/>
                  <a:pt x="182" y="37"/>
                </a:cubicBezTo>
                <a:cubicBezTo>
                  <a:pt x="221" y="44"/>
                  <a:pt x="259" y="36"/>
                  <a:pt x="298" y="28"/>
                </a:cubicBezTo>
                <a:cubicBezTo>
                  <a:pt x="339" y="19"/>
                  <a:pt x="380" y="13"/>
                  <a:pt x="422" y="17"/>
                </a:cubicBezTo>
                <a:cubicBezTo>
                  <a:pt x="462" y="20"/>
                  <a:pt x="505" y="30"/>
                  <a:pt x="540" y="50"/>
                </a:cubicBezTo>
                <a:cubicBezTo>
                  <a:pt x="558" y="61"/>
                  <a:pt x="570" y="77"/>
                  <a:pt x="575" y="98"/>
                </a:cubicBezTo>
                <a:cubicBezTo>
                  <a:pt x="580" y="118"/>
                  <a:pt x="581" y="139"/>
                  <a:pt x="581" y="160"/>
                </a:cubicBezTo>
                <a:cubicBezTo>
                  <a:pt x="583" y="210"/>
                  <a:pt x="578" y="260"/>
                  <a:pt x="569" y="309"/>
                </a:cubicBezTo>
                <a:cubicBezTo>
                  <a:pt x="569" y="311"/>
                  <a:pt x="573" y="312"/>
                  <a:pt x="573" y="310"/>
                </a:cubicBezTo>
                <a:cubicBezTo>
                  <a:pt x="581" y="265"/>
                  <a:pt x="586" y="220"/>
                  <a:pt x="585" y="175"/>
                </a:cubicBezTo>
                <a:cubicBezTo>
                  <a:pt x="585" y="155"/>
                  <a:pt x="585" y="133"/>
                  <a:pt x="582" y="113"/>
                </a:cubicBezTo>
                <a:cubicBezTo>
                  <a:pt x="580" y="95"/>
                  <a:pt x="575" y="78"/>
                  <a:pt x="564" y="65"/>
                </a:cubicBezTo>
                <a:cubicBezTo>
                  <a:pt x="552" y="51"/>
                  <a:pt x="536" y="43"/>
                  <a:pt x="520" y="36"/>
                </a:cubicBezTo>
                <a:cubicBezTo>
                  <a:pt x="500" y="28"/>
                  <a:pt x="480" y="22"/>
                  <a:pt x="460" y="18"/>
                </a:cubicBezTo>
                <a:cubicBezTo>
                  <a:pt x="419" y="10"/>
                  <a:pt x="378" y="9"/>
                  <a:pt x="337" y="16"/>
                </a:cubicBezTo>
                <a:cubicBezTo>
                  <a:pt x="286" y="24"/>
                  <a:pt x="235" y="42"/>
                  <a:pt x="183" y="33"/>
                </a:cubicBezTo>
                <a:cubicBezTo>
                  <a:pt x="183" y="34"/>
                  <a:pt x="184" y="35"/>
                  <a:pt x="184" y="36"/>
                </a:cubicBezTo>
                <a:cubicBezTo>
                  <a:pt x="194" y="7"/>
                  <a:pt x="235" y="0"/>
                  <a:pt x="250" y="28"/>
                </a:cubicBezTo>
                <a:cubicBezTo>
                  <a:pt x="258" y="43"/>
                  <a:pt x="256" y="60"/>
                  <a:pt x="245" y="71"/>
                </a:cubicBezTo>
                <a:cubicBezTo>
                  <a:pt x="234" y="83"/>
                  <a:pt x="217" y="89"/>
                  <a:pt x="203" y="94"/>
                </a:cubicBezTo>
                <a:cubicBezTo>
                  <a:pt x="139" y="119"/>
                  <a:pt x="71" y="133"/>
                  <a:pt x="3" y="134"/>
                </a:cubicBezTo>
                <a:cubicBezTo>
                  <a:pt x="0" y="134"/>
                  <a:pt x="0" y="138"/>
                  <a:pt x="3" y="138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稻壳儿设计师PPT@老油条PPT_78"/>
          <p:cNvSpPr>
            <a:spLocks noEditPoints="1"/>
          </p:cNvSpPr>
          <p:nvPr/>
        </p:nvSpPr>
        <p:spPr bwMode="auto">
          <a:xfrm>
            <a:off x="-1850481" y="4013200"/>
            <a:ext cx="2145275" cy="4127500"/>
          </a:xfrm>
          <a:custGeom>
            <a:avLst/>
            <a:gdLst>
              <a:gd name="T0" fmla="*/ 392 w 462"/>
              <a:gd name="T1" fmla="*/ 92 h 889"/>
              <a:gd name="T2" fmla="*/ 392 w 462"/>
              <a:gd name="T3" fmla="*/ 91 h 889"/>
              <a:gd name="T4" fmla="*/ 392 w 462"/>
              <a:gd name="T5" fmla="*/ 93 h 889"/>
              <a:gd name="T6" fmla="*/ 392 w 462"/>
              <a:gd name="T7" fmla="*/ 92 h 889"/>
              <a:gd name="T8" fmla="*/ 94 w 462"/>
              <a:gd name="T9" fmla="*/ 235 h 889"/>
              <a:gd name="T10" fmla="*/ 94 w 462"/>
              <a:gd name="T11" fmla="*/ 234 h 889"/>
              <a:gd name="T12" fmla="*/ 187 w 462"/>
              <a:gd name="T13" fmla="*/ 205 h 889"/>
              <a:gd name="T14" fmla="*/ 187 w 462"/>
              <a:gd name="T15" fmla="*/ 205 h 889"/>
              <a:gd name="T16" fmla="*/ 203 w 462"/>
              <a:gd name="T17" fmla="*/ 210 h 889"/>
              <a:gd name="T18" fmla="*/ 203 w 462"/>
              <a:gd name="T19" fmla="*/ 210 h 889"/>
              <a:gd name="T20" fmla="*/ 195 w 462"/>
              <a:gd name="T21" fmla="*/ 214 h 889"/>
              <a:gd name="T22" fmla="*/ 195 w 462"/>
              <a:gd name="T23" fmla="*/ 214 h 889"/>
              <a:gd name="T24" fmla="*/ 196 w 462"/>
              <a:gd name="T25" fmla="*/ 214 h 889"/>
              <a:gd name="T26" fmla="*/ 196 w 462"/>
              <a:gd name="T27" fmla="*/ 214 h 889"/>
              <a:gd name="T28" fmla="*/ 99 w 462"/>
              <a:gd name="T29" fmla="*/ 393 h 889"/>
              <a:gd name="T30" fmla="*/ 99 w 462"/>
              <a:gd name="T31" fmla="*/ 392 h 889"/>
              <a:gd name="T32" fmla="*/ 100 w 462"/>
              <a:gd name="T33" fmla="*/ 403 h 889"/>
              <a:gd name="T34" fmla="*/ 100 w 462"/>
              <a:gd name="T35" fmla="*/ 402 h 889"/>
              <a:gd name="T36" fmla="*/ 100 w 462"/>
              <a:gd name="T37" fmla="*/ 408 h 889"/>
              <a:gd name="T38" fmla="*/ 100 w 462"/>
              <a:gd name="T39" fmla="*/ 407 h 889"/>
              <a:gd name="T40" fmla="*/ 33 w 462"/>
              <a:gd name="T41" fmla="*/ 439 h 889"/>
              <a:gd name="T42" fmla="*/ 33 w 462"/>
              <a:gd name="T43" fmla="*/ 439 h 889"/>
              <a:gd name="T44" fmla="*/ 33 w 462"/>
              <a:gd name="T45" fmla="*/ 439 h 889"/>
              <a:gd name="T46" fmla="*/ 33 w 462"/>
              <a:gd name="T47" fmla="*/ 439 h 889"/>
              <a:gd name="T48" fmla="*/ 33 w 462"/>
              <a:gd name="T49" fmla="*/ 439 h 889"/>
              <a:gd name="T50" fmla="*/ 25 w 462"/>
              <a:gd name="T51" fmla="*/ 446 h 889"/>
              <a:gd name="T52" fmla="*/ 26 w 462"/>
              <a:gd name="T53" fmla="*/ 445 h 889"/>
              <a:gd name="T54" fmla="*/ 92 w 462"/>
              <a:gd name="T55" fmla="*/ 429 h 889"/>
              <a:gd name="T56" fmla="*/ 92 w 462"/>
              <a:gd name="T57" fmla="*/ 429 h 889"/>
              <a:gd name="T58" fmla="*/ 1 w 462"/>
              <a:gd name="T59" fmla="*/ 502 h 889"/>
              <a:gd name="T60" fmla="*/ 0 w 462"/>
              <a:gd name="T61" fmla="*/ 501 h 889"/>
              <a:gd name="T62" fmla="*/ 89 w 462"/>
              <a:gd name="T63" fmla="*/ 490 h 889"/>
              <a:gd name="T64" fmla="*/ 89 w 462"/>
              <a:gd name="T65" fmla="*/ 490 h 889"/>
              <a:gd name="T66" fmla="*/ 87 w 462"/>
              <a:gd name="T67" fmla="*/ 491 h 889"/>
              <a:gd name="T68" fmla="*/ 87 w 462"/>
              <a:gd name="T69" fmla="*/ 491 h 889"/>
              <a:gd name="T70" fmla="*/ 87 w 462"/>
              <a:gd name="T71" fmla="*/ 491 h 889"/>
              <a:gd name="T72" fmla="*/ 87 w 462"/>
              <a:gd name="T73" fmla="*/ 491 h 889"/>
              <a:gd name="T74" fmla="*/ 87 w 462"/>
              <a:gd name="T75" fmla="*/ 491 h 889"/>
              <a:gd name="T76" fmla="*/ 89 w 462"/>
              <a:gd name="T77" fmla="*/ 491 h 889"/>
              <a:gd name="T78" fmla="*/ 88 w 462"/>
              <a:gd name="T79" fmla="*/ 491 h 889"/>
              <a:gd name="T80" fmla="*/ 399 w 462"/>
              <a:gd name="T81" fmla="*/ 467 h 889"/>
              <a:gd name="T82" fmla="*/ 400 w 462"/>
              <a:gd name="T83" fmla="*/ 466 h 889"/>
              <a:gd name="T84" fmla="*/ 385 w 462"/>
              <a:gd name="T85" fmla="*/ 504 h 889"/>
              <a:gd name="T86" fmla="*/ 385 w 462"/>
              <a:gd name="T87" fmla="*/ 504 h 889"/>
              <a:gd name="T88" fmla="*/ 462 w 462"/>
              <a:gd name="T89" fmla="*/ 544 h 889"/>
              <a:gd name="T90" fmla="*/ 462 w 462"/>
              <a:gd name="T91" fmla="*/ 544 h 889"/>
              <a:gd name="T92" fmla="*/ 158 w 462"/>
              <a:gd name="T93" fmla="*/ 888 h 889"/>
              <a:gd name="T94" fmla="*/ 158 w 462"/>
              <a:gd name="T95" fmla="*/ 889 h 889"/>
              <a:gd name="T96" fmla="*/ 158 w 462"/>
              <a:gd name="T97" fmla="*/ 888 h 889"/>
              <a:gd name="T98" fmla="*/ 158 w 462"/>
              <a:gd name="T99" fmla="*/ 888 h 889"/>
              <a:gd name="T100" fmla="*/ 158 w 462"/>
              <a:gd name="T101" fmla="*/ 888 h 889"/>
              <a:gd name="T102" fmla="*/ 158 w 462"/>
              <a:gd name="T103" fmla="*/ 888 h 889"/>
              <a:gd name="T104" fmla="*/ 158 w 462"/>
              <a:gd name="T105" fmla="*/ 888 h 889"/>
              <a:gd name="T106" fmla="*/ 157 w 462"/>
              <a:gd name="T107" fmla="*/ 887 h 889"/>
              <a:gd name="T108" fmla="*/ 158 w 462"/>
              <a:gd name="T109" fmla="*/ 888 h 889"/>
              <a:gd name="T110" fmla="*/ 387 w 462"/>
              <a:gd name="T111" fmla="*/ 532 h 889"/>
              <a:gd name="T112" fmla="*/ 387 w 462"/>
              <a:gd name="T113" fmla="*/ 532 h 889"/>
              <a:gd name="T114" fmla="*/ 383 w 462"/>
              <a:gd name="T115" fmla="*/ 40 h 889"/>
              <a:gd name="T116" fmla="*/ 382 w 462"/>
              <a:gd name="T117" fmla="*/ 39 h 889"/>
              <a:gd name="T118" fmla="*/ 383 w 462"/>
              <a:gd name="T119" fmla="*/ 40 h 889"/>
              <a:gd name="T120" fmla="*/ 310 w 462"/>
              <a:gd name="T121" fmla="*/ 1 h 889"/>
              <a:gd name="T122" fmla="*/ 310 w 462"/>
              <a:gd name="T123" fmla="*/ 1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889">
                <a:moveTo>
                  <a:pt x="392" y="91"/>
                </a:moveTo>
                <a:cubicBezTo>
                  <a:pt x="392" y="91"/>
                  <a:pt x="392" y="92"/>
                  <a:pt x="392" y="92"/>
                </a:cubicBezTo>
                <a:cubicBezTo>
                  <a:pt x="392" y="92"/>
                  <a:pt x="392" y="91"/>
                  <a:pt x="392" y="91"/>
                </a:cubicBezTo>
                <a:cubicBezTo>
                  <a:pt x="392" y="91"/>
                  <a:pt x="392" y="91"/>
                  <a:pt x="392" y="91"/>
                </a:cubicBezTo>
                <a:close/>
                <a:moveTo>
                  <a:pt x="392" y="92"/>
                </a:moveTo>
                <a:cubicBezTo>
                  <a:pt x="392" y="92"/>
                  <a:pt x="392" y="92"/>
                  <a:pt x="392" y="93"/>
                </a:cubicBezTo>
                <a:cubicBezTo>
                  <a:pt x="392" y="93"/>
                  <a:pt x="392" y="92"/>
                  <a:pt x="392" y="92"/>
                </a:cubicBezTo>
                <a:cubicBezTo>
                  <a:pt x="392" y="92"/>
                  <a:pt x="392" y="92"/>
                  <a:pt x="392" y="92"/>
                </a:cubicBezTo>
                <a:close/>
                <a:moveTo>
                  <a:pt x="94" y="234"/>
                </a:moveTo>
                <a:cubicBezTo>
                  <a:pt x="94" y="234"/>
                  <a:pt x="94" y="235"/>
                  <a:pt x="94" y="235"/>
                </a:cubicBezTo>
                <a:cubicBezTo>
                  <a:pt x="94" y="235"/>
                  <a:pt x="94" y="234"/>
                  <a:pt x="94" y="234"/>
                </a:cubicBezTo>
                <a:cubicBezTo>
                  <a:pt x="94" y="234"/>
                  <a:pt x="94" y="234"/>
                  <a:pt x="94" y="234"/>
                </a:cubicBezTo>
                <a:close/>
                <a:moveTo>
                  <a:pt x="187" y="205"/>
                </a:move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lose/>
                <a:moveTo>
                  <a:pt x="203" y="210"/>
                </a:move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lose/>
                <a:moveTo>
                  <a:pt x="195" y="214"/>
                </a:move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lose/>
                <a:moveTo>
                  <a:pt x="196" y="214"/>
                </a:move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lose/>
                <a:moveTo>
                  <a:pt x="99" y="392"/>
                </a:moveTo>
                <a:cubicBezTo>
                  <a:pt x="99" y="392"/>
                  <a:pt x="99" y="392"/>
                  <a:pt x="99" y="393"/>
                </a:cubicBezTo>
                <a:cubicBezTo>
                  <a:pt x="99" y="392"/>
                  <a:pt x="99" y="392"/>
                  <a:pt x="99" y="392"/>
                </a:cubicBezTo>
                <a:cubicBezTo>
                  <a:pt x="99" y="392"/>
                  <a:pt x="99" y="392"/>
                  <a:pt x="99" y="392"/>
                </a:cubicBezTo>
                <a:close/>
                <a:moveTo>
                  <a:pt x="100" y="402"/>
                </a:moveTo>
                <a:cubicBezTo>
                  <a:pt x="100" y="402"/>
                  <a:pt x="100" y="403"/>
                  <a:pt x="100" y="403"/>
                </a:cubicBezTo>
                <a:cubicBezTo>
                  <a:pt x="100" y="403"/>
                  <a:pt x="100" y="402"/>
                  <a:pt x="100" y="402"/>
                </a:cubicBezTo>
                <a:cubicBezTo>
                  <a:pt x="100" y="402"/>
                  <a:pt x="100" y="402"/>
                  <a:pt x="100" y="402"/>
                </a:cubicBezTo>
                <a:close/>
                <a:moveTo>
                  <a:pt x="100" y="407"/>
                </a:moveTo>
                <a:cubicBezTo>
                  <a:pt x="100" y="407"/>
                  <a:pt x="100" y="407"/>
                  <a:pt x="100" y="408"/>
                </a:cubicBezTo>
                <a:cubicBezTo>
                  <a:pt x="100" y="407"/>
                  <a:pt x="100" y="407"/>
                  <a:pt x="100" y="407"/>
                </a:cubicBezTo>
                <a:cubicBezTo>
                  <a:pt x="100" y="407"/>
                  <a:pt x="100" y="407"/>
                  <a:pt x="100" y="407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4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26" y="445"/>
                </a:moveTo>
                <a:cubicBezTo>
                  <a:pt x="25" y="445"/>
                  <a:pt x="25" y="445"/>
                  <a:pt x="25" y="446"/>
                </a:cubicBezTo>
                <a:cubicBezTo>
                  <a:pt x="25" y="445"/>
                  <a:pt x="25" y="445"/>
                  <a:pt x="26" y="445"/>
                </a:cubicBezTo>
                <a:cubicBezTo>
                  <a:pt x="26" y="445"/>
                  <a:pt x="26" y="445"/>
                  <a:pt x="26" y="445"/>
                </a:cubicBezTo>
                <a:close/>
                <a:moveTo>
                  <a:pt x="92" y="429"/>
                </a:move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lose/>
                <a:moveTo>
                  <a:pt x="0" y="501"/>
                </a:moveTo>
                <a:cubicBezTo>
                  <a:pt x="0" y="501"/>
                  <a:pt x="0" y="501"/>
                  <a:pt x="1" y="502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01"/>
                  <a:pt x="0" y="501"/>
                  <a:pt x="0" y="501"/>
                </a:cubicBezTo>
                <a:close/>
                <a:moveTo>
                  <a:pt x="89" y="490"/>
                </a:move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8" y="491"/>
                </a:moveTo>
                <a:cubicBezTo>
                  <a:pt x="88" y="491"/>
                  <a:pt x="88" y="491"/>
                  <a:pt x="89" y="491"/>
                </a:cubicBezTo>
                <a:cubicBezTo>
                  <a:pt x="88" y="491"/>
                  <a:pt x="88" y="491"/>
                  <a:pt x="88" y="491"/>
                </a:cubicBezTo>
                <a:cubicBezTo>
                  <a:pt x="88" y="491"/>
                  <a:pt x="88" y="491"/>
                  <a:pt x="88" y="491"/>
                </a:cubicBezTo>
                <a:close/>
                <a:moveTo>
                  <a:pt x="400" y="466"/>
                </a:moveTo>
                <a:cubicBezTo>
                  <a:pt x="400" y="466"/>
                  <a:pt x="400" y="467"/>
                  <a:pt x="399" y="467"/>
                </a:cubicBezTo>
                <a:cubicBezTo>
                  <a:pt x="400" y="467"/>
                  <a:pt x="400" y="466"/>
                  <a:pt x="400" y="466"/>
                </a:cubicBezTo>
                <a:cubicBezTo>
                  <a:pt x="400" y="466"/>
                  <a:pt x="400" y="466"/>
                  <a:pt x="400" y="466"/>
                </a:cubicBezTo>
                <a:close/>
                <a:moveTo>
                  <a:pt x="385" y="504"/>
                </a:move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lose/>
                <a:moveTo>
                  <a:pt x="462" y="544"/>
                </a:move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lose/>
                <a:moveTo>
                  <a:pt x="158" y="889"/>
                </a:moveTo>
                <a:cubicBezTo>
                  <a:pt x="158" y="889"/>
                  <a:pt x="158" y="888"/>
                  <a:pt x="158" y="888"/>
                </a:cubicBezTo>
                <a:cubicBezTo>
                  <a:pt x="158" y="888"/>
                  <a:pt x="158" y="889"/>
                  <a:pt x="158" y="889"/>
                </a:cubicBezTo>
                <a:cubicBezTo>
                  <a:pt x="158" y="889"/>
                  <a:pt x="158" y="889"/>
                  <a:pt x="158" y="889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7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7"/>
                  <a:pt x="158" y="887"/>
                </a:cubicBezTo>
                <a:cubicBezTo>
                  <a:pt x="158" y="887"/>
                  <a:pt x="157" y="887"/>
                  <a:pt x="157" y="887"/>
                </a:cubicBezTo>
                <a:cubicBezTo>
                  <a:pt x="157" y="887"/>
                  <a:pt x="158" y="887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387" y="532"/>
                </a:move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lose/>
                <a:moveTo>
                  <a:pt x="383" y="40"/>
                </a:moveTo>
                <a:cubicBezTo>
                  <a:pt x="383" y="40"/>
                  <a:pt x="383" y="40"/>
                  <a:pt x="383" y="40"/>
                </a:cubicBezTo>
                <a:cubicBezTo>
                  <a:pt x="382" y="39"/>
                  <a:pt x="382" y="39"/>
                  <a:pt x="382" y="39"/>
                </a:cubicBezTo>
                <a:cubicBezTo>
                  <a:pt x="382" y="39"/>
                  <a:pt x="383" y="39"/>
                  <a:pt x="383" y="40"/>
                </a:cubicBezTo>
                <a:cubicBezTo>
                  <a:pt x="383" y="40"/>
                  <a:pt x="383" y="40"/>
                  <a:pt x="383" y="40"/>
                </a:cubicBezTo>
                <a:close/>
                <a:moveTo>
                  <a:pt x="310" y="1"/>
                </a:moveTo>
                <a:cubicBezTo>
                  <a:pt x="310" y="1"/>
                  <a:pt x="310" y="1"/>
                  <a:pt x="310" y="1"/>
                </a:cubicBezTo>
                <a:cubicBezTo>
                  <a:pt x="310" y="1"/>
                  <a:pt x="310" y="0"/>
                  <a:pt x="310" y="0"/>
                </a:cubicBezTo>
                <a:cubicBezTo>
                  <a:pt x="310" y="0"/>
                  <a:pt x="310" y="1"/>
                  <a:pt x="310" y="1"/>
                </a:cubicBezTo>
                <a:cubicBezTo>
                  <a:pt x="310" y="1"/>
                  <a:pt x="310" y="1"/>
                  <a:pt x="310" y="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稻壳儿设计师PPT@老油条PPT_79"/>
          <p:cNvSpPr/>
          <p:nvPr/>
        </p:nvSpPr>
        <p:spPr bwMode="auto">
          <a:xfrm>
            <a:off x="-903625" y="6399557"/>
            <a:ext cx="1109906" cy="1420866"/>
          </a:xfrm>
          <a:custGeom>
            <a:avLst/>
            <a:gdLst>
              <a:gd name="T0" fmla="*/ 4 w 239"/>
              <a:gd name="T1" fmla="*/ 304 h 306"/>
              <a:gd name="T2" fmla="*/ 88 w 239"/>
              <a:gd name="T3" fmla="*/ 159 h 306"/>
              <a:gd name="T4" fmla="*/ 174 w 239"/>
              <a:gd name="T5" fmla="*/ 48 h 306"/>
              <a:gd name="T6" fmla="*/ 207 w 239"/>
              <a:gd name="T7" fmla="*/ 31 h 306"/>
              <a:gd name="T8" fmla="*/ 215 w 239"/>
              <a:gd name="T9" fmla="*/ 29 h 306"/>
              <a:gd name="T10" fmla="*/ 227 w 239"/>
              <a:gd name="T11" fmla="*/ 50 h 306"/>
              <a:gd name="T12" fmla="*/ 216 w 239"/>
              <a:gd name="T13" fmla="*/ 66 h 306"/>
              <a:gd name="T14" fmla="*/ 165 w 239"/>
              <a:gd name="T15" fmla="*/ 128 h 306"/>
              <a:gd name="T16" fmla="*/ 51 w 239"/>
              <a:gd name="T17" fmla="*/ 229 h 306"/>
              <a:gd name="T18" fmla="*/ 57 w 239"/>
              <a:gd name="T19" fmla="*/ 232 h 306"/>
              <a:gd name="T20" fmla="*/ 192 w 239"/>
              <a:gd name="T21" fmla="*/ 61 h 306"/>
              <a:gd name="T22" fmla="*/ 186 w 239"/>
              <a:gd name="T23" fmla="*/ 58 h 306"/>
              <a:gd name="T24" fmla="*/ 131 w 239"/>
              <a:gd name="T25" fmla="*/ 126 h 306"/>
              <a:gd name="T26" fmla="*/ 136 w 239"/>
              <a:gd name="T27" fmla="*/ 130 h 306"/>
              <a:gd name="T28" fmla="*/ 193 w 239"/>
              <a:gd name="T29" fmla="*/ 58 h 306"/>
              <a:gd name="T30" fmla="*/ 187 w 239"/>
              <a:gd name="T31" fmla="*/ 56 h 306"/>
              <a:gd name="T32" fmla="*/ 50 w 239"/>
              <a:gd name="T33" fmla="*/ 230 h 306"/>
              <a:gd name="T34" fmla="*/ 56 w 239"/>
              <a:gd name="T35" fmla="*/ 234 h 306"/>
              <a:gd name="T36" fmla="*/ 164 w 239"/>
              <a:gd name="T37" fmla="*/ 138 h 306"/>
              <a:gd name="T38" fmla="*/ 208 w 239"/>
              <a:gd name="T39" fmla="*/ 88 h 306"/>
              <a:gd name="T40" fmla="*/ 238 w 239"/>
              <a:gd name="T41" fmla="*/ 37 h 306"/>
              <a:gd name="T42" fmla="*/ 164 w 239"/>
              <a:gd name="T43" fmla="*/ 46 h 306"/>
              <a:gd name="T44" fmla="*/ 87 w 239"/>
              <a:gd name="T45" fmla="*/ 148 h 306"/>
              <a:gd name="T46" fmla="*/ 1 w 239"/>
              <a:gd name="T47" fmla="*/ 303 h 306"/>
              <a:gd name="T48" fmla="*/ 4 w 239"/>
              <a:gd name="T49" fmla="*/ 304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9" h="306">
                <a:moveTo>
                  <a:pt x="4" y="304"/>
                </a:moveTo>
                <a:cubicBezTo>
                  <a:pt x="32" y="256"/>
                  <a:pt x="59" y="207"/>
                  <a:pt x="88" y="159"/>
                </a:cubicBezTo>
                <a:cubicBezTo>
                  <a:pt x="113" y="120"/>
                  <a:pt x="137" y="76"/>
                  <a:pt x="174" y="48"/>
                </a:cubicBezTo>
                <a:cubicBezTo>
                  <a:pt x="184" y="40"/>
                  <a:pt x="195" y="34"/>
                  <a:pt x="207" y="31"/>
                </a:cubicBezTo>
                <a:cubicBezTo>
                  <a:pt x="210" y="30"/>
                  <a:pt x="213" y="29"/>
                  <a:pt x="215" y="29"/>
                </a:cubicBezTo>
                <a:cubicBezTo>
                  <a:pt x="229" y="35"/>
                  <a:pt x="233" y="42"/>
                  <a:pt x="227" y="50"/>
                </a:cubicBezTo>
                <a:cubicBezTo>
                  <a:pt x="225" y="56"/>
                  <a:pt x="220" y="61"/>
                  <a:pt x="216" y="66"/>
                </a:cubicBezTo>
                <a:cubicBezTo>
                  <a:pt x="200" y="88"/>
                  <a:pt x="183" y="108"/>
                  <a:pt x="165" y="128"/>
                </a:cubicBezTo>
                <a:cubicBezTo>
                  <a:pt x="130" y="165"/>
                  <a:pt x="92" y="199"/>
                  <a:pt x="51" y="229"/>
                </a:cubicBezTo>
                <a:cubicBezTo>
                  <a:pt x="53" y="230"/>
                  <a:pt x="55" y="231"/>
                  <a:pt x="57" y="232"/>
                </a:cubicBezTo>
                <a:cubicBezTo>
                  <a:pt x="87" y="165"/>
                  <a:pt x="133" y="107"/>
                  <a:pt x="192" y="61"/>
                </a:cubicBezTo>
                <a:cubicBezTo>
                  <a:pt x="190" y="60"/>
                  <a:pt x="188" y="59"/>
                  <a:pt x="186" y="58"/>
                </a:cubicBezTo>
                <a:cubicBezTo>
                  <a:pt x="180" y="89"/>
                  <a:pt x="155" y="108"/>
                  <a:pt x="131" y="126"/>
                </a:cubicBezTo>
                <a:cubicBezTo>
                  <a:pt x="128" y="128"/>
                  <a:pt x="132" y="133"/>
                  <a:pt x="136" y="130"/>
                </a:cubicBezTo>
                <a:cubicBezTo>
                  <a:pt x="161" y="112"/>
                  <a:pt x="187" y="91"/>
                  <a:pt x="193" y="58"/>
                </a:cubicBezTo>
                <a:cubicBezTo>
                  <a:pt x="193" y="55"/>
                  <a:pt x="189" y="54"/>
                  <a:pt x="187" y="56"/>
                </a:cubicBezTo>
                <a:cubicBezTo>
                  <a:pt x="128" y="102"/>
                  <a:pt x="82" y="162"/>
                  <a:pt x="50" y="230"/>
                </a:cubicBezTo>
                <a:cubicBezTo>
                  <a:pt x="49" y="233"/>
                  <a:pt x="53" y="235"/>
                  <a:pt x="56" y="234"/>
                </a:cubicBezTo>
                <a:cubicBezTo>
                  <a:pt x="95" y="205"/>
                  <a:pt x="131" y="174"/>
                  <a:pt x="164" y="138"/>
                </a:cubicBezTo>
                <a:cubicBezTo>
                  <a:pt x="180" y="122"/>
                  <a:pt x="194" y="105"/>
                  <a:pt x="208" y="88"/>
                </a:cubicBezTo>
                <a:cubicBezTo>
                  <a:pt x="218" y="75"/>
                  <a:pt x="239" y="56"/>
                  <a:pt x="238" y="37"/>
                </a:cubicBezTo>
                <a:cubicBezTo>
                  <a:pt x="235" y="0"/>
                  <a:pt x="178" y="35"/>
                  <a:pt x="164" y="46"/>
                </a:cubicBezTo>
                <a:cubicBezTo>
                  <a:pt x="131" y="73"/>
                  <a:pt x="109" y="112"/>
                  <a:pt x="87" y="148"/>
                </a:cubicBezTo>
                <a:cubicBezTo>
                  <a:pt x="56" y="198"/>
                  <a:pt x="26" y="250"/>
                  <a:pt x="1" y="303"/>
                </a:cubicBezTo>
                <a:cubicBezTo>
                  <a:pt x="0" y="304"/>
                  <a:pt x="3" y="306"/>
                  <a:pt x="4" y="304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稻壳儿设计师PPT@老油条PPT_80"/>
          <p:cNvSpPr/>
          <p:nvPr/>
        </p:nvSpPr>
        <p:spPr bwMode="auto">
          <a:xfrm>
            <a:off x="-680013" y="5039252"/>
            <a:ext cx="1113400" cy="2288526"/>
          </a:xfrm>
          <a:custGeom>
            <a:avLst/>
            <a:gdLst>
              <a:gd name="T0" fmla="*/ 3 w 240"/>
              <a:gd name="T1" fmla="*/ 491 h 493"/>
              <a:gd name="T2" fmla="*/ 95 w 240"/>
              <a:gd name="T3" fmla="*/ 303 h 493"/>
              <a:gd name="T4" fmla="*/ 196 w 240"/>
              <a:gd name="T5" fmla="*/ 138 h 493"/>
              <a:gd name="T6" fmla="*/ 233 w 240"/>
              <a:gd name="T7" fmla="*/ 53 h 493"/>
              <a:gd name="T8" fmla="*/ 221 w 240"/>
              <a:gd name="T9" fmla="*/ 7 h 493"/>
              <a:gd name="T10" fmla="*/ 165 w 240"/>
              <a:gd name="T11" fmla="*/ 43 h 493"/>
              <a:gd name="T12" fmla="*/ 115 w 240"/>
              <a:gd name="T13" fmla="*/ 115 h 493"/>
              <a:gd name="T14" fmla="*/ 60 w 240"/>
              <a:gd name="T15" fmla="*/ 305 h 493"/>
              <a:gd name="T16" fmla="*/ 62 w 240"/>
              <a:gd name="T17" fmla="*/ 307 h 493"/>
              <a:gd name="T18" fmla="*/ 94 w 240"/>
              <a:gd name="T19" fmla="*/ 281 h 493"/>
              <a:gd name="T20" fmla="*/ 134 w 240"/>
              <a:gd name="T21" fmla="*/ 209 h 493"/>
              <a:gd name="T22" fmla="*/ 166 w 240"/>
              <a:gd name="T23" fmla="*/ 145 h 493"/>
              <a:gd name="T24" fmla="*/ 183 w 240"/>
              <a:gd name="T25" fmla="*/ 105 h 493"/>
              <a:gd name="T26" fmla="*/ 193 w 240"/>
              <a:gd name="T27" fmla="*/ 77 h 493"/>
              <a:gd name="T28" fmla="*/ 177 w 240"/>
              <a:gd name="T29" fmla="*/ 60 h 493"/>
              <a:gd name="T30" fmla="*/ 159 w 240"/>
              <a:gd name="T31" fmla="*/ 78 h 493"/>
              <a:gd name="T32" fmla="*/ 140 w 240"/>
              <a:gd name="T33" fmla="*/ 106 h 493"/>
              <a:gd name="T34" fmla="*/ 94 w 240"/>
              <a:gd name="T35" fmla="*/ 236 h 493"/>
              <a:gd name="T36" fmla="*/ 102 w 240"/>
              <a:gd name="T37" fmla="*/ 237 h 493"/>
              <a:gd name="T38" fmla="*/ 143 w 240"/>
              <a:gd name="T39" fmla="*/ 114 h 493"/>
              <a:gd name="T40" fmla="*/ 159 w 240"/>
              <a:gd name="T41" fmla="*/ 90 h 493"/>
              <a:gd name="T42" fmla="*/ 169 w 240"/>
              <a:gd name="T43" fmla="*/ 78 h 493"/>
              <a:gd name="T44" fmla="*/ 174 w 240"/>
              <a:gd name="T45" fmla="*/ 72 h 493"/>
              <a:gd name="T46" fmla="*/ 185 w 240"/>
              <a:gd name="T47" fmla="*/ 79 h 493"/>
              <a:gd name="T48" fmla="*/ 176 w 240"/>
              <a:gd name="T49" fmla="*/ 102 h 493"/>
              <a:gd name="T50" fmla="*/ 161 w 240"/>
              <a:gd name="T51" fmla="*/ 137 h 493"/>
              <a:gd name="T52" fmla="*/ 97 w 240"/>
              <a:gd name="T53" fmla="*/ 263 h 493"/>
              <a:gd name="T54" fmla="*/ 81 w 240"/>
              <a:gd name="T55" fmla="*/ 291 h 493"/>
              <a:gd name="T56" fmla="*/ 66 w 240"/>
              <a:gd name="T57" fmla="*/ 300 h 493"/>
              <a:gd name="T58" fmla="*/ 67 w 240"/>
              <a:gd name="T59" fmla="*/ 290 h 493"/>
              <a:gd name="T60" fmla="*/ 78 w 240"/>
              <a:gd name="T61" fmla="*/ 225 h 493"/>
              <a:gd name="T62" fmla="*/ 125 w 240"/>
              <a:gd name="T63" fmla="*/ 110 h 493"/>
              <a:gd name="T64" fmla="*/ 154 w 240"/>
              <a:gd name="T65" fmla="*/ 66 h 493"/>
              <a:gd name="T66" fmla="*/ 202 w 240"/>
              <a:gd name="T67" fmla="*/ 17 h 493"/>
              <a:gd name="T68" fmla="*/ 229 w 240"/>
              <a:gd name="T69" fmla="*/ 36 h 493"/>
              <a:gd name="T70" fmla="*/ 221 w 240"/>
              <a:gd name="T71" fmla="*/ 65 h 493"/>
              <a:gd name="T72" fmla="*/ 195 w 240"/>
              <a:gd name="T73" fmla="*/ 125 h 493"/>
              <a:gd name="T74" fmla="*/ 130 w 240"/>
              <a:gd name="T75" fmla="*/ 234 h 493"/>
              <a:gd name="T76" fmla="*/ 0 w 240"/>
              <a:gd name="T77" fmla="*/ 490 h 493"/>
              <a:gd name="T78" fmla="*/ 3 w 240"/>
              <a:gd name="T79" fmla="*/ 491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0" h="493">
                <a:moveTo>
                  <a:pt x="3" y="491"/>
                </a:moveTo>
                <a:cubicBezTo>
                  <a:pt x="28" y="426"/>
                  <a:pt x="59" y="363"/>
                  <a:pt x="95" y="303"/>
                </a:cubicBezTo>
                <a:cubicBezTo>
                  <a:pt x="128" y="248"/>
                  <a:pt x="166" y="195"/>
                  <a:pt x="196" y="138"/>
                </a:cubicBezTo>
                <a:cubicBezTo>
                  <a:pt x="211" y="110"/>
                  <a:pt x="224" y="82"/>
                  <a:pt x="233" y="53"/>
                </a:cubicBezTo>
                <a:cubicBezTo>
                  <a:pt x="237" y="38"/>
                  <a:pt x="240" y="12"/>
                  <a:pt x="221" y="7"/>
                </a:cubicBezTo>
                <a:cubicBezTo>
                  <a:pt x="198" y="0"/>
                  <a:pt x="177" y="29"/>
                  <a:pt x="165" y="43"/>
                </a:cubicBezTo>
                <a:cubicBezTo>
                  <a:pt x="146" y="65"/>
                  <a:pt x="129" y="89"/>
                  <a:pt x="115" y="115"/>
                </a:cubicBezTo>
                <a:cubicBezTo>
                  <a:pt x="82" y="173"/>
                  <a:pt x="63" y="238"/>
                  <a:pt x="60" y="305"/>
                </a:cubicBezTo>
                <a:cubicBezTo>
                  <a:pt x="60" y="306"/>
                  <a:pt x="61" y="307"/>
                  <a:pt x="62" y="307"/>
                </a:cubicBezTo>
                <a:cubicBezTo>
                  <a:pt x="78" y="313"/>
                  <a:pt x="88" y="292"/>
                  <a:pt x="94" y="281"/>
                </a:cubicBezTo>
                <a:cubicBezTo>
                  <a:pt x="108" y="257"/>
                  <a:pt x="121" y="234"/>
                  <a:pt x="134" y="209"/>
                </a:cubicBezTo>
                <a:cubicBezTo>
                  <a:pt x="145" y="188"/>
                  <a:pt x="156" y="167"/>
                  <a:pt x="166" y="145"/>
                </a:cubicBezTo>
                <a:cubicBezTo>
                  <a:pt x="172" y="131"/>
                  <a:pt x="177" y="118"/>
                  <a:pt x="183" y="105"/>
                </a:cubicBezTo>
                <a:cubicBezTo>
                  <a:pt x="187" y="96"/>
                  <a:pt x="192" y="87"/>
                  <a:pt x="193" y="77"/>
                </a:cubicBezTo>
                <a:cubicBezTo>
                  <a:pt x="194" y="67"/>
                  <a:pt x="189" y="55"/>
                  <a:pt x="177" y="60"/>
                </a:cubicBezTo>
                <a:cubicBezTo>
                  <a:pt x="170" y="63"/>
                  <a:pt x="164" y="72"/>
                  <a:pt x="159" y="78"/>
                </a:cubicBezTo>
                <a:cubicBezTo>
                  <a:pt x="152" y="87"/>
                  <a:pt x="146" y="96"/>
                  <a:pt x="140" y="106"/>
                </a:cubicBezTo>
                <a:cubicBezTo>
                  <a:pt x="115" y="146"/>
                  <a:pt x="100" y="190"/>
                  <a:pt x="94" y="236"/>
                </a:cubicBezTo>
                <a:cubicBezTo>
                  <a:pt x="94" y="241"/>
                  <a:pt x="101" y="242"/>
                  <a:pt x="102" y="237"/>
                </a:cubicBezTo>
                <a:cubicBezTo>
                  <a:pt x="106" y="193"/>
                  <a:pt x="120" y="151"/>
                  <a:pt x="143" y="114"/>
                </a:cubicBezTo>
                <a:cubicBezTo>
                  <a:pt x="148" y="106"/>
                  <a:pt x="153" y="97"/>
                  <a:pt x="159" y="90"/>
                </a:cubicBezTo>
                <a:cubicBezTo>
                  <a:pt x="162" y="86"/>
                  <a:pt x="165" y="82"/>
                  <a:pt x="169" y="78"/>
                </a:cubicBezTo>
                <a:cubicBezTo>
                  <a:pt x="170" y="76"/>
                  <a:pt x="172" y="74"/>
                  <a:pt x="174" y="72"/>
                </a:cubicBezTo>
                <a:cubicBezTo>
                  <a:pt x="184" y="69"/>
                  <a:pt x="188" y="72"/>
                  <a:pt x="185" y="79"/>
                </a:cubicBezTo>
                <a:cubicBezTo>
                  <a:pt x="184" y="86"/>
                  <a:pt x="178" y="95"/>
                  <a:pt x="176" y="102"/>
                </a:cubicBezTo>
                <a:cubicBezTo>
                  <a:pt x="171" y="114"/>
                  <a:pt x="166" y="126"/>
                  <a:pt x="161" y="137"/>
                </a:cubicBezTo>
                <a:cubicBezTo>
                  <a:pt x="142" y="180"/>
                  <a:pt x="121" y="222"/>
                  <a:pt x="97" y="263"/>
                </a:cubicBezTo>
                <a:cubicBezTo>
                  <a:pt x="92" y="273"/>
                  <a:pt x="87" y="283"/>
                  <a:pt x="81" y="291"/>
                </a:cubicBezTo>
                <a:cubicBezTo>
                  <a:pt x="78" y="295"/>
                  <a:pt x="72" y="306"/>
                  <a:pt x="66" y="300"/>
                </a:cubicBezTo>
                <a:cubicBezTo>
                  <a:pt x="66" y="300"/>
                  <a:pt x="67" y="290"/>
                  <a:pt x="67" y="290"/>
                </a:cubicBezTo>
                <a:cubicBezTo>
                  <a:pt x="69" y="268"/>
                  <a:pt x="72" y="246"/>
                  <a:pt x="78" y="225"/>
                </a:cubicBezTo>
                <a:cubicBezTo>
                  <a:pt x="88" y="184"/>
                  <a:pt x="103" y="146"/>
                  <a:pt x="125" y="110"/>
                </a:cubicBezTo>
                <a:cubicBezTo>
                  <a:pt x="134" y="95"/>
                  <a:pt x="143" y="80"/>
                  <a:pt x="154" y="66"/>
                </a:cubicBezTo>
                <a:cubicBezTo>
                  <a:pt x="167" y="49"/>
                  <a:pt x="183" y="27"/>
                  <a:pt x="202" y="17"/>
                </a:cubicBezTo>
                <a:cubicBezTo>
                  <a:pt x="219" y="7"/>
                  <a:pt x="231" y="19"/>
                  <a:pt x="229" y="36"/>
                </a:cubicBezTo>
                <a:cubicBezTo>
                  <a:pt x="229" y="46"/>
                  <a:pt x="225" y="56"/>
                  <a:pt x="221" y="65"/>
                </a:cubicBezTo>
                <a:cubicBezTo>
                  <a:pt x="214" y="86"/>
                  <a:pt x="205" y="105"/>
                  <a:pt x="195" y="125"/>
                </a:cubicBezTo>
                <a:cubicBezTo>
                  <a:pt x="176" y="163"/>
                  <a:pt x="153" y="198"/>
                  <a:pt x="130" y="234"/>
                </a:cubicBezTo>
                <a:cubicBezTo>
                  <a:pt x="78" y="315"/>
                  <a:pt x="31" y="398"/>
                  <a:pt x="0" y="490"/>
                </a:cubicBezTo>
                <a:cubicBezTo>
                  <a:pt x="0" y="492"/>
                  <a:pt x="2" y="493"/>
                  <a:pt x="3" y="4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稻壳儿设计师PPT@老油条PPT_81"/>
          <p:cNvSpPr/>
          <p:nvPr/>
        </p:nvSpPr>
        <p:spPr bwMode="auto">
          <a:xfrm flipH="1">
            <a:off x="-427039" y="503237"/>
            <a:ext cx="1049338" cy="1925638"/>
          </a:xfrm>
          <a:custGeom>
            <a:avLst/>
            <a:gdLst>
              <a:gd name="T0" fmla="*/ 185 w 186"/>
              <a:gd name="T1" fmla="*/ 124 h 341"/>
              <a:gd name="T2" fmla="*/ 179 w 186"/>
              <a:gd name="T3" fmla="*/ 93 h 341"/>
              <a:gd name="T4" fmla="*/ 166 w 186"/>
              <a:gd name="T5" fmla="*/ 55 h 341"/>
              <a:gd name="T6" fmla="*/ 150 w 186"/>
              <a:gd name="T7" fmla="*/ 22 h 341"/>
              <a:gd name="T8" fmla="*/ 134 w 186"/>
              <a:gd name="T9" fmla="*/ 8 h 341"/>
              <a:gd name="T10" fmla="*/ 118 w 186"/>
              <a:gd name="T11" fmla="*/ 1 h 341"/>
              <a:gd name="T12" fmla="*/ 89 w 186"/>
              <a:gd name="T13" fmla="*/ 12 h 341"/>
              <a:gd name="T14" fmla="*/ 54 w 186"/>
              <a:gd name="T15" fmla="*/ 54 h 341"/>
              <a:gd name="T16" fmla="*/ 6 w 186"/>
              <a:gd name="T17" fmla="*/ 122 h 341"/>
              <a:gd name="T18" fmla="*/ 1 w 186"/>
              <a:gd name="T19" fmla="*/ 145 h 341"/>
              <a:gd name="T20" fmla="*/ 6 w 186"/>
              <a:gd name="T21" fmla="*/ 181 h 341"/>
              <a:gd name="T22" fmla="*/ 26 w 186"/>
              <a:gd name="T23" fmla="*/ 256 h 341"/>
              <a:gd name="T24" fmla="*/ 38 w 186"/>
              <a:gd name="T25" fmla="*/ 295 h 341"/>
              <a:gd name="T26" fmla="*/ 53 w 186"/>
              <a:gd name="T27" fmla="*/ 327 h 341"/>
              <a:gd name="T28" fmla="*/ 77 w 186"/>
              <a:gd name="T29" fmla="*/ 339 h 341"/>
              <a:gd name="T30" fmla="*/ 125 w 186"/>
              <a:gd name="T31" fmla="*/ 305 h 341"/>
              <a:gd name="T32" fmla="*/ 145 w 186"/>
              <a:gd name="T33" fmla="*/ 266 h 341"/>
              <a:gd name="T34" fmla="*/ 164 w 186"/>
              <a:gd name="T35" fmla="*/ 217 h 341"/>
              <a:gd name="T36" fmla="*/ 178 w 186"/>
              <a:gd name="T37" fmla="*/ 173 h 341"/>
              <a:gd name="T38" fmla="*/ 185 w 186"/>
              <a:gd name="T39" fmla="*/ 12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6" h="341">
                <a:moveTo>
                  <a:pt x="185" y="124"/>
                </a:moveTo>
                <a:cubicBezTo>
                  <a:pt x="184" y="113"/>
                  <a:pt x="182" y="103"/>
                  <a:pt x="179" y="93"/>
                </a:cubicBezTo>
                <a:cubicBezTo>
                  <a:pt x="175" y="80"/>
                  <a:pt x="170" y="68"/>
                  <a:pt x="166" y="55"/>
                </a:cubicBezTo>
                <a:cubicBezTo>
                  <a:pt x="162" y="43"/>
                  <a:pt x="157" y="32"/>
                  <a:pt x="150" y="22"/>
                </a:cubicBezTo>
                <a:cubicBezTo>
                  <a:pt x="146" y="15"/>
                  <a:pt x="141" y="10"/>
                  <a:pt x="134" y="8"/>
                </a:cubicBezTo>
                <a:cubicBezTo>
                  <a:pt x="129" y="4"/>
                  <a:pt x="124" y="1"/>
                  <a:pt x="118" y="1"/>
                </a:cubicBezTo>
                <a:cubicBezTo>
                  <a:pt x="106" y="0"/>
                  <a:pt x="97" y="4"/>
                  <a:pt x="89" y="12"/>
                </a:cubicBezTo>
                <a:cubicBezTo>
                  <a:pt x="77" y="25"/>
                  <a:pt x="65" y="39"/>
                  <a:pt x="54" y="54"/>
                </a:cubicBezTo>
                <a:cubicBezTo>
                  <a:pt x="37" y="76"/>
                  <a:pt x="20" y="98"/>
                  <a:pt x="6" y="122"/>
                </a:cubicBezTo>
                <a:cubicBezTo>
                  <a:pt x="2" y="129"/>
                  <a:pt x="0" y="137"/>
                  <a:pt x="1" y="145"/>
                </a:cubicBezTo>
                <a:cubicBezTo>
                  <a:pt x="2" y="157"/>
                  <a:pt x="3" y="169"/>
                  <a:pt x="6" y="181"/>
                </a:cubicBezTo>
                <a:cubicBezTo>
                  <a:pt x="12" y="206"/>
                  <a:pt x="18" y="231"/>
                  <a:pt x="26" y="256"/>
                </a:cubicBezTo>
                <a:cubicBezTo>
                  <a:pt x="30" y="269"/>
                  <a:pt x="35" y="282"/>
                  <a:pt x="38" y="295"/>
                </a:cubicBezTo>
                <a:cubicBezTo>
                  <a:pt x="42" y="306"/>
                  <a:pt x="47" y="317"/>
                  <a:pt x="53" y="327"/>
                </a:cubicBezTo>
                <a:cubicBezTo>
                  <a:pt x="58" y="336"/>
                  <a:pt x="67" y="341"/>
                  <a:pt x="77" y="339"/>
                </a:cubicBezTo>
                <a:cubicBezTo>
                  <a:pt x="99" y="336"/>
                  <a:pt x="116" y="327"/>
                  <a:pt x="125" y="305"/>
                </a:cubicBezTo>
                <a:cubicBezTo>
                  <a:pt x="133" y="292"/>
                  <a:pt x="139" y="279"/>
                  <a:pt x="145" y="266"/>
                </a:cubicBezTo>
                <a:cubicBezTo>
                  <a:pt x="153" y="250"/>
                  <a:pt x="159" y="234"/>
                  <a:pt x="164" y="217"/>
                </a:cubicBezTo>
                <a:cubicBezTo>
                  <a:pt x="168" y="203"/>
                  <a:pt x="171" y="187"/>
                  <a:pt x="178" y="173"/>
                </a:cubicBezTo>
                <a:cubicBezTo>
                  <a:pt x="184" y="157"/>
                  <a:pt x="186" y="141"/>
                  <a:pt x="185" y="124"/>
                </a:cubicBezTo>
                <a:close/>
              </a:path>
            </a:pathLst>
          </a:custGeom>
          <a:solidFill>
            <a:srgbClr val="5F6F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稻壳儿设计师PPT@老油条PPT_82"/>
          <p:cNvSpPr/>
          <p:nvPr/>
        </p:nvSpPr>
        <p:spPr bwMode="auto">
          <a:xfrm flipH="1">
            <a:off x="646112" y="-276226"/>
            <a:ext cx="1303338" cy="920750"/>
          </a:xfrm>
          <a:custGeom>
            <a:avLst/>
            <a:gdLst>
              <a:gd name="T0" fmla="*/ 225 w 231"/>
              <a:gd name="T1" fmla="*/ 127 h 163"/>
              <a:gd name="T2" fmla="*/ 210 w 231"/>
              <a:gd name="T3" fmla="*/ 97 h 163"/>
              <a:gd name="T4" fmla="*/ 179 w 231"/>
              <a:gd name="T5" fmla="*/ 49 h 163"/>
              <a:gd name="T6" fmla="*/ 166 w 231"/>
              <a:gd name="T7" fmla="*/ 30 h 163"/>
              <a:gd name="T8" fmla="*/ 148 w 231"/>
              <a:gd name="T9" fmla="*/ 17 h 163"/>
              <a:gd name="T10" fmla="*/ 108 w 231"/>
              <a:gd name="T11" fmla="*/ 7 h 163"/>
              <a:gd name="T12" fmla="*/ 27 w 231"/>
              <a:gd name="T13" fmla="*/ 1 h 163"/>
              <a:gd name="T14" fmla="*/ 4 w 231"/>
              <a:gd name="T15" fmla="*/ 16 h 163"/>
              <a:gd name="T16" fmla="*/ 3 w 231"/>
              <a:gd name="T17" fmla="*/ 44 h 163"/>
              <a:gd name="T18" fmla="*/ 6 w 231"/>
              <a:gd name="T19" fmla="*/ 62 h 163"/>
              <a:gd name="T20" fmla="*/ 10 w 231"/>
              <a:gd name="T21" fmla="*/ 90 h 163"/>
              <a:gd name="T22" fmla="*/ 19 w 231"/>
              <a:gd name="T23" fmla="*/ 145 h 163"/>
              <a:gd name="T24" fmla="*/ 20 w 231"/>
              <a:gd name="T25" fmla="*/ 150 h 163"/>
              <a:gd name="T26" fmla="*/ 40 w 231"/>
              <a:gd name="T27" fmla="*/ 163 h 163"/>
              <a:gd name="T28" fmla="*/ 55 w 231"/>
              <a:gd name="T29" fmla="*/ 158 h 163"/>
              <a:gd name="T30" fmla="*/ 92 w 231"/>
              <a:gd name="T31" fmla="*/ 150 h 163"/>
              <a:gd name="T32" fmla="*/ 143 w 231"/>
              <a:gd name="T33" fmla="*/ 155 h 163"/>
              <a:gd name="T34" fmla="*/ 209 w 231"/>
              <a:gd name="T35" fmla="*/ 160 h 163"/>
              <a:gd name="T36" fmla="*/ 218 w 231"/>
              <a:gd name="T37" fmla="*/ 159 h 163"/>
              <a:gd name="T38" fmla="*/ 221 w 231"/>
              <a:gd name="T39" fmla="*/ 157 h 163"/>
              <a:gd name="T40" fmla="*/ 225 w 231"/>
              <a:gd name="T41" fmla="*/ 12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1" h="163">
                <a:moveTo>
                  <a:pt x="225" y="127"/>
                </a:moveTo>
                <a:cubicBezTo>
                  <a:pt x="222" y="117"/>
                  <a:pt x="216" y="107"/>
                  <a:pt x="210" y="97"/>
                </a:cubicBezTo>
                <a:cubicBezTo>
                  <a:pt x="200" y="81"/>
                  <a:pt x="189" y="66"/>
                  <a:pt x="179" y="49"/>
                </a:cubicBezTo>
                <a:cubicBezTo>
                  <a:pt x="175" y="43"/>
                  <a:pt x="171" y="36"/>
                  <a:pt x="166" y="30"/>
                </a:cubicBezTo>
                <a:cubicBezTo>
                  <a:pt x="161" y="24"/>
                  <a:pt x="155" y="19"/>
                  <a:pt x="148" y="17"/>
                </a:cubicBezTo>
                <a:cubicBezTo>
                  <a:pt x="135" y="13"/>
                  <a:pt x="121" y="9"/>
                  <a:pt x="108" y="7"/>
                </a:cubicBezTo>
                <a:cubicBezTo>
                  <a:pt x="81" y="4"/>
                  <a:pt x="54" y="3"/>
                  <a:pt x="27" y="1"/>
                </a:cubicBezTo>
                <a:cubicBezTo>
                  <a:pt x="17" y="0"/>
                  <a:pt x="8" y="6"/>
                  <a:pt x="4" y="16"/>
                </a:cubicBezTo>
                <a:cubicBezTo>
                  <a:pt x="0" y="26"/>
                  <a:pt x="1" y="35"/>
                  <a:pt x="3" y="44"/>
                </a:cubicBezTo>
                <a:cubicBezTo>
                  <a:pt x="3" y="50"/>
                  <a:pt x="5" y="56"/>
                  <a:pt x="6" y="62"/>
                </a:cubicBezTo>
                <a:cubicBezTo>
                  <a:pt x="8" y="72"/>
                  <a:pt x="10" y="81"/>
                  <a:pt x="10" y="90"/>
                </a:cubicBezTo>
                <a:cubicBezTo>
                  <a:pt x="11" y="109"/>
                  <a:pt x="16" y="127"/>
                  <a:pt x="19" y="145"/>
                </a:cubicBezTo>
                <a:cubicBezTo>
                  <a:pt x="19" y="147"/>
                  <a:pt x="20" y="149"/>
                  <a:pt x="20" y="150"/>
                </a:cubicBezTo>
                <a:cubicBezTo>
                  <a:pt x="24" y="159"/>
                  <a:pt x="30" y="163"/>
                  <a:pt x="40" y="163"/>
                </a:cubicBezTo>
                <a:cubicBezTo>
                  <a:pt x="45" y="162"/>
                  <a:pt x="50" y="161"/>
                  <a:pt x="55" y="158"/>
                </a:cubicBezTo>
                <a:cubicBezTo>
                  <a:pt x="67" y="152"/>
                  <a:pt x="79" y="149"/>
                  <a:pt x="92" y="150"/>
                </a:cubicBezTo>
                <a:cubicBezTo>
                  <a:pt x="109" y="152"/>
                  <a:pt x="126" y="153"/>
                  <a:pt x="143" y="155"/>
                </a:cubicBezTo>
                <a:cubicBezTo>
                  <a:pt x="165" y="158"/>
                  <a:pt x="187" y="160"/>
                  <a:pt x="209" y="160"/>
                </a:cubicBezTo>
                <a:cubicBezTo>
                  <a:pt x="212" y="160"/>
                  <a:pt x="215" y="161"/>
                  <a:pt x="218" y="159"/>
                </a:cubicBezTo>
                <a:cubicBezTo>
                  <a:pt x="219" y="158"/>
                  <a:pt x="221" y="158"/>
                  <a:pt x="221" y="157"/>
                </a:cubicBezTo>
                <a:cubicBezTo>
                  <a:pt x="231" y="148"/>
                  <a:pt x="229" y="137"/>
                  <a:pt x="225" y="127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稻壳儿设计师PPT@老油条PPT_83"/>
          <p:cNvSpPr/>
          <p:nvPr/>
        </p:nvSpPr>
        <p:spPr bwMode="auto">
          <a:xfrm flipH="1">
            <a:off x="-523876" y="-508001"/>
            <a:ext cx="1570038" cy="1943101"/>
          </a:xfrm>
          <a:custGeom>
            <a:avLst/>
            <a:gdLst>
              <a:gd name="T0" fmla="*/ 39 w 278"/>
              <a:gd name="T1" fmla="*/ 29 h 344"/>
              <a:gd name="T2" fmla="*/ 58 w 278"/>
              <a:gd name="T3" fmla="*/ 13 h 344"/>
              <a:gd name="T4" fmla="*/ 110 w 278"/>
              <a:gd name="T5" fmla="*/ 20 h 344"/>
              <a:gd name="T6" fmla="*/ 134 w 278"/>
              <a:gd name="T7" fmla="*/ 54 h 344"/>
              <a:gd name="T8" fmla="*/ 174 w 278"/>
              <a:gd name="T9" fmla="*/ 97 h 344"/>
              <a:gd name="T10" fmla="*/ 264 w 278"/>
              <a:gd name="T11" fmla="*/ 183 h 344"/>
              <a:gd name="T12" fmla="*/ 278 w 278"/>
              <a:gd name="T13" fmla="*/ 208 h 344"/>
              <a:gd name="T14" fmla="*/ 274 w 278"/>
              <a:gd name="T15" fmla="*/ 222 h 344"/>
              <a:gd name="T16" fmla="*/ 246 w 278"/>
              <a:gd name="T17" fmla="*/ 254 h 344"/>
              <a:gd name="T18" fmla="*/ 198 w 278"/>
              <a:gd name="T19" fmla="*/ 306 h 344"/>
              <a:gd name="T20" fmla="*/ 163 w 278"/>
              <a:gd name="T21" fmla="*/ 340 h 344"/>
              <a:gd name="T22" fmla="*/ 148 w 278"/>
              <a:gd name="T23" fmla="*/ 342 h 344"/>
              <a:gd name="T24" fmla="*/ 120 w 278"/>
              <a:gd name="T25" fmla="*/ 314 h 344"/>
              <a:gd name="T26" fmla="*/ 89 w 278"/>
              <a:gd name="T27" fmla="*/ 273 h 344"/>
              <a:gd name="T28" fmla="*/ 70 w 278"/>
              <a:gd name="T29" fmla="*/ 256 h 344"/>
              <a:gd name="T30" fmla="*/ 52 w 278"/>
              <a:gd name="T31" fmla="*/ 231 h 344"/>
              <a:gd name="T32" fmla="*/ 18 w 278"/>
              <a:gd name="T33" fmla="*/ 143 h 344"/>
              <a:gd name="T34" fmla="*/ 7 w 278"/>
              <a:gd name="T35" fmla="*/ 115 h 344"/>
              <a:gd name="T36" fmla="*/ 1 w 278"/>
              <a:gd name="T37" fmla="*/ 71 h 344"/>
              <a:gd name="T38" fmla="*/ 7 w 278"/>
              <a:gd name="T39" fmla="*/ 57 h 344"/>
              <a:gd name="T40" fmla="*/ 39 w 278"/>
              <a:gd name="T41" fmla="*/ 29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8" h="344">
                <a:moveTo>
                  <a:pt x="39" y="29"/>
                </a:moveTo>
                <a:cubicBezTo>
                  <a:pt x="44" y="25"/>
                  <a:pt x="51" y="20"/>
                  <a:pt x="58" y="13"/>
                </a:cubicBezTo>
                <a:cubicBezTo>
                  <a:pt x="72" y="0"/>
                  <a:pt x="101" y="5"/>
                  <a:pt x="110" y="20"/>
                </a:cubicBezTo>
                <a:cubicBezTo>
                  <a:pt x="118" y="31"/>
                  <a:pt x="126" y="42"/>
                  <a:pt x="134" y="54"/>
                </a:cubicBezTo>
                <a:cubicBezTo>
                  <a:pt x="146" y="70"/>
                  <a:pt x="160" y="84"/>
                  <a:pt x="174" y="97"/>
                </a:cubicBezTo>
                <a:cubicBezTo>
                  <a:pt x="205" y="125"/>
                  <a:pt x="235" y="153"/>
                  <a:pt x="264" y="183"/>
                </a:cubicBezTo>
                <a:cubicBezTo>
                  <a:pt x="271" y="190"/>
                  <a:pt x="277" y="198"/>
                  <a:pt x="278" y="208"/>
                </a:cubicBezTo>
                <a:cubicBezTo>
                  <a:pt x="278" y="214"/>
                  <a:pt x="277" y="218"/>
                  <a:pt x="274" y="222"/>
                </a:cubicBezTo>
                <a:cubicBezTo>
                  <a:pt x="265" y="233"/>
                  <a:pt x="256" y="244"/>
                  <a:pt x="246" y="254"/>
                </a:cubicBezTo>
                <a:cubicBezTo>
                  <a:pt x="230" y="272"/>
                  <a:pt x="214" y="289"/>
                  <a:pt x="198" y="306"/>
                </a:cubicBezTo>
                <a:cubicBezTo>
                  <a:pt x="187" y="318"/>
                  <a:pt x="175" y="329"/>
                  <a:pt x="163" y="340"/>
                </a:cubicBezTo>
                <a:cubicBezTo>
                  <a:pt x="158" y="344"/>
                  <a:pt x="153" y="344"/>
                  <a:pt x="148" y="342"/>
                </a:cubicBezTo>
                <a:cubicBezTo>
                  <a:pt x="135" y="336"/>
                  <a:pt x="125" y="326"/>
                  <a:pt x="120" y="314"/>
                </a:cubicBezTo>
                <a:cubicBezTo>
                  <a:pt x="113" y="297"/>
                  <a:pt x="103" y="284"/>
                  <a:pt x="89" y="273"/>
                </a:cubicBezTo>
                <a:cubicBezTo>
                  <a:pt x="82" y="267"/>
                  <a:pt x="76" y="262"/>
                  <a:pt x="70" y="256"/>
                </a:cubicBezTo>
                <a:cubicBezTo>
                  <a:pt x="62" y="249"/>
                  <a:pt x="56" y="241"/>
                  <a:pt x="52" y="231"/>
                </a:cubicBezTo>
                <a:cubicBezTo>
                  <a:pt x="39" y="203"/>
                  <a:pt x="28" y="173"/>
                  <a:pt x="18" y="143"/>
                </a:cubicBezTo>
                <a:cubicBezTo>
                  <a:pt x="15" y="134"/>
                  <a:pt x="12" y="124"/>
                  <a:pt x="7" y="115"/>
                </a:cubicBezTo>
                <a:cubicBezTo>
                  <a:pt x="1" y="101"/>
                  <a:pt x="1" y="86"/>
                  <a:pt x="1" y="71"/>
                </a:cubicBezTo>
                <a:cubicBezTo>
                  <a:pt x="0" y="66"/>
                  <a:pt x="3" y="61"/>
                  <a:pt x="7" y="57"/>
                </a:cubicBezTo>
                <a:cubicBezTo>
                  <a:pt x="16" y="47"/>
                  <a:pt x="27" y="40"/>
                  <a:pt x="39" y="29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稻壳儿设计师PPT@老油条PPT_84"/>
          <p:cNvSpPr/>
          <p:nvPr/>
        </p:nvSpPr>
        <p:spPr bwMode="auto">
          <a:xfrm flipH="1">
            <a:off x="741362" y="-581026"/>
            <a:ext cx="2309813" cy="998538"/>
          </a:xfrm>
          <a:custGeom>
            <a:avLst/>
            <a:gdLst>
              <a:gd name="T0" fmla="*/ 2 w 409"/>
              <a:gd name="T1" fmla="*/ 73 h 177"/>
              <a:gd name="T2" fmla="*/ 106 w 409"/>
              <a:gd name="T3" fmla="*/ 126 h 177"/>
              <a:gd name="T4" fmla="*/ 159 w 409"/>
              <a:gd name="T5" fmla="*/ 153 h 177"/>
              <a:gd name="T6" fmla="*/ 205 w 409"/>
              <a:gd name="T7" fmla="*/ 171 h 177"/>
              <a:gd name="T8" fmla="*/ 270 w 409"/>
              <a:gd name="T9" fmla="*/ 143 h 177"/>
              <a:gd name="T10" fmla="*/ 319 w 409"/>
              <a:gd name="T11" fmla="*/ 65 h 177"/>
              <a:gd name="T12" fmla="*/ 407 w 409"/>
              <a:gd name="T13" fmla="*/ 5 h 177"/>
              <a:gd name="T14" fmla="*/ 406 w 409"/>
              <a:gd name="T15" fmla="*/ 1 h 177"/>
              <a:gd name="T16" fmla="*/ 282 w 409"/>
              <a:gd name="T17" fmla="*/ 108 h 177"/>
              <a:gd name="T18" fmla="*/ 263 w 409"/>
              <a:gd name="T19" fmla="*/ 147 h 177"/>
              <a:gd name="T20" fmla="*/ 221 w 409"/>
              <a:gd name="T21" fmla="*/ 169 h 177"/>
              <a:gd name="T22" fmla="*/ 167 w 409"/>
              <a:gd name="T23" fmla="*/ 153 h 177"/>
              <a:gd name="T24" fmla="*/ 118 w 409"/>
              <a:gd name="T25" fmla="*/ 128 h 177"/>
              <a:gd name="T26" fmla="*/ 4 w 409"/>
              <a:gd name="T27" fmla="*/ 69 h 177"/>
              <a:gd name="T28" fmla="*/ 2 w 409"/>
              <a:gd name="T29" fmla="*/ 73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9" h="177">
                <a:moveTo>
                  <a:pt x="2" y="73"/>
                </a:moveTo>
                <a:cubicBezTo>
                  <a:pt x="37" y="91"/>
                  <a:pt x="71" y="108"/>
                  <a:pt x="106" y="126"/>
                </a:cubicBezTo>
                <a:cubicBezTo>
                  <a:pt x="123" y="135"/>
                  <a:pt x="141" y="144"/>
                  <a:pt x="159" y="153"/>
                </a:cubicBezTo>
                <a:cubicBezTo>
                  <a:pt x="173" y="160"/>
                  <a:pt x="188" y="168"/>
                  <a:pt x="205" y="171"/>
                </a:cubicBezTo>
                <a:cubicBezTo>
                  <a:pt x="231" y="177"/>
                  <a:pt x="258" y="169"/>
                  <a:pt x="270" y="143"/>
                </a:cubicBezTo>
                <a:cubicBezTo>
                  <a:pt x="283" y="114"/>
                  <a:pt x="297" y="88"/>
                  <a:pt x="319" y="65"/>
                </a:cubicBezTo>
                <a:cubicBezTo>
                  <a:pt x="343" y="39"/>
                  <a:pt x="374" y="18"/>
                  <a:pt x="407" y="5"/>
                </a:cubicBezTo>
                <a:cubicBezTo>
                  <a:pt x="409" y="4"/>
                  <a:pt x="408" y="0"/>
                  <a:pt x="406" y="1"/>
                </a:cubicBezTo>
                <a:cubicBezTo>
                  <a:pt x="354" y="22"/>
                  <a:pt x="310" y="59"/>
                  <a:pt x="282" y="108"/>
                </a:cubicBezTo>
                <a:cubicBezTo>
                  <a:pt x="275" y="120"/>
                  <a:pt x="270" y="134"/>
                  <a:pt x="263" y="147"/>
                </a:cubicBezTo>
                <a:cubicBezTo>
                  <a:pt x="255" y="162"/>
                  <a:pt x="238" y="169"/>
                  <a:pt x="221" y="169"/>
                </a:cubicBezTo>
                <a:cubicBezTo>
                  <a:pt x="202" y="169"/>
                  <a:pt x="184" y="161"/>
                  <a:pt x="167" y="153"/>
                </a:cubicBezTo>
                <a:cubicBezTo>
                  <a:pt x="151" y="144"/>
                  <a:pt x="135" y="136"/>
                  <a:pt x="118" y="128"/>
                </a:cubicBezTo>
                <a:cubicBezTo>
                  <a:pt x="80" y="108"/>
                  <a:pt x="42" y="89"/>
                  <a:pt x="4" y="69"/>
                </a:cubicBezTo>
                <a:cubicBezTo>
                  <a:pt x="2" y="68"/>
                  <a:pt x="0" y="72"/>
                  <a:pt x="2" y="73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稻壳儿设计师PPT@老油条PPT_85"/>
          <p:cNvSpPr txBox="1"/>
          <p:nvPr/>
        </p:nvSpPr>
        <p:spPr>
          <a:xfrm>
            <a:off x="1222374" y="2589121"/>
            <a:ext cx="974725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7200" spc="300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</a:rPr>
              <a:t>莫兰迪色系工作汇报</a:t>
            </a:r>
          </a:p>
        </p:txBody>
      </p:sp>
      <p:sp>
        <p:nvSpPr>
          <p:cNvPr id="112" name="稻壳儿设计师PPT@老油条PPT_86"/>
          <p:cNvSpPr txBox="1"/>
          <p:nvPr/>
        </p:nvSpPr>
        <p:spPr>
          <a:xfrm>
            <a:off x="1917701" y="3726360"/>
            <a:ext cx="8356598" cy="5364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  <a:cs typeface="+mn-ea"/>
              </a:rPr>
              <a:t>Event planning is an effective behavior to increase market share. An action plan with executable, actionable and creative ideas can effectively enhance the company's reputation and brand reputation</a:t>
            </a:r>
          </a:p>
        </p:txBody>
      </p:sp>
      <p:sp>
        <p:nvSpPr>
          <p:cNvPr id="114" name="稻壳儿设计师PPT@老油条PPT_87"/>
          <p:cNvSpPr txBox="1"/>
          <p:nvPr/>
        </p:nvSpPr>
        <p:spPr>
          <a:xfrm>
            <a:off x="3211332" y="1554123"/>
            <a:ext cx="57693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spc="300" dirty="0">
                <a:solidFill>
                  <a:srgbClr val="BB9976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BUSINESS   REPORT</a:t>
            </a:r>
            <a:endParaRPr lang="zh-CN" altLang="en-US" sz="4000" b="1" spc="300" dirty="0">
              <a:solidFill>
                <a:srgbClr val="BB9976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15" name="稻壳儿设计师PPT@老油条PPT_88"/>
          <p:cNvSpPr/>
          <p:nvPr/>
        </p:nvSpPr>
        <p:spPr>
          <a:xfrm>
            <a:off x="5299148" y="4984431"/>
            <a:ext cx="1593706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rgbClr val="5F6F7E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</a:rPr>
              <a:t>汇报人</a:t>
            </a:r>
            <a:r>
              <a:rPr lang="zh-CN" altLang="en-US" b="1" dirty="0" smtClean="0">
                <a:solidFill>
                  <a:srgbClr val="5F6F7E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</a:rPr>
              <a:t>：</a:t>
            </a:r>
            <a:r>
              <a:rPr lang="en-US" altLang="zh-CN" b="1" dirty="0" smtClean="0">
                <a:solidFill>
                  <a:srgbClr val="5F6F7E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</a:rPr>
              <a:t>XXX</a:t>
            </a:r>
            <a:endParaRPr lang="zh-CN" altLang="en-US" b="1" dirty="0">
              <a:solidFill>
                <a:srgbClr val="5F6F7E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</a:endParaRPr>
          </a:p>
        </p:txBody>
      </p:sp>
      <p:sp>
        <p:nvSpPr>
          <p:cNvPr id="1025" name="矩形 1024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稻壳儿设计师PPT@老油条PPT_1"/>
          <p:cNvSpPr/>
          <p:nvPr/>
        </p:nvSpPr>
        <p:spPr bwMode="auto">
          <a:xfrm>
            <a:off x="9295525" y="5582077"/>
            <a:ext cx="2145291" cy="1955373"/>
          </a:xfrm>
          <a:custGeom>
            <a:avLst/>
            <a:gdLst>
              <a:gd name="T0" fmla="*/ 286 w 294"/>
              <a:gd name="T1" fmla="*/ 237 h 268"/>
              <a:gd name="T2" fmla="*/ 292 w 294"/>
              <a:gd name="T3" fmla="*/ 213 h 268"/>
              <a:gd name="T4" fmla="*/ 290 w 294"/>
              <a:gd name="T5" fmla="*/ 203 h 268"/>
              <a:gd name="T6" fmla="*/ 285 w 294"/>
              <a:gd name="T7" fmla="*/ 183 h 268"/>
              <a:gd name="T8" fmla="*/ 272 w 294"/>
              <a:gd name="T9" fmla="*/ 160 h 268"/>
              <a:gd name="T10" fmla="*/ 261 w 294"/>
              <a:gd name="T11" fmla="*/ 115 h 268"/>
              <a:gd name="T12" fmla="*/ 259 w 294"/>
              <a:gd name="T13" fmla="*/ 83 h 268"/>
              <a:gd name="T14" fmla="*/ 253 w 294"/>
              <a:gd name="T15" fmla="*/ 73 h 268"/>
              <a:gd name="T16" fmla="*/ 258 w 294"/>
              <a:gd name="T17" fmla="*/ 73 h 268"/>
              <a:gd name="T18" fmla="*/ 242 w 294"/>
              <a:gd name="T19" fmla="*/ 36 h 268"/>
              <a:gd name="T20" fmla="*/ 195 w 294"/>
              <a:gd name="T21" fmla="*/ 8 h 268"/>
              <a:gd name="T22" fmla="*/ 145 w 294"/>
              <a:gd name="T23" fmla="*/ 15 h 268"/>
              <a:gd name="T24" fmla="*/ 129 w 294"/>
              <a:gd name="T25" fmla="*/ 31 h 268"/>
              <a:gd name="T26" fmla="*/ 93 w 294"/>
              <a:gd name="T27" fmla="*/ 53 h 268"/>
              <a:gd name="T28" fmla="*/ 61 w 294"/>
              <a:gd name="T29" fmla="*/ 59 h 268"/>
              <a:gd name="T30" fmla="*/ 21 w 294"/>
              <a:gd name="T31" fmla="*/ 95 h 268"/>
              <a:gd name="T32" fmla="*/ 18 w 294"/>
              <a:gd name="T33" fmla="*/ 105 h 268"/>
              <a:gd name="T34" fmla="*/ 11 w 294"/>
              <a:gd name="T35" fmla="*/ 134 h 268"/>
              <a:gd name="T36" fmla="*/ 5 w 294"/>
              <a:gd name="T37" fmla="*/ 163 h 268"/>
              <a:gd name="T38" fmla="*/ 0 w 294"/>
              <a:gd name="T39" fmla="*/ 189 h 268"/>
              <a:gd name="T40" fmla="*/ 9 w 294"/>
              <a:gd name="T41" fmla="*/ 206 h 268"/>
              <a:gd name="T42" fmla="*/ 33 w 294"/>
              <a:gd name="T43" fmla="*/ 217 h 268"/>
              <a:gd name="T44" fmla="*/ 87 w 294"/>
              <a:gd name="T45" fmla="*/ 235 h 268"/>
              <a:gd name="T46" fmla="*/ 139 w 294"/>
              <a:gd name="T47" fmla="*/ 259 h 268"/>
              <a:gd name="T48" fmla="*/ 180 w 294"/>
              <a:gd name="T49" fmla="*/ 262 h 268"/>
              <a:gd name="T50" fmla="*/ 214 w 294"/>
              <a:gd name="T51" fmla="*/ 253 h 268"/>
              <a:gd name="T52" fmla="*/ 267 w 294"/>
              <a:gd name="T53" fmla="*/ 247 h 268"/>
              <a:gd name="T54" fmla="*/ 286 w 294"/>
              <a:gd name="T55" fmla="*/ 23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4" h="268">
                <a:moveTo>
                  <a:pt x="286" y="237"/>
                </a:moveTo>
                <a:cubicBezTo>
                  <a:pt x="292" y="230"/>
                  <a:pt x="294" y="222"/>
                  <a:pt x="292" y="213"/>
                </a:cubicBezTo>
                <a:cubicBezTo>
                  <a:pt x="291" y="209"/>
                  <a:pt x="291" y="206"/>
                  <a:pt x="290" y="203"/>
                </a:cubicBezTo>
                <a:cubicBezTo>
                  <a:pt x="289" y="196"/>
                  <a:pt x="288" y="189"/>
                  <a:pt x="285" y="183"/>
                </a:cubicBezTo>
                <a:cubicBezTo>
                  <a:pt x="280" y="176"/>
                  <a:pt x="276" y="168"/>
                  <a:pt x="272" y="160"/>
                </a:cubicBezTo>
                <a:cubicBezTo>
                  <a:pt x="265" y="146"/>
                  <a:pt x="261" y="131"/>
                  <a:pt x="261" y="115"/>
                </a:cubicBezTo>
                <a:cubicBezTo>
                  <a:pt x="261" y="104"/>
                  <a:pt x="261" y="93"/>
                  <a:pt x="259" y="83"/>
                </a:cubicBezTo>
                <a:cubicBezTo>
                  <a:pt x="259" y="78"/>
                  <a:pt x="256" y="76"/>
                  <a:pt x="253" y="73"/>
                </a:cubicBezTo>
                <a:cubicBezTo>
                  <a:pt x="254" y="74"/>
                  <a:pt x="256" y="75"/>
                  <a:pt x="258" y="73"/>
                </a:cubicBezTo>
                <a:cubicBezTo>
                  <a:pt x="259" y="58"/>
                  <a:pt x="254" y="45"/>
                  <a:pt x="242" y="36"/>
                </a:cubicBezTo>
                <a:cubicBezTo>
                  <a:pt x="227" y="25"/>
                  <a:pt x="212" y="16"/>
                  <a:pt x="195" y="8"/>
                </a:cubicBezTo>
                <a:cubicBezTo>
                  <a:pt x="177" y="0"/>
                  <a:pt x="161" y="4"/>
                  <a:pt x="145" y="15"/>
                </a:cubicBezTo>
                <a:cubicBezTo>
                  <a:pt x="139" y="19"/>
                  <a:pt x="134" y="25"/>
                  <a:pt x="129" y="31"/>
                </a:cubicBezTo>
                <a:cubicBezTo>
                  <a:pt x="119" y="41"/>
                  <a:pt x="107" y="50"/>
                  <a:pt x="93" y="53"/>
                </a:cubicBezTo>
                <a:cubicBezTo>
                  <a:pt x="82" y="56"/>
                  <a:pt x="71" y="57"/>
                  <a:pt x="61" y="59"/>
                </a:cubicBezTo>
                <a:cubicBezTo>
                  <a:pt x="41" y="64"/>
                  <a:pt x="26" y="74"/>
                  <a:pt x="21" y="95"/>
                </a:cubicBezTo>
                <a:cubicBezTo>
                  <a:pt x="20" y="99"/>
                  <a:pt x="19" y="102"/>
                  <a:pt x="18" y="105"/>
                </a:cubicBezTo>
                <a:cubicBezTo>
                  <a:pt x="14" y="115"/>
                  <a:pt x="12" y="124"/>
                  <a:pt x="11" y="134"/>
                </a:cubicBezTo>
                <a:cubicBezTo>
                  <a:pt x="9" y="144"/>
                  <a:pt x="8" y="153"/>
                  <a:pt x="5" y="163"/>
                </a:cubicBezTo>
                <a:cubicBezTo>
                  <a:pt x="2" y="171"/>
                  <a:pt x="0" y="180"/>
                  <a:pt x="0" y="189"/>
                </a:cubicBezTo>
                <a:cubicBezTo>
                  <a:pt x="0" y="196"/>
                  <a:pt x="3" y="201"/>
                  <a:pt x="9" y="206"/>
                </a:cubicBezTo>
                <a:cubicBezTo>
                  <a:pt x="16" y="212"/>
                  <a:pt x="25" y="214"/>
                  <a:pt x="33" y="217"/>
                </a:cubicBezTo>
                <a:cubicBezTo>
                  <a:pt x="51" y="223"/>
                  <a:pt x="70" y="226"/>
                  <a:pt x="87" y="235"/>
                </a:cubicBezTo>
                <a:cubicBezTo>
                  <a:pt x="104" y="244"/>
                  <a:pt x="122" y="251"/>
                  <a:pt x="139" y="259"/>
                </a:cubicBezTo>
                <a:cubicBezTo>
                  <a:pt x="152" y="266"/>
                  <a:pt x="165" y="268"/>
                  <a:pt x="180" y="262"/>
                </a:cubicBezTo>
                <a:cubicBezTo>
                  <a:pt x="191" y="258"/>
                  <a:pt x="203" y="255"/>
                  <a:pt x="214" y="253"/>
                </a:cubicBezTo>
                <a:cubicBezTo>
                  <a:pt x="232" y="251"/>
                  <a:pt x="250" y="250"/>
                  <a:pt x="267" y="247"/>
                </a:cubicBezTo>
                <a:cubicBezTo>
                  <a:pt x="275" y="247"/>
                  <a:pt x="282" y="245"/>
                  <a:pt x="286" y="237"/>
                </a:cubicBezTo>
                <a:close/>
              </a:path>
            </a:pathLst>
          </a:custGeom>
          <a:solidFill>
            <a:srgbClr val="5F6F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稻壳儿设计师PPT@老油条PPT_2"/>
          <p:cNvSpPr/>
          <p:nvPr/>
        </p:nvSpPr>
        <p:spPr bwMode="auto">
          <a:xfrm>
            <a:off x="10287746" y="4151884"/>
            <a:ext cx="1928242" cy="1379807"/>
          </a:xfrm>
          <a:custGeom>
            <a:avLst/>
            <a:gdLst>
              <a:gd name="T0" fmla="*/ 248 w 264"/>
              <a:gd name="T1" fmla="*/ 52 h 189"/>
              <a:gd name="T2" fmla="*/ 219 w 264"/>
              <a:gd name="T3" fmla="*/ 36 h 189"/>
              <a:gd name="T4" fmla="*/ 167 w 264"/>
              <a:gd name="T5" fmla="*/ 13 h 189"/>
              <a:gd name="T6" fmla="*/ 145 w 264"/>
              <a:gd name="T7" fmla="*/ 4 h 189"/>
              <a:gd name="T8" fmla="*/ 122 w 264"/>
              <a:gd name="T9" fmla="*/ 2 h 189"/>
              <a:gd name="T10" fmla="*/ 84 w 264"/>
              <a:gd name="T11" fmla="*/ 16 h 189"/>
              <a:gd name="T12" fmla="*/ 13 w 264"/>
              <a:gd name="T13" fmla="*/ 55 h 189"/>
              <a:gd name="T14" fmla="*/ 2 w 264"/>
              <a:gd name="T15" fmla="*/ 80 h 189"/>
              <a:gd name="T16" fmla="*/ 16 w 264"/>
              <a:gd name="T17" fmla="*/ 104 h 189"/>
              <a:gd name="T18" fmla="*/ 29 w 264"/>
              <a:gd name="T19" fmla="*/ 118 h 189"/>
              <a:gd name="T20" fmla="*/ 47 w 264"/>
              <a:gd name="T21" fmla="*/ 139 h 189"/>
              <a:gd name="T22" fmla="*/ 84 w 264"/>
              <a:gd name="T23" fmla="*/ 180 h 189"/>
              <a:gd name="T24" fmla="*/ 89 w 264"/>
              <a:gd name="T25" fmla="*/ 184 h 189"/>
              <a:gd name="T26" fmla="*/ 111 w 264"/>
              <a:gd name="T27" fmla="*/ 184 h 189"/>
              <a:gd name="T28" fmla="*/ 122 w 264"/>
              <a:gd name="T29" fmla="*/ 171 h 189"/>
              <a:gd name="T30" fmla="*/ 149 w 264"/>
              <a:gd name="T31" fmla="*/ 144 h 189"/>
              <a:gd name="T32" fmla="*/ 194 w 264"/>
              <a:gd name="T33" fmla="*/ 121 h 189"/>
              <a:gd name="T34" fmla="*/ 252 w 264"/>
              <a:gd name="T35" fmla="*/ 90 h 189"/>
              <a:gd name="T36" fmla="*/ 259 w 264"/>
              <a:gd name="T37" fmla="*/ 83 h 189"/>
              <a:gd name="T38" fmla="*/ 261 w 264"/>
              <a:gd name="T39" fmla="*/ 80 h 189"/>
              <a:gd name="T40" fmla="*/ 248 w 264"/>
              <a:gd name="T41" fmla="*/ 5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4" h="189">
                <a:moveTo>
                  <a:pt x="248" y="52"/>
                </a:moveTo>
                <a:cubicBezTo>
                  <a:pt x="239" y="46"/>
                  <a:pt x="229" y="40"/>
                  <a:pt x="219" y="36"/>
                </a:cubicBezTo>
                <a:cubicBezTo>
                  <a:pt x="202" y="28"/>
                  <a:pt x="184" y="21"/>
                  <a:pt x="167" y="13"/>
                </a:cubicBezTo>
                <a:cubicBezTo>
                  <a:pt x="160" y="9"/>
                  <a:pt x="152" y="6"/>
                  <a:pt x="145" y="4"/>
                </a:cubicBezTo>
                <a:cubicBezTo>
                  <a:pt x="138" y="1"/>
                  <a:pt x="130" y="0"/>
                  <a:pt x="122" y="2"/>
                </a:cubicBezTo>
                <a:cubicBezTo>
                  <a:pt x="109" y="7"/>
                  <a:pt x="96" y="10"/>
                  <a:pt x="84" y="16"/>
                </a:cubicBezTo>
                <a:cubicBezTo>
                  <a:pt x="60" y="28"/>
                  <a:pt x="37" y="42"/>
                  <a:pt x="13" y="55"/>
                </a:cubicBezTo>
                <a:cubicBezTo>
                  <a:pt x="4" y="60"/>
                  <a:pt x="0" y="70"/>
                  <a:pt x="2" y="80"/>
                </a:cubicBezTo>
                <a:cubicBezTo>
                  <a:pt x="4" y="90"/>
                  <a:pt x="9" y="98"/>
                  <a:pt x="16" y="104"/>
                </a:cubicBezTo>
                <a:cubicBezTo>
                  <a:pt x="20" y="109"/>
                  <a:pt x="24" y="114"/>
                  <a:pt x="29" y="118"/>
                </a:cubicBezTo>
                <a:cubicBezTo>
                  <a:pt x="35" y="125"/>
                  <a:pt x="42" y="132"/>
                  <a:pt x="47" y="139"/>
                </a:cubicBezTo>
                <a:cubicBezTo>
                  <a:pt x="58" y="154"/>
                  <a:pt x="72" y="166"/>
                  <a:pt x="84" y="180"/>
                </a:cubicBezTo>
                <a:cubicBezTo>
                  <a:pt x="86" y="182"/>
                  <a:pt x="87" y="183"/>
                  <a:pt x="89" y="184"/>
                </a:cubicBezTo>
                <a:cubicBezTo>
                  <a:pt x="96" y="189"/>
                  <a:pt x="104" y="189"/>
                  <a:pt x="111" y="184"/>
                </a:cubicBezTo>
                <a:cubicBezTo>
                  <a:pt x="116" y="180"/>
                  <a:pt x="119" y="176"/>
                  <a:pt x="122" y="171"/>
                </a:cubicBezTo>
                <a:cubicBezTo>
                  <a:pt x="128" y="160"/>
                  <a:pt x="137" y="150"/>
                  <a:pt x="149" y="144"/>
                </a:cubicBezTo>
                <a:cubicBezTo>
                  <a:pt x="164" y="137"/>
                  <a:pt x="179" y="129"/>
                  <a:pt x="194" y="121"/>
                </a:cubicBezTo>
                <a:cubicBezTo>
                  <a:pt x="214" y="112"/>
                  <a:pt x="233" y="102"/>
                  <a:pt x="252" y="90"/>
                </a:cubicBezTo>
                <a:cubicBezTo>
                  <a:pt x="255" y="88"/>
                  <a:pt x="258" y="87"/>
                  <a:pt x="259" y="83"/>
                </a:cubicBezTo>
                <a:cubicBezTo>
                  <a:pt x="260" y="82"/>
                  <a:pt x="261" y="81"/>
                  <a:pt x="261" y="80"/>
                </a:cubicBezTo>
                <a:cubicBezTo>
                  <a:pt x="264" y="67"/>
                  <a:pt x="257" y="59"/>
                  <a:pt x="248" y="5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稻壳儿设计师PPT@老油条PPT_3"/>
          <p:cNvSpPr/>
          <p:nvPr/>
        </p:nvSpPr>
        <p:spPr bwMode="auto">
          <a:xfrm>
            <a:off x="11026098" y="2692622"/>
            <a:ext cx="160849" cy="321697"/>
          </a:xfrm>
          <a:custGeom>
            <a:avLst/>
            <a:gdLst>
              <a:gd name="T0" fmla="*/ 12 w 22"/>
              <a:gd name="T1" fmla="*/ 2 h 44"/>
              <a:gd name="T2" fmla="*/ 7 w 22"/>
              <a:gd name="T3" fmla="*/ 2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2 w 22"/>
              <a:gd name="T11" fmla="*/ 31 h 44"/>
              <a:gd name="T12" fmla="*/ 10 w 22"/>
              <a:gd name="T13" fmla="*/ 44 h 44"/>
              <a:gd name="T14" fmla="*/ 14 w 22"/>
              <a:gd name="T15" fmla="*/ 43 h 44"/>
              <a:gd name="T16" fmla="*/ 15 w 22"/>
              <a:gd name="T17" fmla="*/ 42 h 44"/>
              <a:gd name="T18" fmla="*/ 17 w 22"/>
              <a:gd name="T19" fmla="*/ 16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0" y="0"/>
                  <a:pt x="8" y="0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20"/>
                  <a:pt x="2" y="28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2" y="30"/>
                  <a:pt x="2" y="31"/>
                </a:cubicBezTo>
                <a:cubicBezTo>
                  <a:pt x="3" y="36"/>
                  <a:pt x="4" y="43"/>
                  <a:pt x="10" y="44"/>
                </a:cubicBezTo>
                <a:cubicBezTo>
                  <a:pt x="12" y="44"/>
                  <a:pt x="13" y="44"/>
                  <a:pt x="14" y="43"/>
                </a:cubicBezTo>
                <a:cubicBezTo>
                  <a:pt x="14" y="42"/>
                  <a:pt x="15" y="42"/>
                  <a:pt x="15" y="42"/>
                </a:cubicBezTo>
                <a:cubicBezTo>
                  <a:pt x="21" y="34"/>
                  <a:pt x="22" y="24"/>
                  <a:pt x="17" y="16"/>
                </a:cubicBezTo>
                <a:cubicBezTo>
                  <a:pt x="16" y="11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稻壳儿设计师PPT@老油条PPT_4"/>
          <p:cNvSpPr/>
          <p:nvPr/>
        </p:nvSpPr>
        <p:spPr bwMode="auto">
          <a:xfrm>
            <a:off x="10696649" y="2568595"/>
            <a:ext cx="160849" cy="321697"/>
          </a:xfrm>
          <a:custGeom>
            <a:avLst/>
            <a:gdLst>
              <a:gd name="T0" fmla="*/ 12 w 22"/>
              <a:gd name="T1" fmla="*/ 2 h 44"/>
              <a:gd name="T2" fmla="*/ 7 w 22"/>
              <a:gd name="T3" fmla="*/ 1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3 w 22"/>
              <a:gd name="T11" fmla="*/ 31 h 44"/>
              <a:gd name="T12" fmla="*/ 11 w 22"/>
              <a:gd name="T13" fmla="*/ 44 h 44"/>
              <a:gd name="T14" fmla="*/ 14 w 22"/>
              <a:gd name="T15" fmla="*/ 42 h 44"/>
              <a:gd name="T16" fmla="*/ 15 w 22"/>
              <a:gd name="T17" fmla="*/ 41 h 44"/>
              <a:gd name="T18" fmla="*/ 17 w 22"/>
              <a:gd name="T19" fmla="*/ 15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1" y="0"/>
                  <a:pt x="8" y="0"/>
                  <a:pt x="7" y="1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19"/>
                  <a:pt x="2" y="28"/>
                </a:cubicBezTo>
                <a:cubicBezTo>
                  <a:pt x="2" y="28"/>
                  <a:pt x="2" y="28"/>
                  <a:pt x="2" y="29"/>
                </a:cubicBezTo>
                <a:cubicBezTo>
                  <a:pt x="2" y="29"/>
                  <a:pt x="2" y="30"/>
                  <a:pt x="3" y="31"/>
                </a:cubicBezTo>
                <a:cubicBezTo>
                  <a:pt x="4" y="35"/>
                  <a:pt x="5" y="43"/>
                  <a:pt x="11" y="44"/>
                </a:cubicBezTo>
                <a:cubicBezTo>
                  <a:pt x="12" y="44"/>
                  <a:pt x="13" y="43"/>
                  <a:pt x="14" y="42"/>
                </a:cubicBezTo>
                <a:cubicBezTo>
                  <a:pt x="14" y="42"/>
                  <a:pt x="15" y="42"/>
                  <a:pt x="15" y="41"/>
                </a:cubicBezTo>
                <a:cubicBezTo>
                  <a:pt x="21" y="34"/>
                  <a:pt x="22" y="23"/>
                  <a:pt x="17" y="15"/>
                </a:cubicBezTo>
                <a:cubicBezTo>
                  <a:pt x="16" y="10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稻壳儿设计师PPT@老油条PPT_5"/>
          <p:cNvSpPr/>
          <p:nvPr/>
        </p:nvSpPr>
        <p:spPr bwMode="auto">
          <a:xfrm>
            <a:off x="11274153" y="2758512"/>
            <a:ext cx="131779" cy="335263"/>
          </a:xfrm>
          <a:custGeom>
            <a:avLst/>
            <a:gdLst>
              <a:gd name="T0" fmla="*/ 17 w 18"/>
              <a:gd name="T1" fmla="*/ 19 h 46"/>
              <a:gd name="T2" fmla="*/ 9 w 18"/>
              <a:gd name="T3" fmla="*/ 2 h 46"/>
              <a:gd name="T4" fmla="*/ 4 w 18"/>
              <a:gd name="T5" fmla="*/ 3 h 46"/>
              <a:gd name="T6" fmla="*/ 3 w 18"/>
              <a:gd name="T7" fmla="*/ 34 h 46"/>
              <a:gd name="T8" fmla="*/ 5 w 18"/>
              <a:gd name="T9" fmla="*/ 40 h 46"/>
              <a:gd name="T10" fmla="*/ 6 w 18"/>
              <a:gd name="T11" fmla="*/ 41 h 46"/>
              <a:gd name="T12" fmla="*/ 8 w 18"/>
              <a:gd name="T13" fmla="*/ 43 h 46"/>
              <a:gd name="T14" fmla="*/ 14 w 18"/>
              <a:gd name="T15" fmla="*/ 42 h 46"/>
              <a:gd name="T16" fmla="*/ 16 w 18"/>
              <a:gd name="T17" fmla="*/ 37 h 46"/>
              <a:gd name="T18" fmla="*/ 17 w 18"/>
              <a:gd name="T19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46">
                <a:moveTo>
                  <a:pt x="17" y="19"/>
                </a:moveTo>
                <a:cubicBezTo>
                  <a:pt x="16" y="13"/>
                  <a:pt x="14" y="6"/>
                  <a:pt x="9" y="2"/>
                </a:cubicBezTo>
                <a:cubicBezTo>
                  <a:pt x="7" y="0"/>
                  <a:pt x="4" y="1"/>
                  <a:pt x="4" y="3"/>
                </a:cubicBezTo>
                <a:cubicBezTo>
                  <a:pt x="0" y="13"/>
                  <a:pt x="0" y="24"/>
                  <a:pt x="3" y="34"/>
                </a:cubicBezTo>
                <a:cubicBezTo>
                  <a:pt x="4" y="36"/>
                  <a:pt x="4" y="38"/>
                  <a:pt x="5" y="40"/>
                </a:cubicBezTo>
                <a:cubicBezTo>
                  <a:pt x="6" y="40"/>
                  <a:pt x="6" y="40"/>
                  <a:pt x="6" y="41"/>
                </a:cubicBezTo>
                <a:cubicBezTo>
                  <a:pt x="7" y="42"/>
                  <a:pt x="7" y="42"/>
                  <a:pt x="8" y="43"/>
                </a:cubicBezTo>
                <a:cubicBezTo>
                  <a:pt x="9" y="46"/>
                  <a:pt x="13" y="45"/>
                  <a:pt x="14" y="42"/>
                </a:cubicBezTo>
                <a:cubicBezTo>
                  <a:pt x="15" y="41"/>
                  <a:pt x="16" y="39"/>
                  <a:pt x="16" y="37"/>
                </a:cubicBezTo>
                <a:cubicBezTo>
                  <a:pt x="18" y="31"/>
                  <a:pt x="17" y="24"/>
                  <a:pt x="17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稻壳儿设计师PPT@老油条PPT_6"/>
          <p:cNvSpPr/>
          <p:nvPr/>
        </p:nvSpPr>
        <p:spPr bwMode="auto">
          <a:xfrm>
            <a:off x="11369112" y="2299221"/>
            <a:ext cx="137594" cy="327511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1 w 19"/>
              <a:gd name="T7" fmla="*/ 16 h 45"/>
              <a:gd name="T8" fmla="*/ 6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9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1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2"/>
                  <a:pt x="1" y="16"/>
                </a:cubicBezTo>
                <a:cubicBezTo>
                  <a:pt x="0" y="21"/>
                  <a:pt x="1" y="33"/>
                  <a:pt x="6" y="38"/>
                </a:cubicBezTo>
                <a:cubicBezTo>
                  <a:pt x="6" y="40"/>
                  <a:pt x="7" y="41"/>
                  <a:pt x="8" y="42"/>
                </a:cubicBezTo>
                <a:cubicBezTo>
                  <a:pt x="14" y="45"/>
                  <a:pt x="16" y="39"/>
                  <a:pt x="17" y="33"/>
                </a:cubicBezTo>
                <a:cubicBezTo>
                  <a:pt x="18" y="30"/>
                  <a:pt x="18" y="27"/>
                  <a:pt x="19" y="25"/>
                </a:cubicBezTo>
                <a:cubicBezTo>
                  <a:pt x="19" y="20"/>
                  <a:pt x="19" y="6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稻壳儿设计师PPT@老油条PPT_7"/>
          <p:cNvSpPr/>
          <p:nvPr/>
        </p:nvSpPr>
        <p:spPr bwMode="auto">
          <a:xfrm>
            <a:off x="10646263" y="3334077"/>
            <a:ext cx="137594" cy="329448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0 w 19"/>
              <a:gd name="T7" fmla="*/ 16 h 45"/>
              <a:gd name="T8" fmla="*/ 5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8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0" y="4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1"/>
                  <a:pt x="0" y="16"/>
                </a:cubicBezTo>
                <a:cubicBezTo>
                  <a:pt x="0" y="21"/>
                  <a:pt x="1" y="32"/>
                  <a:pt x="5" y="38"/>
                </a:cubicBezTo>
                <a:cubicBezTo>
                  <a:pt x="6" y="39"/>
                  <a:pt x="7" y="41"/>
                  <a:pt x="8" y="42"/>
                </a:cubicBezTo>
                <a:cubicBezTo>
                  <a:pt x="14" y="45"/>
                  <a:pt x="16" y="38"/>
                  <a:pt x="17" y="33"/>
                </a:cubicBezTo>
                <a:cubicBezTo>
                  <a:pt x="18" y="30"/>
                  <a:pt x="18" y="27"/>
                  <a:pt x="18" y="25"/>
                </a:cubicBezTo>
                <a:cubicBezTo>
                  <a:pt x="19" y="19"/>
                  <a:pt x="18" y="5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稻壳儿设计师PPT@老油条PPT_8"/>
          <p:cNvSpPr/>
          <p:nvPr/>
        </p:nvSpPr>
        <p:spPr bwMode="auto">
          <a:xfrm>
            <a:off x="11126870" y="2357359"/>
            <a:ext cx="160849" cy="321697"/>
          </a:xfrm>
          <a:custGeom>
            <a:avLst/>
            <a:gdLst>
              <a:gd name="T0" fmla="*/ 20 w 22"/>
              <a:gd name="T1" fmla="*/ 25 h 44"/>
              <a:gd name="T2" fmla="*/ 16 w 22"/>
              <a:gd name="T3" fmla="*/ 10 h 44"/>
              <a:gd name="T4" fmla="*/ 12 w 22"/>
              <a:gd name="T5" fmla="*/ 2 h 44"/>
              <a:gd name="T6" fmla="*/ 6 w 22"/>
              <a:gd name="T7" fmla="*/ 3 h 44"/>
              <a:gd name="T8" fmla="*/ 5 w 22"/>
              <a:gd name="T9" fmla="*/ 8 h 44"/>
              <a:gd name="T10" fmla="*/ 2 w 22"/>
              <a:gd name="T11" fmla="*/ 29 h 44"/>
              <a:gd name="T12" fmla="*/ 4 w 22"/>
              <a:gd name="T13" fmla="*/ 34 h 44"/>
              <a:gd name="T14" fmla="*/ 7 w 22"/>
              <a:gd name="T15" fmla="*/ 40 h 44"/>
              <a:gd name="T16" fmla="*/ 8 w 22"/>
              <a:gd name="T17" fmla="*/ 40 h 44"/>
              <a:gd name="T18" fmla="*/ 17 w 22"/>
              <a:gd name="T19" fmla="*/ 42 h 44"/>
              <a:gd name="T20" fmla="*/ 20 w 22"/>
              <a:gd name="T21" fmla="*/ 2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20" y="25"/>
                </a:moveTo>
                <a:cubicBezTo>
                  <a:pt x="20" y="19"/>
                  <a:pt x="19" y="14"/>
                  <a:pt x="16" y="10"/>
                </a:cubicBezTo>
                <a:cubicBezTo>
                  <a:pt x="15" y="7"/>
                  <a:pt x="14" y="5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8"/>
                </a:cubicBezTo>
                <a:cubicBezTo>
                  <a:pt x="0" y="13"/>
                  <a:pt x="1" y="24"/>
                  <a:pt x="2" y="29"/>
                </a:cubicBezTo>
                <a:cubicBezTo>
                  <a:pt x="2" y="30"/>
                  <a:pt x="3" y="32"/>
                  <a:pt x="4" y="34"/>
                </a:cubicBezTo>
                <a:cubicBezTo>
                  <a:pt x="4" y="36"/>
                  <a:pt x="5" y="39"/>
                  <a:pt x="7" y="40"/>
                </a:cubicBezTo>
                <a:cubicBezTo>
                  <a:pt x="7" y="40"/>
                  <a:pt x="8" y="40"/>
                  <a:pt x="8" y="40"/>
                </a:cubicBezTo>
                <a:cubicBezTo>
                  <a:pt x="10" y="43"/>
                  <a:pt x="13" y="44"/>
                  <a:pt x="17" y="42"/>
                </a:cubicBezTo>
                <a:cubicBezTo>
                  <a:pt x="22" y="39"/>
                  <a:pt x="21" y="30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稻壳儿设计师PPT@老油条PPT_9"/>
          <p:cNvSpPr/>
          <p:nvPr/>
        </p:nvSpPr>
        <p:spPr bwMode="auto">
          <a:xfrm>
            <a:off x="10836180" y="2969746"/>
            <a:ext cx="160849" cy="329448"/>
          </a:xfrm>
          <a:custGeom>
            <a:avLst/>
            <a:gdLst>
              <a:gd name="T0" fmla="*/ 20 w 22"/>
              <a:gd name="T1" fmla="*/ 25 h 45"/>
              <a:gd name="T2" fmla="*/ 16 w 22"/>
              <a:gd name="T3" fmla="*/ 11 h 45"/>
              <a:gd name="T4" fmla="*/ 12 w 22"/>
              <a:gd name="T5" fmla="*/ 3 h 45"/>
              <a:gd name="T6" fmla="*/ 6 w 22"/>
              <a:gd name="T7" fmla="*/ 3 h 45"/>
              <a:gd name="T8" fmla="*/ 5 w 22"/>
              <a:gd name="T9" fmla="*/ 9 h 45"/>
              <a:gd name="T10" fmla="*/ 2 w 22"/>
              <a:gd name="T11" fmla="*/ 30 h 45"/>
              <a:gd name="T12" fmla="*/ 4 w 22"/>
              <a:gd name="T13" fmla="*/ 34 h 45"/>
              <a:gd name="T14" fmla="*/ 7 w 22"/>
              <a:gd name="T15" fmla="*/ 40 h 45"/>
              <a:gd name="T16" fmla="*/ 9 w 22"/>
              <a:gd name="T17" fmla="*/ 41 h 45"/>
              <a:gd name="T18" fmla="*/ 17 w 22"/>
              <a:gd name="T19" fmla="*/ 43 h 45"/>
              <a:gd name="T20" fmla="*/ 20 w 22"/>
              <a:gd name="T21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5">
                <a:moveTo>
                  <a:pt x="20" y="25"/>
                </a:moveTo>
                <a:cubicBezTo>
                  <a:pt x="20" y="20"/>
                  <a:pt x="19" y="14"/>
                  <a:pt x="16" y="11"/>
                </a:cubicBezTo>
                <a:cubicBezTo>
                  <a:pt x="15" y="8"/>
                  <a:pt x="14" y="5"/>
                  <a:pt x="12" y="3"/>
                </a:cubicBezTo>
                <a:cubicBezTo>
                  <a:pt x="11" y="0"/>
                  <a:pt x="7" y="1"/>
                  <a:pt x="6" y="3"/>
                </a:cubicBezTo>
                <a:cubicBezTo>
                  <a:pt x="6" y="5"/>
                  <a:pt x="6" y="7"/>
                  <a:pt x="5" y="9"/>
                </a:cubicBezTo>
                <a:cubicBezTo>
                  <a:pt x="0" y="13"/>
                  <a:pt x="1" y="24"/>
                  <a:pt x="2" y="30"/>
                </a:cubicBezTo>
                <a:cubicBezTo>
                  <a:pt x="2" y="31"/>
                  <a:pt x="3" y="33"/>
                  <a:pt x="4" y="34"/>
                </a:cubicBezTo>
                <a:cubicBezTo>
                  <a:pt x="4" y="37"/>
                  <a:pt x="5" y="39"/>
                  <a:pt x="7" y="40"/>
                </a:cubicBezTo>
                <a:cubicBezTo>
                  <a:pt x="7" y="41"/>
                  <a:pt x="8" y="41"/>
                  <a:pt x="9" y="41"/>
                </a:cubicBezTo>
                <a:cubicBezTo>
                  <a:pt x="11" y="44"/>
                  <a:pt x="14" y="45"/>
                  <a:pt x="17" y="43"/>
                </a:cubicBezTo>
                <a:cubicBezTo>
                  <a:pt x="22" y="39"/>
                  <a:pt x="21" y="31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稻壳儿设计师PPT@老油条PPT_10"/>
          <p:cNvSpPr/>
          <p:nvPr/>
        </p:nvSpPr>
        <p:spPr bwMode="auto">
          <a:xfrm>
            <a:off x="11345857" y="1810863"/>
            <a:ext cx="147283" cy="341076"/>
          </a:xfrm>
          <a:custGeom>
            <a:avLst/>
            <a:gdLst>
              <a:gd name="T0" fmla="*/ 19 w 20"/>
              <a:gd name="T1" fmla="*/ 30 h 47"/>
              <a:gd name="T2" fmla="*/ 17 w 20"/>
              <a:gd name="T3" fmla="*/ 12 h 47"/>
              <a:gd name="T4" fmla="*/ 5 w 20"/>
              <a:gd name="T5" fmla="*/ 8 h 47"/>
              <a:gd name="T6" fmla="*/ 5 w 20"/>
              <a:gd name="T7" fmla="*/ 38 h 47"/>
              <a:gd name="T8" fmla="*/ 8 w 20"/>
              <a:gd name="T9" fmla="*/ 41 h 47"/>
              <a:gd name="T10" fmla="*/ 11 w 20"/>
              <a:gd name="T11" fmla="*/ 45 h 47"/>
              <a:gd name="T12" fmla="*/ 19 w 20"/>
              <a:gd name="T13" fmla="*/ 3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47">
                <a:moveTo>
                  <a:pt x="19" y="30"/>
                </a:moveTo>
                <a:cubicBezTo>
                  <a:pt x="20" y="24"/>
                  <a:pt x="19" y="17"/>
                  <a:pt x="17" y="12"/>
                </a:cubicBezTo>
                <a:cubicBezTo>
                  <a:pt x="15" y="7"/>
                  <a:pt x="9" y="0"/>
                  <a:pt x="5" y="8"/>
                </a:cubicBezTo>
                <a:cubicBezTo>
                  <a:pt x="0" y="16"/>
                  <a:pt x="2" y="30"/>
                  <a:pt x="5" y="38"/>
                </a:cubicBezTo>
                <a:cubicBezTo>
                  <a:pt x="6" y="39"/>
                  <a:pt x="7" y="41"/>
                  <a:pt x="8" y="41"/>
                </a:cubicBezTo>
                <a:cubicBezTo>
                  <a:pt x="8" y="43"/>
                  <a:pt x="9" y="44"/>
                  <a:pt x="11" y="45"/>
                </a:cubicBezTo>
                <a:cubicBezTo>
                  <a:pt x="19" y="47"/>
                  <a:pt x="19" y="35"/>
                  <a:pt x="19" y="3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稻壳儿设计师PPT@老油条PPT_11"/>
          <p:cNvSpPr/>
          <p:nvPr/>
        </p:nvSpPr>
        <p:spPr bwMode="auto">
          <a:xfrm>
            <a:off x="11588098" y="1744973"/>
            <a:ext cx="153097" cy="335263"/>
          </a:xfrm>
          <a:custGeom>
            <a:avLst/>
            <a:gdLst>
              <a:gd name="T0" fmla="*/ 20 w 21"/>
              <a:gd name="T1" fmla="*/ 29 h 46"/>
              <a:gd name="T2" fmla="*/ 18 w 21"/>
              <a:gd name="T3" fmla="*/ 11 h 46"/>
              <a:gd name="T4" fmla="*/ 5 w 21"/>
              <a:gd name="T5" fmla="*/ 7 h 46"/>
              <a:gd name="T6" fmla="*/ 6 w 21"/>
              <a:gd name="T7" fmla="*/ 37 h 46"/>
              <a:gd name="T8" fmla="*/ 9 w 21"/>
              <a:gd name="T9" fmla="*/ 40 h 46"/>
              <a:gd name="T10" fmla="*/ 12 w 21"/>
              <a:gd name="T11" fmla="*/ 44 h 46"/>
              <a:gd name="T12" fmla="*/ 20 w 21"/>
              <a:gd name="T13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6">
                <a:moveTo>
                  <a:pt x="20" y="29"/>
                </a:moveTo>
                <a:cubicBezTo>
                  <a:pt x="21" y="23"/>
                  <a:pt x="20" y="16"/>
                  <a:pt x="18" y="11"/>
                </a:cubicBezTo>
                <a:cubicBezTo>
                  <a:pt x="15" y="6"/>
                  <a:pt x="10" y="0"/>
                  <a:pt x="5" y="7"/>
                </a:cubicBezTo>
                <a:cubicBezTo>
                  <a:pt x="0" y="15"/>
                  <a:pt x="2" y="29"/>
                  <a:pt x="6" y="37"/>
                </a:cubicBezTo>
                <a:cubicBezTo>
                  <a:pt x="7" y="38"/>
                  <a:pt x="8" y="40"/>
                  <a:pt x="9" y="40"/>
                </a:cubicBezTo>
                <a:cubicBezTo>
                  <a:pt x="9" y="42"/>
                  <a:pt x="10" y="44"/>
                  <a:pt x="12" y="44"/>
                </a:cubicBezTo>
                <a:cubicBezTo>
                  <a:pt x="19" y="46"/>
                  <a:pt x="20" y="34"/>
                  <a:pt x="20" y="2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稻壳儿设计师PPT@老油条PPT_12"/>
          <p:cNvSpPr/>
          <p:nvPr/>
        </p:nvSpPr>
        <p:spPr bwMode="auto">
          <a:xfrm>
            <a:off x="10886567" y="2270153"/>
            <a:ext cx="153097" cy="306193"/>
          </a:xfrm>
          <a:custGeom>
            <a:avLst/>
            <a:gdLst>
              <a:gd name="T0" fmla="*/ 18 w 21"/>
              <a:gd name="T1" fmla="*/ 21 h 42"/>
              <a:gd name="T2" fmla="*/ 14 w 21"/>
              <a:gd name="T3" fmla="*/ 5 h 42"/>
              <a:gd name="T4" fmla="*/ 9 w 21"/>
              <a:gd name="T5" fmla="*/ 1 h 42"/>
              <a:gd name="T6" fmla="*/ 3 w 21"/>
              <a:gd name="T7" fmla="*/ 7 h 42"/>
              <a:gd name="T8" fmla="*/ 3 w 21"/>
              <a:gd name="T9" fmla="*/ 28 h 42"/>
              <a:gd name="T10" fmla="*/ 5 w 21"/>
              <a:gd name="T11" fmla="*/ 31 h 42"/>
              <a:gd name="T12" fmla="*/ 8 w 21"/>
              <a:gd name="T13" fmla="*/ 38 h 42"/>
              <a:gd name="T14" fmla="*/ 9 w 21"/>
              <a:gd name="T15" fmla="*/ 38 h 42"/>
              <a:gd name="T16" fmla="*/ 12 w 21"/>
              <a:gd name="T17" fmla="*/ 41 h 42"/>
              <a:gd name="T18" fmla="*/ 15 w 21"/>
              <a:gd name="T19" fmla="*/ 41 h 42"/>
              <a:gd name="T20" fmla="*/ 18 w 21"/>
              <a:gd name="T21" fmla="*/ 22 h 42"/>
              <a:gd name="T22" fmla="*/ 18 w 21"/>
              <a:gd name="T23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2">
                <a:moveTo>
                  <a:pt x="18" y="21"/>
                </a:moveTo>
                <a:cubicBezTo>
                  <a:pt x="18" y="15"/>
                  <a:pt x="17" y="10"/>
                  <a:pt x="14" y="5"/>
                </a:cubicBezTo>
                <a:cubicBezTo>
                  <a:pt x="13" y="3"/>
                  <a:pt x="11" y="2"/>
                  <a:pt x="9" y="1"/>
                </a:cubicBezTo>
                <a:cubicBezTo>
                  <a:pt x="6" y="0"/>
                  <a:pt x="4" y="3"/>
                  <a:pt x="3" y="7"/>
                </a:cubicBezTo>
                <a:cubicBezTo>
                  <a:pt x="1" y="14"/>
                  <a:pt x="0" y="22"/>
                  <a:pt x="3" y="28"/>
                </a:cubicBezTo>
                <a:cubicBezTo>
                  <a:pt x="3" y="29"/>
                  <a:pt x="4" y="30"/>
                  <a:pt x="5" y="31"/>
                </a:cubicBezTo>
                <a:cubicBezTo>
                  <a:pt x="6" y="34"/>
                  <a:pt x="7" y="37"/>
                  <a:pt x="8" y="38"/>
                </a:cubicBezTo>
                <a:cubicBezTo>
                  <a:pt x="8" y="38"/>
                  <a:pt x="9" y="38"/>
                  <a:pt x="9" y="38"/>
                </a:cubicBezTo>
                <a:cubicBezTo>
                  <a:pt x="10" y="39"/>
                  <a:pt x="10" y="40"/>
                  <a:pt x="12" y="41"/>
                </a:cubicBezTo>
                <a:cubicBezTo>
                  <a:pt x="13" y="42"/>
                  <a:pt x="14" y="42"/>
                  <a:pt x="15" y="41"/>
                </a:cubicBezTo>
                <a:cubicBezTo>
                  <a:pt x="21" y="37"/>
                  <a:pt x="19" y="28"/>
                  <a:pt x="18" y="22"/>
                </a:cubicBezTo>
                <a:cubicBezTo>
                  <a:pt x="18" y="21"/>
                  <a:pt x="18" y="21"/>
                  <a:pt x="18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稻壳儿设计师PPT@老油条PPT_13"/>
          <p:cNvSpPr/>
          <p:nvPr/>
        </p:nvSpPr>
        <p:spPr bwMode="auto">
          <a:xfrm>
            <a:off x="10902070" y="3700346"/>
            <a:ext cx="153097" cy="298441"/>
          </a:xfrm>
          <a:custGeom>
            <a:avLst/>
            <a:gdLst>
              <a:gd name="T0" fmla="*/ 18 w 21"/>
              <a:gd name="T1" fmla="*/ 20 h 41"/>
              <a:gd name="T2" fmla="*/ 14 w 21"/>
              <a:gd name="T3" fmla="*/ 5 h 41"/>
              <a:gd name="T4" fmla="*/ 9 w 21"/>
              <a:gd name="T5" fmla="*/ 1 h 41"/>
              <a:gd name="T6" fmla="*/ 3 w 21"/>
              <a:gd name="T7" fmla="*/ 7 h 41"/>
              <a:gd name="T8" fmla="*/ 3 w 21"/>
              <a:gd name="T9" fmla="*/ 27 h 41"/>
              <a:gd name="T10" fmla="*/ 5 w 21"/>
              <a:gd name="T11" fmla="*/ 31 h 41"/>
              <a:gd name="T12" fmla="*/ 8 w 21"/>
              <a:gd name="T13" fmla="*/ 37 h 41"/>
              <a:gd name="T14" fmla="*/ 9 w 21"/>
              <a:gd name="T15" fmla="*/ 37 h 41"/>
              <a:gd name="T16" fmla="*/ 12 w 21"/>
              <a:gd name="T17" fmla="*/ 40 h 41"/>
              <a:gd name="T18" fmla="*/ 15 w 21"/>
              <a:gd name="T19" fmla="*/ 40 h 41"/>
              <a:gd name="T20" fmla="*/ 18 w 21"/>
              <a:gd name="T21" fmla="*/ 21 h 41"/>
              <a:gd name="T22" fmla="*/ 18 w 21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1">
                <a:moveTo>
                  <a:pt x="18" y="20"/>
                </a:moveTo>
                <a:cubicBezTo>
                  <a:pt x="18" y="15"/>
                  <a:pt x="17" y="9"/>
                  <a:pt x="14" y="5"/>
                </a:cubicBezTo>
                <a:cubicBezTo>
                  <a:pt x="13" y="2"/>
                  <a:pt x="11" y="1"/>
                  <a:pt x="9" y="1"/>
                </a:cubicBezTo>
                <a:cubicBezTo>
                  <a:pt x="6" y="0"/>
                  <a:pt x="4" y="2"/>
                  <a:pt x="3" y="7"/>
                </a:cubicBezTo>
                <a:cubicBezTo>
                  <a:pt x="0" y="13"/>
                  <a:pt x="0" y="21"/>
                  <a:pt x="3" y="27"/>
                </a:cubicBezTo>
                <a:cubicBezTo>
                  <a:pt x="3" y="28"/>
                  <a:pt x="4" y="30"/>
                  <a:pt x="5" y="31"/>
                </a:cubicBezTo>
                <a:cubicBezTo>
                  <a:pt x="6" y="34"/>
                  <a:pt x="7" y="36"/>
                  <a:pt x="8" y="37"/>
                </a:cubicBezTo>
                <a:cubicBezTo>
                  <a:pt x="8" y="37"/>
                  <a:pt x="9" y="37"/>
                  <a:pt x="9" y="37"/>
                </a:cubicBezTo>
                <a:cubicBezTo>
                  <a:pt x="9" y="39"/>
                  <a:pt x="10" y="40"/>
                  <a:pt x="12" y="40"/>
                </a:cubicBezTo>
                <a:cubicBezTo>
                  <a:pt x="13" y="41"/>
                  <a:pt x="14" y="41"/>
                  <a:pt x="15" y="40"/>
                </a:cubicBezTo>
                <a:cubicBezTo>
                  <a:pt x="21" y="37"/>
                  <a:pt x="19" y="27"/>
                  <a:pt x="18" y="21"/>
                </a:cubicBezTo>
                <a:cubicBezTo>
                  <a:pt x="18" y="21"/>
                  <a:pt x="18" y="20"/>
                  <a:pt x="18" y="2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稻壳儿设计师PPT@老油条PPT_14"/>
          <p:cNvSpPr>
            <a:spLocks noEditPoints="1"/>
          </p:cNvSpPr>
          <p:nvPr/>
        </p:nvSpPr>
        <p:spPr bwMode="auto">
          <a:xfrm>
            <a:off x="11097802" y="1977525"/>
            <a:ext cx="184104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6 w 25"/>
              <a:gd name="T5" fmla="*/ 3 h 46"/>
              <a:gd name="T6" fmla="*/ 5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6" y="8"/>
                  <a:pt x="5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6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5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4" y="24"/>
                  <a:pt x="15" y="27"/>
                </a:cubicBezTo>
                <a:cubicBezTo>
                  <a:pt x="14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稻壳儿设计师PPT@老油条PPT_15"/>
          <p:cNvSpPr>
            <a:spLocks noEditPoints="1"/>
          </p:cNvSpPr>
          <p:nvPr/>
        </p:nvSpPr>
        <p:spPr bwMode="auto">
          <a:xfrm>
            <a:off x="10580373" y="1547304"/>
            <a:ext cx="182166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稻壳儿设计师PPT@老油条PPT_16"/>
          <p:cNvSpPr>
            <a:spLocks noEditPoints="1"/>
          </p:cNvSpPr>
          <p:nvPr/>
        </p:nvSpPr>
        <p:spPr bwMode="auto">
          <a:xfrm>
            <a:off x="10588125" y="2072484"/>
            <a:ext cx="182166" cy="327511"/>
          </a:xfrm>
          <a:custGeom>
            <a:avLst/>
            <a:gdLst>
              <a:gd name="T0" fmla="*/ 13 w 25"/>
              <a:gd name="T1" fmla="*/ 3 h 45"/>
              <a:gd name="T2" fmla="*/ 12 w 25"/>
              <a:gd name="T3" fmla="*/ 2 h 45"/>
              <a:gd name="T4" fmla="*/ 6 w 25"/>
              <a:gd name="T5" fmla="*/ 3 h 45"/>
              <a:gd name="T6" fmla="*/ 5 w 25"/>
              <a:gd name="T7" fmla="*/ 9 h 45"/>
              <a:gd name="T8" fmla="*/ 9 w 25"/>
              <a:gd name="T9" fmla="*/ 37 h 45"/>
              <a:gd name="T10" fmla="*/ 12 w 25"/>
              <a:gd name="T11" fmla="*/ 43 h 45"/>
              <a:gd name="T12" fmla="*/ 18 w 25"/>
              <a:gd name="T13" fmla="*/ 43 h 45"/>
              <a:gd name="T14" fmla="*/ 17 w 25"/>
              <a:gd name="T15" fmla="*/ 7 h 45"/>
              <a:gd name="T16" fmla="*/ 13 w 25"/>
              <a:gd name="T17" fmla="*/ 3 h 45"/>
              <a:gd name="T18" fmla="*/ 14 w 25"/>
              <a:gd name="T19" fmla="*/ 28 h 45"/>
              <a:gd name="T20" fmla="*/ 14 w 25"/>
              <a:gd name="T21" fmla="*/ 29 h 45"/>
              <a:gd name="T22" fmla="*/ 13 w 25"/>
              <a:gd name="T23" fmla="*/ 24 h 45"/>
              <a:gd name="T24" fmla="*/ 12 w 25"/>
              <a:gd name="T25" fmla="*/ 18 h 45"/>
              <a:gd name="T26" fmla="*/ 14 w 25"/>
              <a:gd name="T27" fmla="*/ 27 h 45"/>
              <a:gd name="T28" fmla="*/ 14 w 25"/>
              <a:gd name="T29" fmla="*/ 2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5">
                <a:moveTo>
                  <a:pt x="13" y="3"/>
                </a:moveTo>
                <a:cubicBezTo>
                  <a:pt x="13" y="3"/>
                  <a:pt x="12" y="2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9"/>
                </a:cubicBezTo>
                <a:cubicBezTo>
                  <a:pt x="2" y="18"/>
                  <a:pt x="0" y="33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5"/>
                  <a:pt x="16" y="45"/>
                  <a:pt x="18" y="43"/>
                </a:cubicBezTo>
                <a:cubicBezTo>
                  <a:pt x="25" y="32"/>
                  <a:pt x="24" y="18"/>
                  <a:pt x="17" y="7"/>
                </a:cubicBezTo>
                <a:cubicBezTo>
                  <a:pt x="16" y="5"/>
                  <a:pt x="15" y="4"/>
                  <a:pt x="13" y="3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9"/>
                </a:cubicBezTo>
                <a:cubicBezTo>
                  <a:pt x="13" y="27"/>
                  <a:pt x="13" y="26"/>
                  <a:pt x="13" y="24"/>
                </a:cubicBezTo>
                <a:cubicBezTo>
                  <a:pt x="13" y="22"/>
                  <a:pt x="13" y="20"/>
                  <a:pt x="12" y="18"/>
                </a:cubicBezTo>
                <a:cubicBezTo>
                  <a:pt x="13" y="21"/>
                  <a:pt x="14" y="24"/>
                  <a:pt x="14" y="27"/>
                </a:cubicBezTo>
                <a:cubicBezTo>
                  <a:pt x="14" y="27"/>
                  <a:pt x="14" y="27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稻壳儿设计师PPT@老油条PPT_17"/>
          <p:cNvSpPr>
            <a:spLocks noEditPoints="1"/>
          </p:cNvSpPr>
          <p:nvPr/>
        </p:nvSpPr>
        <p:spPr bwMode="auto">
          <a:xfrm>
            <a:off x="10849747" y="1882567"/>
            <a:ext cx="131779" cy="300380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稻壳儿设计师PPT@老油条PPT_18"/>
          <p:cNvSpPr>
            <a:spLocks noEditPoints="1"/>
          </p:cNvSpPr>
          <p:nvPr/>
        </p:nvSpPr>
        <p:spPr bwMode="auto">
          <a:xfrm>
            <a:off x="11179195" y="1613194"/>
            <a:ext cx="137594" cy="298441"/>
          </a:xfrm>
          <a:custGeom>
            <a:avLst/>
            <a:gdLst>
              <a:gd name="T0" fmla="*/ 2 w 19"/>
              <a:gd name="T1" fmla="*/ 7 h 41"/>
              <a:gd name="T2" fmla="*/ 4 w 19"/>
              <a:gd name="T3" fmla="*/ 32 h 41"/>
              <a:gd name="T4" fmla="*/ 4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6 w 19"/>
              <a:gd name="T13" fmla="*/ 2 h 41"/>
              <a:gd name="T14" fmla="*/ 5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2 w 19"/>
              <a:gd name="T21" fmla="*/ 7 h 41"/>
              <a:gd name="T22" fmla="*/ 10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0 w 19"/>
              <a:gd name="T37" fmla="*/ 21 h 41"/>
              <a:gd name="T38" fmla="*/ 10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2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4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4" y="9"/>
                  <a:pt x="12" y="0"/>
                  <a:pt x="6" y="2"/>
                </a:cubicBezTo>
                <a:cubicBezTo>
                  <a:pt x="6" y="2"/>
                  <a:pt x="6" y="2"/>
                  <a:pt x="5" y="3"/>
                </a:cubicBezTo>
                <a:cubicBezTo>
                  <a:pt x="5" y="3"/>
                  <a:pt x="4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5"/>
                  <a:pt x="3" y="6"/>
                  <a:pt x="2" y="7"/>
                </a:cubicBezTo>
                <a:close/>
                <a:moveTo>
                  <a:pt x="10" y="21"/>
                </a:moveTo>
                <a:cubicBezTo>
                  <a:pt x="10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4"/>
                  <a:pt x="9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9" y="19"/>
                  <a:pt x="10" y="20"/>
                  <a:pt x="10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稻壳儿设计师PPT@老油条PPT_19"/>
          <p:cNvSpPr>
            <a:spLocks noEditPoints="1"/>
          </p:cNvSpPr>
          <p:nvPr/>
        </p:nvSpPr>
        <p:spPr bwMode="auto">
          <a:xfrm>
            <a:off x="11055167" y="3320512"/>
            <a:ext cx="137594" cy="298441"/>
          </a:xfrm>
          <a:custGeom>
            <a:avLst/>
            <a:gdLst>
              <a:gd name="T0" fmla="*/ 3 w 19"/>
              <a:gd name="T1" fmla="*/ 8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5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5 w 19"/>
              <a:gd name="T17" fmla="*/ 4 h 41"/>
              <a:gd name="T18" fmla="*/ 4 w 19"/>
              <a:gd name="T19" fmla="*/ 4 h 41"/>
              <a:gd name="T20" fmla="*/ 3 w 19"/>
              <a:gd name="T21" fmla="*/ 8 h 41"/>
              <a:gd name="T22" fmla="*/ 11 w 19"/>
              <a:gd name="T23" fmla="*/ 22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9 h 41"/>
              <a:gd name="T32" fmla="*/ 9 w 19"/>
              <a:gd name="T33" fmla="*/ 18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8"/>
                </a:moveTo>
                <a:cubicBezTo>
                  <a:pt x="0" y="16"/>
                  <a:pt x="0" y="24"/>
                  <a:pt x="4" y="32"/>
                </a:cubicBezTo>
                <a:cubicBezTo>
                  <a:pt x="4" y="32"/>
                  <a:pt x="5" y="33"/>
                  <a:pt x="5" y="33"/>
                </a:cubicBezTo>
                <a:cubicBezTo>
                  <a:pt x="5" y="34"/>
                  <a:pt x="5" y="34"/>
                  <a:pt x="5" y="35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3"/>
                  <a:pt x="6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4" y="4"/>
                  <a:pt x="4" y="4"/>
                </a:cubicBezTo>
                <a:cubicBezTo>
                  <a:pt x="4" y="5"/>
                  <a:pt x="3" y="6"/>
                  <a:pt x="3" y="8"/>
                </a:cubicBezTo>
                <a:close/>
                <a:moveTo>
                  <a:pt x="11" y="22"/>
                </a:moveTo>
                <a:cubicBezTo>
                  <a:pt x="11" y="23"/>
                  <a:pt x="11" y="24"/>
                  <a:pt x="10" y="25"/>
                </a:cubicBezTo>
                <a:cubicBezTo>
                  <a:pt x="10" y="25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20"/>
                  <a:pt x="9" y="19"/>
                </a:cubicBezTo>
                <a:cubicBezTo>
                  <a:pt x="9" y="19"/>
                  <a:pt x="9" y="18"/>
                  <a:pt x="9" y="18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1"/>
                  <a:pt x="11" y="21"/>
                  <a:pt x="11" y="21"/>
                </a:cubicBezTo>
                <a:cubicBezTo>
                  <a:pt x="11" y="22"/>
                  <a:pt x="11" y="22"/>
                  <a:pt x="11" y="2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稻壳儿设计师PPT@老油条PPT_20"/>
          <p:cNvSpPr>
            <a:spLocks noEditPoints="1"/>
          </p:cNvSpPr>
          <p:nvPr/>
        </p:nvSpPr>
        <p:spPr bwMode="auto">
          <a:xfrm>
            <a:off x="11382677" y="1386456"/>
            <a:ext cx="139531" cy="300380"/>
          </a:xfrm>
          <a:custGeom>
            <a:avLst/>
            <a:gdLst>
              <a:gd name="T0" fmla="*/ 3 w 19"/>
              <a:gd name="T1" fmla="*/ 7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3 w 19"/>
              <a:gd name="T21" fmla="*/ 7 h 41"/>
              <a:gd name="T22" fmla="*/ 11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5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2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"/>
                  <a:pt x="3" y="6"/>
                  <a:pt x="3" y="7"/>
                </a:cubicBezTo>
                <a:close/>
                <a:moveTo>
                  <a:pt x="11" y="21"/>
                </a:moveTo>
                <a:cubicBezTo>
                  <a:pt x="11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稻壳儿设计师PPT@老油条PPT_21"/>
          <p:cNvSpPr>
            <a:spLocks noEditPoints="1"/>
          </p:cNvSpPr>
          <p:nvPr/>
        </p:nvSpPr>
        <p:spPr bwMode="auto">
          <a:xfrm>
            <a:off x="10849747" y="1473663"/>
            <a:ext cx="147283" cy="306193"/>
          </a:xfrm>
          <a:custGeom>
            <a:avLst/>
            <a:gdLst>
              <a:gd name="T0" fmla="*/ 6 w 20"/>
              <a:gd name="T1" fmla="*/ 4 h 42"/>
              <a:gd name="T2" fmla="*/ 6 w 20"/>
              <a:gd name="T3" fmla="*/ 36 h 42"/>
              <a:gd name="T4" fmla="*/ 7 w 20"/>
              <a:gd name="T5" fmla="*/ 37 h 42"/>
              <a:gd name="T6" fmla="*/ 9 w 20"/>
              <a:gd name="T7" fmla="*/ 38 h 42"/>
              <a:gd name="T8" fmla="*/ 18 w 20"/>
              <a:gd name="T9" fmla="*/ 33 h 42"/>
              <a:gd name="T10" fmla="*/ 17 w 20"/>
              <a:gd name="T11" fmla="*/ 12 h 42"/>
              <a:gd name="T12" fmla="*/ 6 w 20"/>
              <a:gd name="T13" fmla="*/ 4 h 42"/>
              <a:gd name="T14" fmla="*/ 10 w 20"/>
              <a:gd name="T15" fmla="*/ 27 h 42"/>
              <a:gd name="T16" fmla="*/ 10 w 20"/>
              <a:gd name="T17" fmla="*/ 26 h 42"/>
              <a:gd name="T18" fmla="*/ 10 w 20"/>
              <a:gd name="T19" fmla="*/ 15 h 42"/>
              <a:gd name="T20" fmla="*/ 10 w 20"/>
              <a:gd name="T21" fmla="*/ 2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42">
                <a:moveTo>
                  <a:pt x="6" y="4"/>
                </a:moveTo>
                <a:cubicBezTo>
                  <a:pt x="1" y="8"/>
                  <a:pt x="0" y="28"/>
                  <a:pt x="6" y="36"/>
                </a:cubicBezTo>
                <a:cubicBezTo>
                  <a:pt x="6" y="36"/>
                  <a:pt x="6" y="36"/>
                  <a:pt x="7" y="37"/>
                </a:cubicBezTo>
                <a:cubicBezTo>
                  <a:pt x="7" y="37"/>
                  <a:pt x="8" y="38"/>
                  <a:pt x="9" y="38"/>
                </a:cubicBezTo>
                <a:cubicBezTo>
                  <a:pt x="13" y="42"/>
                  <a:pt x="16" y="38"/>
                  <a:pt x="18" y="33"/>
                </a:cubicBezTo>
                <a:cubicBezTo>
                  <a:pt x="20" y="26"/>
                  <a:pt x="19" y="19"/>
                  <a:pt x="17" y="12"/>
                </a:cubicBezTo>
                <a:cubicBezTo>
                  <a:pt x="15" y="8"/>
                  <a:pt x="11" y="0"/>
                  <a:pt x="6" y="4"/>
                </a:cubicBezTo>
                <a:close/>
                <a:moveTo>
                  <a:pt x="10" y="27"/>
                </a:moveTo>
                <a:cubicBezTo>
                  <a:pt x="10" y="27"/>
                  <a:pt x="10" y="27"/>
                  <a:pt x="10" y="26"/>
                </a:cubicBezTo>
                <a:cubicBezTo>
                  <a:pt x="9" y="22"/>
                  <a:pt x="9" y="19"/>
                  <a:pt x="10" y="15"/>
                </a:cubicBezTo>
                <a:cubicBezTo>
                  <a:pt x="12" y="19"/>
                  <a:pt x="12" y="23"/>
                  <a:pt x="10" y="27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稻壳儿设计师PPT@老油条PPT_22"/>
          <p:cNvSpPr>
            <a:spLocks noEditPoints="1"/>
          </p:cNvSpPr>
          <p:nvPr/>
        </p:nvSpPr>
        <p:spPr bwMode="auto">
          <a:xfrm>
            <a:off x="11084236" y="1241111"/>
            <a:ext cx="124028" cy="290690"/>
          </a:xfrm>
          <a:custGeom>
            <a:avLst/>
            <a:gdLst>
              <a:gd name="T0" fmla="*/ 10 w 17"/>
              <a:gd name="T1" fmla="*/ 2 h 40"/>
              <a:gd name="T2" fmla="*/ 6 w 17"/>
              <a:gd name="T3" fmla="*/ 1 h 40"/>
              <a:gd name="T4" fmla="*/ 1 w 17"/>
              <a:gd name="T5" fmla="*/ 18 h 40"/>
              <a:gd name="T6" fmla="*/ 0 w 17"/>
              <a:gd name="T7" fmla="*/ 21 h 40"/>
              <a:gd name="T8" fmla="*/ 7 w 17"/>
              <a:gd name="T9" fmla="*/ 39 h 40"/>
              <a:gd name="T10" fmla="*/ 10 w 17"/>
              <a:gd name="T11" fmla="*/ 39 h 40"/>
              <a:gd name="T12" fmla="*/ 13 w 17"/>
              <a:gd name="T13" fmla="*/ 36 h 40"/>
              <a:gd name="T14" fmla="*/ 17 w 17"/>
              <a:gd name="T15" fmla="*/ 25 h 40"/>
              <a:gd name="T16" fmla="*/ 17 w 17"/>
              <a:gd name="T17" fmla="*/ 25 h 40"/>
              <a:gd name="T18" fmla="*/ 17 w 17"/>
              <a:gd name="T19" fmla="*/ 17 h 40"/>
              <a:gd name="T20" fmla="*/ 12 w 17"/>
              <a:gd name="T21" fmla="*/ 5 h 40"/>
              <a:gd name="T22" fmla="*/ 10 w 17"/>
              <a:gd name="T23" fmla="*/ 2 h 40"/>
              <a:gd name="T24" fmla="*/ 10 w 17"/>
              <a:gd name="T25" fmla="*/ 24 h 40"/>
              <a:gd name="T26" fmla="*/ 9 w 17"/>
              <a:gd name="T27" fmla="*/ 16 h 40"/>
              <a:gd name="T28" fmla="*/ 10 w 17"/>
              <a:gd name="T29" fmla="*/ 24 h 40"/>
              <a:gd name="T30" fmla="*/ 10 w 17"/>
              <a:gd name="T31" fmla="*/ 2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40">
                <a:moveTo>
                  <a:pt x="10" y="2"/>
                </a:moveTo>
                <a:cubicBezTo>
                  <a:pt x="10" y="1"/>
                  <a:pt x="7" y="0"/>
                  <a:pt x="6" y="1"/>
                </a:cubicBezTo>
                <a:cubicBezTo>
                  <a:pt x="0" y="4"/>
                  <a:pt x="0" y="12"/>
                  <a:pt x="1" y="18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28"/>
                  <a:pt x="1" y="35"/>
                  <a:pt x="7" y="39"/>
                </a:cubicBezTo>
                <a:cubicBezTo>
                  <a:pt x="8" y="40"/>
                  <a:pt x="10" y="40"/>
                  <a:pt x="10" y="39"/>
                </a:cubicBezTo>
                <a:cubicBezTo>
                  <a:pt x="11" y="38"/>
                  <a:pt x="12" y="37"/>
                  <a:pt x="13" y="36"/>
                </a:cubicBezTo>
                <a:cubicBezTo>
                  <a:pt x="15" y="33"/>
                  <a:pt x="16" y="28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2"/>
                  <a:pt x="17" y="19"/>
                  <a:pt x="17" y="17"/>
                </a:cubicBezTo>
                <a:cubicBezTo>
                  <a:pt x="16" y="14"/>
                  <a:pt x="14" y="8"/>
                  <a:pt x="12" y="5"/>
                </a:cubicBezTo>
                <a:cubicBezTo>
                  <a:pt x="11" y="4"/>
                  <a:pt x="11" y="3"/>
                  <a:pt x="10" y="2"/>
                </a:cubicBezTo>
                <a:close/>
                <a:moveTo>
                  <a:pt x="10" y="24"/>
                </a:moveTo>
                <a:cubicBezTo>
                  <a:pt x="8" y="22"/>
                  <a:pt x="8" y="19"/>
                  <a:pt x="9" y="16"/>
                </a:cubicBezTo>
                <a:cubicBezTo>
                  <a:pt x="9" y="18"/>
                  <a:pt x="10" y="21"/>
                  <a:pt x="10" y="24"/>
                </a:cubicBezTo>
                <a:cubicBezTo>
                  <a:pt x="10" y="24"/>
                  <a:pt x="10" y="24"/>
                  <a:pt x="10" y="24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稻壳儿设计师PPT@老油条PPT_23"/>
          <p:cNvSpPr>
            <a:spLocks noEditPoints="1"/>
          </p:cNvSpPr>
          <p:nvPr/>
        </p:nvSpPr>
        <p:spPr bwMode="auto">
          <a:xfrm>
            <a:off x="10812925" y="1138401"/>
            <a:ext cx="124028" cy="284877"/>
          </a:xfrm>
          <a:custGeom>
            <a:avLst/>
            <a:gdLst>
              <a:gd name="T0" fmla="*/ 10 w 17"/>
              <a:gd name="T1" fmla="*/ 38 h 39"/>
              <a:gd name="T2" fmla="*/ 17 w 17"/>
              <a:gd name="T3" fmla="*/ 24 h 39"/>
              <a:gd name="T4" fmla="*/ 16 w 17"/>
              <a:gd name="T5" fmla="*/ 17 h 39"/>
              <a:gd name="T6" fmla="*/ 12 w 17"/>
              <a:gd name="T7" fmla="*/ 4 h 39"/>
              <a:gd name="T8" fmla="*/ 12 w 17"/>
              <a:gd name="T9" fmla="*/ 4 h 39"/>
              <a:gd name="T10" fmla="*/ 11 w 17"/>
              <a:gd name="T11" fmla="*/ 3 h 39"/>
              <a:gd name="T12" fmla="*/ 5 w 17"/>
              <a:gd name="T13" fmla="*/ 0 h 39"/>
              <a:gd name="T14" fmla="*/ 2 w 17"/>
              <a:gd name="T15" fmla="*/ 2 h 39"/>
              <a:gd name="T16" fmla="*/ 2 w 17"/>
              <a:gd name="T17" fmla="*/ 26 h 39"/>
              <a:gd name="T18" fmla="*/ 10 w 17"/>
              <a:gd name="T19" fmla="*/ 38 h 39"/>
              <a:gd name="T20" fmla="*/ 9 w 17"/>
              <a:gd name="T21" fmla="*/ 22 h 39"/>
              <a:gd name="T22" fmla="*/ 9 w 17"/>
              <a:gd name="T23" fmla="*/ 20 h 39"/>
              <a:gd name="T24" fmla="*/ 9 w 17"/>
              <a:gd name="T25" fmla="*/ 22 h 39"/>
              <a:gd name="T26" fmla="*/ 9 w 17"/>
              <a:gd name="T27" fmla="*/ 19 h 39"/>
              <a:gd name="T28" fmla="*/ 9 w 17"/>
              <a:gd name="T29" fmla="*/ 18 h 39"/>
              <a:gd name="T30" fmla="*/ 9 w 17"/>
              <a:gd name="T31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9">
                <a:moveTo>
                  <a:pt x="10" y="38"/>
                </a:moveTo>
                <a:cubicBezTo>
                  <a:pt x="16" y="37"/>
                  <a:pt x="16" y="29"/>
                  <a:pt x="17" y="24"/>
                </a:cubicBezTo>
                <a:cubicBezTo>
                  <a:pt x="17" y="22"/>
                  <a:pt x="17" y="19"/>
                  <a:pt x="16" y="17"/>
                </a:cubicBezTo>
                <a:cubicBezTo>
                  <a:pt x="16" y="12"/>
                  <a:pt x="14" y="7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1" y="3"/>
                  <a:pt x="11" y="3"/>
                </a:cubicBezTo>
                <a:cubicBezTo>
                  <a:pt x="9" y="1"/>
                  <a:pt x="7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0" y="10"/>
                  <a:pt x="0" y="18"/>
                  <a:pt x="2" y="26"/>
                </a:cubicBezTo>
                <a:cubicBezTo>
                  <a:pt x="2" y="30"/>
                  <a:pt x="4" y="39"/>
                  <a:pt x="10" y="38"/>
                </a:cubicBezTo>
                <a:close/>
                <a:moveTo>
                  <a:pt x="9" y="22"/>
                </a:moveTo>
                <a:cubicBezTo>
                  <a:pt x="9" y="22"/>
                  <a:pt x="9" y="21"/>
                  <a:pt x="9" y="20"/>
                </a:cubicBezTo>
                <a:cubicBezTo>
                  <a:pt x="9" y="22"/>
                  <a:pt x="9" y="25"/>
                  <a:pt x="9" y="22"/>
                </a:cubicBezTo>
                <a:close/>
                <a:moveTo>
                  <a:pt x="9" y="19"/>
                </a:moveTo>
                <a:cubicBezTo>
                  <a:pt x="9" y="19"/>
                  <a:pt x="9" y="18"/>
                  <a:pt x="9" y="18"/>
                </a:cubicBezTo>
                <a:cubicBezTo>
                  <a:pt x="9" y="19"/>
                  <a:pt x="9" y="19"/>
                  <a:pt x="9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稻壳儿设计师PPT@老油条PPT_24"/>
          <p:cNvSpPr/>
          <p:nvPr/>
        </p:nvSpPr>
        <p:spPr bwMode="auto">
          <a:xfrm>
            <a:off x="10340070" y="4750705"/>
            <a:ext cx="1189890" cy="1918552"/>
          </a:xfrm>
          <a:custGeom>
            <a:avLst/>
            <a:gdLst>
              <a:gd name="T0" fmla="*/ 99 w 163"/>
              <a:gd name="T1" fmla="*/ 2 h 263"/>
              <a:gd name="T2" fmla="*/ 119 w 163"/>
              <a:gd name="T3" fmla="*/ 2 h 263"/>
              <a:gd name="T4" fmla="*/ 149 w 163"/>
              <a:gd name="T5" fmla="*/ 33 h 263"/>
              <a:gd name="T6" fmla="*/ 146 w 163"/>
              <a:gd name="T7" fmla="*/ 66 h 263"/>
              <a:gd name="T8" fmla="*/ 149 w 163"/>
              <a:gd name="T9" fmla="*/ 115 h 263"/>
              <a:gd name="T10" fmla="*/ 162 w 163"/>
              <a:gd name="T11" fmla="*/ 215 h 263"/>
              <a:gd name="T12" fmla="*/ 158 w 163"/>
              <a:gd name="T13" fmla="*/ 239 h 263"/>
              <a:gd name="T14" fmla="*/ 148 w 163"/>
              <a:gd name="T15" fmla="*/ 245 h 263"/>
              <a:gd name="T16" fmla="*/ 114 w 163"/>
              <a:gd name="T17" fmla="*/ 251 h 263"/>
              <a:gd name="T18" fmla="*/ 57 w 163"/>
              <a:gd name="T19" fmla="*/ 260 h 263"/>
              <a:gd name="T20" fmla="*/ 17 w 163"/>
              <a:gd name="T21" fmla="*/ 263 h 263"/>
              <a:gd name="T22" fmla="*/ 6 w 163"/>
              <a:gd name="T23" fmla="*/ 256 h 263"/>
              <a:gd name="T24" fmla="*/ 3 w 163"/>
              <a:gd name="T25" fmla="*/ 224 h 263"/>
              <a:gd name="T26" fmla="*/ 5 w 163"/>
              <a:gd name="T27" fmla="*/ 182 h 263"/>
              <a:gd name="T28" fmla="*/ 1 w 163"/>
              <a:gd name="T29" fmla="*/ 161 h 263"/>
              <a:gd name="T30" fmla="*/ 3 w 163"/>
              <a:gd name="T31" fmla="*/ 137 h 263"/>
              <a:gd name="T32" fmla="*/ 27 w 163"/>
              <a:gd name="T33" fmla="*/ 64 h 263"/>
              <a:gd name="T34" fmla="*/ 35 w 163"/>
              <a:gd name="T35" fmla="*/ 40 h 263"/>
              <a:gd name="T36" fmla="*/ 53 w 163"/>
              <a:gd name="T37" fmla="*/ 9 h 263"/>
              <a:gd name="T38" fmla="*/ 64 w 163"/>
              <a:gd name="T39" fmla="*/ 3 h 263"/>
              <a:gd name="T40" fmla="*/ 99 w 163"/>
              <a:gd name="T41" fmla="*/ 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263">
                <a:moveTo>
                  <a:pt x="99" y="2"/>
                </a:moveTo>
                <a:cubicBezTo>
                  <a:pt x="104" y="2"/>
                  <a:pt x="112" y="2"/>
                  <a:pt x="119" y="2"/>
                </a:cubicBezTo>
                <a:cubicBezTo>
                  <a:pt x="135" y="0"/>
                  <a:pt x="150" y="18"/>
                  <a:pt x="149" y="33"/>
                </a:cubicBezTo>
                <a:cubicBezTo>
                  <a:pt x="148" y="44"/>
                  <a:pt x="147" y="55"/>
                  <a:pt x="146" y="66"/>
                </a:cubicBezTo>
                <a:cubicBezTo>
                  <a:pt x="145" y="83"/>
                  <a:pt x="147" y="99"/>
                  <a:pt x="149" y="115"/>
                </a:cubicBezTo>
                <a:cubicBezTo>
                  <a:pt x="154" y="148"/>
                  <a:pt x="159" y="182"/>
                  <a:pt x="162" y="215"/>
                </a:cubicBezTo>
                <a:cubicBezTo>
                  <a:pt x="163" y="223"/>
                  <a:pt x="162" y="231"/>
                  <a:pt x="158" y="239"/>
                </a:cubicBezTo>
                <a:cubicBezTo>
                  <a:pt x="155" y="242"/>
                  <a:pt x="152" y="244"/>
                  <a:pt x="148" y="245"/>
                </a:cubicBezTo>
                <a:cubicBezTo>
                  <a:pt x="137" y="247"/>
                  <a:pt x="125" y="250"/>
                  <a:pt x="114" y="251"/>
                </a:cubicBezTo>
                <a:cubicBezTo>
                  <a:pt x="95" y="254"/>
                  <a:pt x="76" y="257"/>
                  <a:pt x="57" y="260"/>
                </a:cubicBezTo>
                <a:cubicBezTo>
                  <a:pt x="44" y="262"/>
                  <a:pt x="30" y="262"/>
                  <a:pt x="17" y="263"/>
                </a:cubicBezTo>
                <a:cubicBezTo>
                  <a:pt x="12" y="263"/>
                  <a:pt x="9" y="260"/>
                  <a:pt x="6" y="256"/>
                </a:cubicBezTo>
                <a:cubicBezTo>
                  <a:pt x="1" y="246"/>
                  <a:pt x="0" y="235"/>
                  <a:pt x="3" y="224"/>
                </a:cubicBezTo>
                <a:cubicBezTo>
                  <a:pt x="8" y="210"/>
                  <a:pt x="8" y="196"/>
                  <a:pt x="5" y="182"/>
                </a:cubicBezTo>
                <a:cubicBezTo>
                  <a:pt x="3" y="175"/>
                  <a:pt x="2" y="168"/>
                  <a:pt x="1" y="161"/>
                </a:cubicBezTo>
                <a:cubicBezTo>
                  <a:pt x="0" y="153"/>
                  <a:pt x="0" y="145"/>
                  <a:pt x="3" y="137"/>
                </a:cubicBezTo>
                <a:cubicBezTo>
                  <a:pt x="9" y="112"/>
                  <a:pt x="18" y="88"/>
                  <a:pt x="27" y="64"/>
                </a:cubicBezTo>
                <a:cubicBezTo>
                  <a:pt x="30" y="56"/>
                  <a:pt x="32" y="48"/>
                  <a:pt x="35" y="40"/>
                </a:cubicBezTo>
                <a:cubicBezTo>
                  <a:pt x="38" y="28"/>
                  <a:pt x="45" y="18"/>
                  <a:pt x="53" y="9"/>
                </a:cubicBezTo>
                <a:cubicBezTo>
                  <a:pt x="55" y="5"/>
                  <a:pt x="59" y="4"/>
                  <a:pt x="64" y="3"/>
                </a:cubicBezTo>
                <a:cubicBezTo>
                  <a:pt x="75" y="1"/>
                  <a:pt x="86" y="2"/>
                  <a:pt x="99" y="2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稻壳儿设计师PPT@老油条PPT_25"/>
          <p:cNvSpPr/>
          <p:nvPr/>
        </p:nvSpPr>
        <p:spPr bwMode="auto">
          <a:xfrm>
            <a:off x="11506705" y="2576346"/>
            <a:ext cx="1819718" cy="4296395"/>
          </a:xfrm>
          <a:custGeom>
            <a:avLst/>
            <a:gdLst>
              <a:gd name="T0" fmla="*/ 173 w 249"/>
              <a:gd name="T1" fmla="*/ 6 h 589"/>
              <a:gd name="T2" fmla="*/ 87 w 249"/>
              <a:gd name="T3" fmla="*/ 471 h 589"/>
              <a:gd name="T4" fmla="*/ 66 w 249"/>
              <a:gd name="T5" fmla="*/ 586 h 589"/>
              <a:gd name="T6" fmla="*/ 70 w 249"/>
              <a:gd name="T7" fmla="*/ 587 h 589"/>
              <a:gd name="T8" fmla="*/ 134 w 249"/>
              <a:gd name="T9" fmla="*/ 480 h 589"/>
              <a:gd name="T10" fmla="*/ 192 w 249"/>
              <a:gd name="T11" fmla="*/ 394 h 589"/>
              <a:gd name="T12" fmla="*/ 232 w 249"/>
              <a:gd name="T13" fmla="*/ 138 h 589"/>
              <a:gd name="T14" fmla="*/ 175 w 249"/>
              <a:gd name="T15" fmla="*/ 2 h 589"/>
              <a:gd name="T16" fmla="*/ 171 w 249"/>
              <a:gd name="T17" fmla="*/ 2 h 589"/>
              <a:gd name="T18" fmla="*/ 135 w 249"/>
              <a:gd name="T19" fmla="*/ 128 h 589"/>
              <a:gd name="T20" fmla="*/ 93 w 249"/>
              <a:gd name="T21" fmla="*/ 250 h 589"/>
              <a:gd name="T22" fmla="*/ 41 w 249"/>
              <a:gd name="T23" fmla="*/ 473 h 589"/>
              <a:gd name="T24" fmla="*/ 65 w 249"/>
              <a:gd name="T25" fmla="*/ 586 h 589"/>
              <a:gd name="T26" fmla="*/ 70 w 249"/>
              <a:gd name="T27" fmla="*/ 584 h 589"/>
              <a:gd name="T28" fmla="*/ 136 w 249"/>
              <a:gd name="T29" fmla="*/ 141 h 589"/>
              <a:gd name="T30" fmla="*/ 175 w 249"/>
              <a:gd name="T31" fmla="*/ 4 h 589"/>
              <a:gd name="T32" fmla="*/ 171 w 249"/>
              <a:gd name="T33" fmla="*/ 5 h 589"/>
              <a:gd name="T34" fmla="*/ 231 w 249"/>
              <a:gd name="T35" fmla="*/ 259 h 589"/>
              <a:gd name="T36" fmla="*/ 191 w 249"/>
              <a:gd name="T37" fmla="*/ 385 h 589"/>
              <a:gd name="T38" fmla="*/ 132 w 249"/>
              <a:gd name="T39" fmla="*/ 474 h 589"/>
              <a:gd name="T40" fmla="*/ 66 w 249"/>
              <a:gd name="T41" fmla="*/ 585 h 589"/>
              <a:gd name="T42" fmla="*/ 71 w 249"/>
              <a:gd name="T43" fmla="*/ 586 h 589"/>
              <a:gd name="T44" fmla="*/ 155 w 249"/>
              <a:gd name="T45" fmla="*/ 142 h 589"/>
              <a:gd name="T46" fmla="*/ 178 w 249"/>
              <a:gd name="T47" fmla="*/ 6 h 589"/>
              <a:gd name="T48" fmla="*/ 173 w 249"/>
              <a:gd name="T49" fmla="*/ 6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589">
                <a:moveTo>
                  <a:pt x="173" y="6"/>
                </a:moveTo>
                <a:cubicBezTo>
                  <a:pt x="149" y="162"/>
                  <a:pt x="117" y="316"/>
                  <a:pt x="87" y="471"/>
                </a:cubicBezTo>
                <a:cubicBezTo>
                  <a:pt x="79" y="509"/>
                  <a:pt x="72" y="547"/>
                  <a:pt x="66" y="586"/>
                </a:cubicBezTo>
                <a:cubicBezTo>
                  <a:pt x="65" y="588"/>
                  <a:pt x="69" y="589"/>
                  <a:pt x="70" y="587"/>
                </a:cubicBezTo>
                <a:cubicBezTo>
                  <a:pt x="91" y="551"/>
                  <a:pt x="111" y="515"/>
                  <a:pt x="134" y="480"/>
                </a:cubicBezTo>
                <a:cubicBezTo>
                  <a:pt x="153" y="451"/>
                  <a:pt x="175" y="424"/>
                  <a:pt x="192" y="394"/>
                </a:cubicBezTo>
                <a:cubicBezTo>
                  <a:pt x="235" y="317"/>
                  <a:pt x="249" y="225"/>
                  <a:pt x="232" y="138"/>
                </a:cubicBezTo>
                <a:cubicBezTo>
                  <a:pt x="222" y="89"/>
                  <a:pt x="203" y="43"/>
                  <a:pt x="175" y="2"/>
                </a:cubicBezTo>
                <a:cubicBezTo>
                  <a:pt x="174" y="0"/>
                  <a:pt x="171" y="0"/>
                  <a:pt x="171" y="2"/>
                </a:cubicBezTo>
                <a:cubicBezTo>
                  <a:pt x="157" y="44"/>
                  <a:pt x="147" y="86"/>
                  <a:pt x="135" y="128"/>
                </a:cubicBezTo>
                <a:cubicBezTo>
                  <a:pt x="123" y="170"/>
                  <a:pt x="108" y="210"/>
                  <a:pt x="93" y="250"/>
                </a:cubicBezTo>
                <a:cubicBezTo>
                  <a:pt x="66" y="322"/>
                  <a:pt x="40" y="396"/>
                  <a:pt x="41" y="473"/>
                </a:cubicBezTo>
                <a:cubicBezTo>
                  <a:pt x="41" y="512"/>
                  <a:pt x="48" y="551"/>
                  <a:pt x="65" y="586"/>
                </a:cubicBezTo>
                <a:cubicBezTo>
                  <a:pt x="67" y="589"/>
                  <a:pt x="71" y="587"/>
                  <a:pt x="70" y="584"/>
                </a:cubicBezTo>
                <a:cubicBezTo>
                  <a:pt x="0" y="437"/>
                  <a:pt x="95" y="281"/>
                  <a:pt x="136" y="141"/>
                </a:cubicBezTo>
                <a:cubicBezTo>
                  <a:pt x="150" y="95"/>
                  <a:pt x="161" y="49"/>
                  <a:pt x="175" y="4"/>
                </a:cubicBezTo>
                <a:cubicBezTo>
                  <a:pt x="174" y="4"/>
                  <a:pt x="172" y="4"/>
                  <a:pt x="171" y="5"/>
                </a:cubicBezTo>
                <a:cubicBezTo>
                  <a:pt x="222" y="79"/>
                  <a:pt x="243" y="170"/>
                  <a:pt x="231" y="259"/>
                </a:cubicBezTo>
                <a:cubicBezTo>
                  <a:pt x="226" y="303"/>
                  <a:pt x="212" y="346"/>
                  <a:pt x="191" y="385"/>
                </a:cubicBezTo>
                <a:cubicBezTo>
                  <a:pt x="175" y="416"/>
                  <a:pt x="151" y="444"/>
                  <a:pt x="132" y="474"/>
                </a:cubicBezTo>
                <a:cubicBezTo>
                  <a:pt x="108" y="510"/>
                  <a:pt x="87" y="548"/>
                  <a:pt x="66" y="585"/>
                </a:cubicBezTo>
                <a:cubicBezTo>
                  <a:pt x="67" y="585"/>
                  <a:pt x="69" y="586"/>
                  <a:pt x="71" y="586"/>
                </a:cubicBezTo>
                <a:cubicBezTo>
                  <a:pt x="96" y="437"/>
                  <a:pt x="129" y="290"/>
                  <a:pt x="155" y="142"/>
                </a:cubicBezTo>
                <a:cubicBezTo>
                  <a:pt x="163" y="97"/>
                  <a:pt x="171" y="52"/>
                  <a:pt x="178" y="6"/>
                </a:cubicBezTo>
                <a:cubicBezTo>
                  <a:pt x="178" y="3"/>
                  <a:pt x="174" y="3"/>
                  <a:pt x="17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稻壳儿设计师PPT@老油条PPT_26"/>
          <p:cNvSpPr/>
          <p:nvPr/>
        </p:nvSpPr>
        <p:spPr bwMode="auto">
          <a:xfrm>
            <a:off x="9258704" y="1890319"/>
            <a:ext cx="2759614" cy="4976608"/>
          </a:xfrm>
          <a:custGeom>
            <a:avLst/>
            <a:gdLst>
              <a:gd name="T0" fmla="*/ 373 w 378"/>
              <a:gd name="T1" fmla="*/ 675 h 682"/>
              <a:gd name="T2" fmla="*/ 210 w 378"/>
              <a:gd name="T3" fmla="*/ 436 h 682"/>
              <a:gd name="T4" fmla="*/ 134 w 378"/>
              <a:gd name="T5" fmla="*/ 299 h 682"/>
              <a:gd name="T6" fmla="*/ 83 w 378"/>
              <a:gd name="T7" fmla="*/ 162 h 682"/>
              <a:gd name="T8" fmla="*/ 49 w 378"/>
              <a:gd name="T9" fmla="*/ 3 h 682"/>
              <a:gd name="T10" fmla="*/ 44 w 378"/>
              <a:gd name="T11" fmla="*/ 4 h 682"/>
              <a:gd name="T12" fmla="*/ 128 w 378"/>
              <a:gd name="T13" fmla="*/ 110 h 682"/>
              <a:gd name="T14" fmla="*/ 232 w 378"/>
              <a:gd name="T15" fmla="*/ 221 h 682"/>
              <a:gd name="T16" fmla="*/ 337 w 378"/>
              <a:gd name="T17" fmla="*/ 516 h 682"/>
              <a:gd name="T18" fmla="*/ 373 w 378"/>
              <a:gd name="T19" fmla="*/ 680 h 682"/>
              <a:gd name="T20" fmla="*/ 376 w 378"/>
              <a:gd name="T21" fmla="*/ 677 h 682"/>
              <a:gd name="T22" fmla="*/ 140 w 378"/>
              <a:gd name="T23" fmla="*/ 465 h 682"/>
              <a:gd name="T24" fmla="*/ 53 w 378"/>
              <a:gd name="T25" fmla="*/ 327 h 682"/>
              <a:gd name="T26" fmla="*/ 17 w 378"/>
              <a:gd name="T27" fmla="*/ 177 h 682"/>
              <a:gd name="T28" fmla="*/ 47 w 378"/>
              <a:gd name="T29" fmla="*/ 5 h 682"/>
              <a:gd name="T30" fmla="*/ 41 w 378"/>
              <a:gd name="T31" fmla="*/ 4 h 682"/>
              <a:gd name="T32" fmla="*/ 40 w 378"/>
              <a:gd name="T33" fmla="*/ 310 h 682"/>
              <a:gd name="T34" fmla="*/ 126 w 378"/>
              <a:gd name="T35" fmla="*/ 453 h 682"/>
              <a:gd name="T36" fmla="*/ 229 w 378"/>
              <a:gd name="T37" fmla="*/ 588 h 682"/>
              <a:gd name="T38" fmla="*/ 375 w 378"/>
              <a:gd name="T39" fmla="*/ 681 h 682"/>
              <a:gd name="T40" fmla="*/ 378 w 378"/>
              <a:gd name="T41" fmla="*/ 678 h 682"/>
              <a:gd name="T42" fmla="*/ 344 w 378"/>
              <a:gd name="T43" fmla="*/ 529 h 682"/>
              <a:gd name="T44" fmla="*/ 312 w 378"/>
              <a:gd name="T45" fmla="*/ 381 h 682"/>
              <a:gd name="T46" fmla="*/ 157 w 378"/>
              <a:gd name="T47" fmla="*/ 128 h 682"/>
              <a:gd name="T48" fmla="*/ 49 w 378"/>
              <a:gd name="T49" fmla="*/ 3 h 682"/>
              <a:gd name="T50" fmla="*/ 44 w 378"/>
              <a:gd name="T51" fmla="*/ 4 h 682"/>
              <a:gd name="T52" fmla="*/ 123 w 378"/>
              <a:gd name="T53" fmla="*/ 287 h 682"/>
              <a:gd name="T54" fmla="*/ 199 w 378"/>
              <a:gd name="T55" fmla="*/ 425 h 682"/>
              <a:gd name="T56" fmla="*/ 275 w 378"/>
              <a:gd name="T57" fmla="*/ 557 h 682"/>
              <a:gd name="T58" fmla="*/ 370 w 378"/>
              <a:gd name="T59" fmla="*/ 679 h 682"/>
              <a:gd name="T60" fmla="*/ 373 w 378"/>
              <a:gd name="T61" fmla="*/ 675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8" h="682">
                <a:moveTo>
                  <a:pt x="373" y="675"/>
                </a:moveTo>
                <a:cubicBezTo>
                  <a:pt x="303" y="608"/>
                  <a:pt x="258" y="519"/>
                  <a:pt x="210" y="436"/>
                </a:cubicBezTo>
                <a:cubicBezTo>
                  <a:pt x="185" y="391"/>
                  <a:pt x="157" y="346"/>
                  <a:pt x="134" y="299"/>
                </a:cubicBezTo>
                <a:cubicBezTo>
                  <a:pt x="112" y="256"/>
                  <a:pt x="96" y="210"/>
                  <a:pt x="83" y="162"/>
                </a:cubicBezTo>
                <a:cubicBezTo>
                  <a:pt x="69" y="110"/>
                  <a:pt x="59" y="57"/>
                  <a:pt x="49" y="3"/>
                </a:cubicBezTo>
                <a:cubicBezTo>
                  <a:pt x="48" y="3"/>
                  <a:pt x="46" y="4"/>
                  <a:pt x="44" y="4"/>
                </a:cubicBezTo>
                <a:cubicBezTo>
                  <a:pt x="56" y="50"/>
                  <a:pt x="93" y="81"/>
                  <a:pt x="128" y="110"/>
                </a:cubicBezTo>
                <a:cubicBezTo>
                  <a:pt x="168" y="143"/>
                  <a:pt x="203" y="178"/>
                  <a:pt x="232" y="221"/>
                </a:cubicBezTo>
                <a:cubicBezTo>
                  <a:pt x="291" y="308"/>
                  <a:pt x="322" y="412"/>
                  <a:pt x="337" y="516"/>
                </a:cubicBezTo>
                <a:cubicBezTo>
                  <a:pt x="345" y="571"/>
                  <a:pt x="345" y="631"/>
                  <a:pt x="373" y="680"/>
                </a:cubicBezTo>
                <a:cubicBezTo>
                  <a:pt x="374" y="679"/>
                  <a:pt x="375" y="678"/>
                  <a:pt x="376" y="677"/>
                </a:cubicBezTo>
                <a:cubicBezTo>
                  <a:pt x="268" y="651"/>
                  <a:pt x="199" y="551"/>
                  <a:pt x="140" y="465"/>
                </a:cubicBezTo>
                <a:cubicBezTo>
                  <a:pt x="109" y="420"/>
                  <a:pt x="76" y="376"/>
                  <a:pt x="53" y="327"/>
                </a:cubicBezTo>
                <a:cubicBezTo>
                  <a:pt x="31" y="280"/>
                  <a:pt x="19" y="229"/>
                  <a:pt x="17" y="177"/>
                </a:cubicBezTo>
                <a:cubicBezTo>
                  <a:pt x="15" y="118"/>
                  <a:pt x="29" y="61"/>
                  <a:pt x="47" y="5"/>
                </a:cubicBezTo>
                <a:cubicBezTo>
                  <a:pt x="48" y="3"/>
                  <a:pt x="41" y="1"/>
                  <a:pt x="41" y="4"/>
                </a:cubicBezTo>
                <a:cubicBezTo>
                  <a:pt x="9" y="103"/>
                  <a:pt x="0" y="212"/>
                  <a:pt x="40" y="310"/>
                </a:cubicBezTo>
                <a:cubicBezTo>
                  <a:pt x="62" y="362"/>
                  <a:pt x="94" y="407"/>
                  <a:pt x="126" y="453"/>
                </a:cubicBezTo>
                <a:cubicBezTo>
                  <a:pt x="158" y="499"/>
                  <a:pt x="190" y="546"/>
                  <a:pt x="229" y="588"/>
                </a:cubicBezTo>
                <a:cubicBezTo>
                  <a:pt x="269" y="631"/>
                  <a:pt x="317" y="667"/>
                  <a:pt x="375" y="681"/>
                </a:cubicBezTo>
                <a:cubicBezTo>
                  <a:pt x="377" y="682"/>
                  <a:pt x="378" y="680"/>
                  <a:pt x="378" y="678"/>
                </a:cubicBezTo>
                <a:cubicBezTo>
                  <a:pt x="352" y="633"/>
                  <a:pt x="350" y="580"/>
                  <a:pt x="344" y="529"/>
                </a:cubicBezTo>
                <a:cubicBezTo>
                  <a:pt x="337" y="479"/>
                  <a:pt x="327" y="430"/>
                  <a:pt x="312" y="381"/>
                </a:cubicBezTo>
                <a:cubicBezTo>
                  <a:pt x="283" y="285"/>
                  <a:pt x="233" y="194"/>
                  <a:pt x="157" y="128"/>
                </a:cubicBezTo>
                <a:cubicBezTo>
                  <a:pt x="116" y="92"/>
                  <a:pt x="63" y="59"/>
                  <a:pt x="49" y="3"/>
                </a:cubicBezTo>
                <a:cubicBezTo>
                  <a:pt x="48" y="0"/>
                  <a:pt x="44" y="1"/>
                  <a:pt x="44" y="4"/>
                </a:cubicBezTo>
                <a:cubicBezTo>
                  <a:pt x="62" y="100"/>
                  <a:pt x="81" y="197"/>
                  <a:pt x="123" y="287"/>
                </a:cubicBezTo>
                <a:cubicBezTo>
                  <a:pt x="145" y="334"/>
                  <a:pt x="172" y="379"/>
                  <a:pt x="199" y="425"/>
                </a:cubicBezTo>
                <a:cubicBezTo>
                  <a:pt x="224" y="469"/>
                  <a:pt x="248" y="514"/>
                  <a:pt x="275" y="557"/>
                </a:cubicBezTo>
                <a:cubicBezTo>
                  <a:pt x="302" y="600"/>
                  <a:pt x="332" y="643"/>
                  <a:pt x="370" y="679"/>
                </a:cubicBezTo>
                <a:cubicBezTo>
                  <a:pt x="372" y="681"/>
                  <a:pt x="375" y="677"/>
                  <a:pt x="373" y="67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稻壳儿设计师PPT@老油条PPT_27"/>
          <p:cNvSpPr/>
          <p:nvPr/>
        </p:nvSpPr>
        <p:spPr bwMode="auto">
          <a:xfrm>
            <a:off x="9717995" y="2328291"/>
            <a:ext cx="153097" cy="277125"/>
          </a:xfrm>
          <a:custGeom>
            <a:avLst/>
            <a:gdLst>
              <a:gd name="T0" fmla="*/ 6 w 21"/>
              <a:gd name="T1" fmla="*/ 35 h 38"/>
              <a:gd name="T2" fmla="*/ 20 w 21"/>
              <a:gd name="T3" fmla="*/ 5 h 38"/>
              <a:gd name="T4" fmla="*/ 16 w 21"/>
              <a:gd name="T5" fmla="*/ 3 h 38"/>
              <a:gd name="T6" fmla="*/ 1 w 21"/>
              <a:gd name="T7" fmla="*/ 33 h 38"/>
              <a:gd name="T8" fmla="*/ 6 w 21"/>
              <a:gd name="T9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8">
                <a:moveTo>
                  <a:pt x="6" y="35"/>
                </a:moveTo>
                <a:cubicBezTo>
                  <a:pt x="9" y="25"/>
                  <a:pt x="14" y="15"/>
                  <a:pt x="20" y="5"/>
                </a:cubicBezTo>
                <a:cubicBezTo>
                  <a:pt x="21" y="3"/>
                  <a:pt x="18" y="0"/>
                  <a:pt x="16" y="3"/>
                </a:cubicBezTo>
                <a:cubicBezTo>
                  <a:pt x="10" y="12"/>
                  <a:pt x="5" y="22"/>
                  <a:pt x="1" y="33"/>
                </a:cubicBezTo>
                <a:cubicBezTo>
                  <a:pt x="0" y="36"/>
                  <a:pt x="5" y="38"/>
                  <a:pt x="6" y="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稻壳儿设计师PPT@老油条PPT_28"/>
          <p:cNvSpPr/>
          <p:nvPr/>
        </p:nvSpPr>
        <p:spPr bwMode="auto">
          <a:xfrm>
            <a:off x="9770318" y="2473635"/>
            <a:ext cx="224800" cy="430221"/>
          </a:xfrm>
          <a:custGeom>
            <a:avLst/>
            <a:gdLst>
              <a:gd name="T0" fmla="*/ 6 w 31"/>
              <a:gd name="T1" fmla="*/ 56 h 59"/>
              <a:gd name="T2" fmla="*/ 30 w 31"/>
              <a:gd name="T3" fmla="*/ 6 h 59"/>
              <a:gd name="T4" fmla="*/ 26 w 31"/>
              <a:gd name="T5" fmla="*/ 3 h 59"/>
              <a:gd name="T6" fmla="*/ 1 w 31"/>
              <a:gd name="T7" fmla="*/ 54 h 59"/>
              <a:gd name="T8" fmla="*/ 6 w 31"/>
              <a:gd name="T9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59">
                <a:moveTo>
                  <a:pt x="6" y="56"/>
                </a:moveTo>
                <a:cubicBezTo>
                  <a:pt x="13" y="39"/>
                  <a:pt x="20" y="22"/>
                  <a:pt x="30" y="6"/>
                </a:cubicBezTo>
                <a:cubicBezTo>
                  <a:pt x="31" y="3"/>
                  <a:pt x="28" y="0"/>
                  <a:pt x="26" y="3"/>
                </a:cubicBezTo>
                <a:cubicBezTo>
                  <a:pt x="16" y="19"/>
                  <a:pt x="8" y="36"/>
                  <a:pt x="1" y="54"/>
                </a:cubicBezTo>
                <a:cubicBezTo>
                  <a:pt x="0" y="57"/>
                  <a:pt x="5" y="59"/>
                  <a:pt x="6" y="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稻壳儿设计师PPT@老油条PPT_29"/>
          <p:cNvSpPr/>
          <p:nvPr/>
        </p:nvSpPr>
        <p:spPr bwMode="auto">
          <a:xfrm>
            <a:off x="9878842" y="2618981"/>
            <a:ext cx="284877" cy="620138"/>
          </a:xfrm>
          <a:custGeom>
            <a:avLst/>
            <a:gdLst>
              <a:gd name="T0" fmla="*/ 6 w 39"/>
              <a:gd name="T1" fmla="*/ 82 h 85"/>
              <a:gd name="T2" fmla="*/ 38 w 39"/>
              <a:gd name="T3" fmla="*/ 5 h 85"/>
              <a:gd name="T4" fmla="*/ 33 w 39"/>
              <a:gd name="T5" fmla="*/ 3 h 85"/>
              <a:gd name="T6" fmla="*/ 1 w 39"/>
              <a:gd name="T7" fmla="*/ 80 h 85"/>
              <a:gd name="T8" fmla="*/ 6 w 39"/>
              <a:gd name="T9" fmla="*/ 8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85">
                <a:moveTo>
                  <a:pt x="6" y="82"/>
                </a:moveTo>
                <a:cubicBezTo>
                  <a:pt x="16" y="57"/>
                  <a:pt x="27" y="31"/>
                  <a:pt x="38" y="5"/>
                </a:cubicBezTo>
                <a:cubicBezTo>
                  <a:pt x="39" y="2"/>
                  <a:pt x="34" y="0"/>
                  <a:pt x="33" y="3"/>
                </a:cubicBezTo>
                <a:cubicBezTo>
                  <a:pt x="23" y="29"/>
                  <a:pt x="12" y="55"/>
                  <a:pt x="1" y="80"/>
                </a:cubicBezTo>
                <a:cubicBezTo>
                  <a:pt x="0" y="83"/>
                  <a:pt x="5" y="85"/>
                  <a:pt x="6" y="8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稻壳儿设计师PPT@老油条PPT_30"/>
          <p:cNvSpPr/>
          <p:nvPr/>
        </p:nvSpPr>
        <p:spPr bwMode="auto">
          <a:xfrm>
            <a:off x="9973802" y="2758512"/>
            <a:ext cx="358518" cy="794552"/>
          </a:xfrm>
          <a:custGeom>
            <a:avLst/>
            <a:gdLst>
              <a:gd name="T0" fmla="*/ 5 w 49"/>
              <a:gd name="T1" fmla="*/ 106 h 109"/>
              <a:gd name="T2" fmla="*/ 48 w 49"/>
              <a:gd name="T3" fmla="*/ 4 h 109"/>
              <a:gd name="T4" fmla="*/ 43 w 49"/>
              <a:gd name="T5" fmla="*/ 2 h 109"/>
              <a:gd name="T6" fmla="*/ 0 w 49"/>
              <a:gd name="T7" fmla="*/ 104 h 109"/>
              <a:gd name="T8" fmla="*/ 5 w 49"/>
              <a:gd name="T9" fmla="*/ 10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9">
                <a:moveTo>
                  <a:pt x="5" y="106"/>
                </a:moveTo>
                <a:cubicBezTo>
                  <a:pt x="15" y="71"/>
                  <a:pt x="30" y="37"/>
                  <a:pt x="48" y="4"/>
                </a:cubicBezTo>
                <a:cubicBezTo>
                  <a:pt x="49" y="1"/>
                  <a:pt x="45" y="0"/>
                  <a:pt x="43" y="2"/>
                </a:cubicBezTo>
                <a:cubicBezTo>
                  <a:pt x="26" y="35"/>
                  <a:pt x="11" y="69"/>
                  <a:pt x="0" y="104"/>
                </a:cubicBezTo>
                <a:cubicBezTo>
                  <a:pt x="0" y="107"/>
                  <a:pt x="4" y="109"/>
                  <a:pt x="5" y="10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稻壳儿设计师PPT@老油条PPT_31"/>
          <p:cNvSpPr/>
          <p:nvPr/>
        </p:nvSpPr>
        <p:spPr bwMode="auto">
          <a:xfrm>
            <a:off x="10097829" y="2919360"/>
            <a:ext cx="408904" cy="939897"/>
          </a:xfrm>
          <a:custGeom>
            <a:avLst/>
            <a:gdLst>
              <a:gd name="T0" fmla="*/ 6 w 56"/>
              <a:gd name="T1" fmla="*/ 126 h 129"/>
              <a:gd name="T2" fmla="*/ 55 w 56"/>
              <a:gd name="T3" fmla="*/ 5 h 129"/>
              <a:gd name="T4" fmla="*/ 50 w 56"/>
              <a:gd name="T5" fmla="*/ 3 h 129"/>
              <a:gd name="T6" fmla="*/ 1 w 56"/>
              <a:gd name="T7" fmla="*/ 124 h 129"/>
              <a:gd name="T8" fmla="*/ 6 w 56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29">
                <a:moveTo>
                  <a:pt x="6" y="126"/>
                </a:moveTo>
                <a:cubicBezTo>
                  <a:pt x="19" y="84"/>
                  <a:pt x="33" y="43"/>
                  <a:pt x="55" y="5"/>
                </a:cubicBezTo>
                <a:cubicBezTo>
                  <a:pt x="56" y="2"/>
                  <a:pt x="52" y="0"/>
                  <a:pt x="50" y="3"/>
                </a:cubicBezTo>
                <a:cubicBezTo>
                  <a:pt x="29" y="41"/>
                  <a:pt x="14" y="82"/>
                  <a:pt x="1" y="124"/>
                </a:cubicBezTo>
                <a:cubicBezTo>
                  <a:pt x="0" y="127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稻壳儿设计师PPT@老油条PPT_32"/>
          <p:cNvSpPr/>
          <p:nvPr/>
        </p:nvSpPr>
        <p:spPr bwMode="auto">
          <a:xfrm>
            <a:off x="10192787" y="3064705"/>
            <a:ext cx="453476" cy="1007724"/>
          </a:xfrm>
          <a:custGeom>
            <a:avLst/>
            <a:gdLst>
              <a:gd name="T0" fmla="*/ 6 w 62"/>
              <a:gd name="T1" fmla="*/ 135 h 138"/>
              <a:gd name="T2" fmla="*/ 60 w 62"/>
              <a:gd name="T3" fmla="*/ 5 h 138"/>
              <a:gd name="T4" fmla="*/ 56 w 62"/>
              <a:gd name="T5" fmla="*/ 3 h 138"/>
              <a:gd name="T6" fmla="*/ 1 w 62"/>
              <a:gd name="T7" fmla="*/ 133 h 138"/>
              <a:gd name="T8" fmla="*/ 6 w 62"/>
              <a:gd name="T9" fmla="*/ 13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138">
                <a:moveTo>
                  <a:pt x="6" y="135"/>
                </a:moveTo>
                <a:cubicBezTo>
                  <a:pt x="22" y="91"/>
                  <a:pt x="40" y="47"/>
                  <a:pt x="60" y="5"/>
                </a:cubicBezTo>
                <a:cubicBezTo>
                  <a:pt x="62" y="2"/>
                  <a:pt x="57" y="0"/>
                  <a:pt x="56" y="3"/>
                </a:cubicBezTo>
                <a:cubicBezTo>
                  <a:pt x="36" y="46"/>
                  <a:pt x="18" y="89"/>
                  <a:pt x="1" y="133"/>
                </a:cubicBezTo>
                <a:cubicBezTo>
                  <a:pt x="0" y="136"/>
                  <a:pt x="5" y="138"/>
                  <a:pt x="6" y="1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稻壳儿设计师PPT@老油条PPT_33"/>
          <p:cNvSpPr/>
          <p:nvPr/>
        </p:nvSpPr>
        <p:spPr bwMode="auto">
          <a:xfrm>
            <a:off x="10390456" y="3305008"/>
            <a:ext cx="482546" cy="1160822"/>
          </a:xfrm>
          <a:custGeom>
            <a:avLst/>
            <a:gdLst>
              <a:gd name="T0" fmla="*/ 5 w 66"/>
              <a:gd name="T1" fmla="*/ 156 h 159"/>
              <a:gd name="T2" fmla="*/ 65 w 66"/>
              <a:gd name="T3" fmla="*/ 6 h 159"/>
              <a:gd name="T4" fmla="*/ 61 w 66"/>
              <a:gd name="T5" fmla="*/ 3 h 159"/>
              <a:gd name="T6" fmla="*/ 1 w 66"/>
              <a:gd name="T7" fmla="*/ 156 h 159"/>
              <a:gd name="T8" fmla="*/ 5 w 66"/>
              <a:gd name="T9" fmla="*/ 15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59">
                <a:moveTo>
                  <a:pt x="5" y="156"/>
                </a:moveTo>
                <a:cubicBezTo>
                  <a:pt x="14" y="102"/>
                  <a:pt x="34" y="51"/>
                  <a:pt x="65" y="6"/>
                </a:cubicBezTo>
                <a:cubicBezTo>
                  <a:pt x="66" y="3"/>
                  <a:pt x="63" y="0"/>
                  <a:pt x="61" y="3"/>
                </a:cubicBezTo>
                <a:cubicBezTo>
                  <a:pt x="30" y="49"/>
                  <a:pt x="10" y="101"/>
                  <a:pt x="1" y="156"/>
                </a:cubicBezTo>
                <a:cubicBezTo>
                  <a:pt x="0" y="159"/>
                  <a:pt x="5" y="159"/>
                  <a:pt x="5" y="1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稻壳儿设计师PPT@老油条PPT_34"/>
          <p:cNvSpPr/>
          <p:nvPr/>
        </p:nvSpPr>
        <p:spPr bwMode="auto">
          <a:xfrm>
            <a:off x="10506732" y="3458104"/>
            <a:ext cx="490297" cy="1205393"/>
          </a:xfrm>
          <a:custGeom>
            <a:avLst/>
            <a:gdLst>
              <a:gd name="T0" fmla="*/ 6 w 67"/>
              <a:gd name="T1" fmla="*/ 162 h 165"/>
              <a:gd name="T2" fmla="*/ 66 w 67"/>
              <a:gd name="T3" fmla="*/ 5 h 165"/>
              <a:gd name="T4" fmla="*/ 61 w 67"/>
              <a:gd name="T5" fmla="*/ 3 h 165"/>
              <a:gd name="T6" fmla="*/ 1 w 67"/>
              <a:gd name="T7" fmla="*/ 162 h 165"/>
              <a:gd name="T8" fmla="*/ 6 w 67"/>
              <a:gd name="T9" fmla="*/ 16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165">
                <a:moveTo>
                  <a:pt x="6" y="162"/>
                </a:moveTo>
                <a:cubicBezTo>
                  <a:pt x="17" y="107"/>
                  <a:pt x="41" y="56"/>
                  <a:pt x="66" y="5"/>
                </a:cubicBezTo>
                <a:cubicBezTo>
                  <a:pt x="67" y="2"/>
                  <a:pt x="63" y="0"/>
                  <a:pt x="61" y="3"/>
                </a:cubicBezTo>
                <a:cubicBezTo>
                  <a:pt x="37" y="54"/>
                  <a:pt x="12" y="106"/>
                  <a:pt x="1" y="162"/>
                </a:cubicBezTo>
                <a:cubicBezTo>
                  <a:pt x="0" y="165"/>
                  <a:pt x="5" y="165"/>
                  <a:pt x="6" y="1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稻壳儿设计师PPT@老油条PPT_35"/>
          <p:cNvSpPr/>
          <p:nvPr/>
        </p:nvSpPr>
        <p:spPr bwMode="auto">
          <a:xfrm>
            <a:off x="10688898" y="3735229"/>
            <a:ext cx="461228" cy="1189890"/>
          </a:xfrm>
          <a:custGeom>
            <a:avLst/>
            <a:gdLst>
              <a:gd name="T0" fmla="*/ 4 w 63"/>
              <a:gd name="T1" fmla="*/ 160 h 163"/>
              <a:gd name="T2" fmla="*/ 27 w 63"/>
              <a:gd name="T3" fmla="*/ 80 h 163"/>
              <a:gd name="T4" fmla="*/ 61 w 63"/>
              <a:gd name="T5" fmla="*/ 4 h 163"/>
              <a:gd name="T6" fmla="*/ 57 w 63"/>
              <a:gd name="T7" fmla="*/ 2 h 163"/>
              <a:gd name="T8" fmla="*/ 21 w 63"/>
              <a:gd name="T9" fmla="*/ 82 h 163"/>
              <a:gd name="T10" fmla="*/ 0 w 63"/>
              <a:gd name="T11" fmla="*/ 159 h 163"/>
              <a:gd name="T12" fmla="*/ 4 w 63"/>
              <a:gd name="T13" fmla="*/ 16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63">
                <a:moveTo>
                  <a:pt x="4" y="160"/>
                </a:moveTo>
                <a:cubicBezTo>
                  <a:pt x="5" y="132"/>
                  <a:pt x="16" y="106"/>
                  <a:pt x="27" y="80"/>
                </a:cubicBezTo>
                <a:cubicBezTo>
                  <a:pt x="38" y="54"/>
                  <a:pt x="49" y="29"/>
                  <a:pt x="61" y="4"/>
                </a:cubicBezTo>
                <a:cubicBezTo>
                  <a:pt x="63" y="1"/>
                  <a:pt x="58" y="0"/>
                  <a:pt x="57" y="2"/>
                </a:cubicBezTo>
                <a:cubicBezTo>
                  <a:pt x="44" y="29"/>
                  <a:pt x="32" y="55"/>
                  <a:pt x="21" y="82"/>
                </a:cubicBezTo>
                <a:cubicBezTo>
                  <a:pt x="11" y="107"/>
                  <a:pt x="1" y="132"/>
                  <a:pt x="0" y="159"/>
                </a:cubicBezTo>
                <a:cubicBezTo>
                  <a:pt x="0" y="162"/>
                  <a:pt x="4" y="163"/>
                  <a:pt x="4" y="16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稻壳儿设计师PPT@老油条PPT_36"/>
          <p:cNvSpPr/>
          <p:nvPr/>
        </p:nvSpPr>
        <p:spPr bwMode="auto">
          <a:xfrm>
            <a:off x="10783857" y="4159636"/>
            <a:ext cx="577504" cy="992221"/>
          </a:xfrm>
          <a:custGeom>
            <a:avLst/>
            <a:gdLst>
              <a:gd name="T0" fmla="*/ 5 w 79"/>
              <a:gd name="T1" fmla="*/ 133 h 136"/>
              <a:gd name="T2" fmla="*/ 78 w 79"/>
              <a:gd name="T3" fmla="*/ 4 h 136"/>
              <a:gd name="T4" fmla="*/ 73 w 79"/>
              <a:gd name="T5" fmla="*/ 2 h 136"/>
              <a:gd name="T6" fmla="*/ 1 w 79"/>
              <a:gd name="T7" fmla="*/ 133 h 136"/>
              <a:gd name="T8" fmla="*/ 5 w 79"/>
              <a:gd name="T9" fmla="*/ 13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6">
                <a:moveTo>
                  <a:pt x="5" y="133"/>
                </a:moveTo>
                <a:cubicBezTo>
                  <a:pt x="14" y="83"/>
                  <a:pt x="55" y="49"/>
                  <a:pt x="78" y="4"/>
                </a:cubicBezTo>
                <a:cubicBezTo>
                  <a:pt x="79" y="2"/>
                  <a:pt x="75" y="0"/>
                  <a:pt x="73" y="2"/>
                </a:cubicBezTo>
                <a:cubicBezTo>
                  <a:pt x="51" y="48"/>
                  <a:pt x="10" y="81"/>
                  <a:pt x="1" y="133"/>
                </a:cubicBezTo>
                <a:cubicBezTo>
                  <a:pt x="0" y="136"/>
                  <a:pt x="5" y="136"/>
                  <a:pt x="5" y="133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稻壳儿设计师PPT@老油条PPT_37"/>
          <p:cNvSpPr/>
          <p:nvPr/>
        </p:nvSpPr>
        <p:spPr bwMode="auto">
          <a:xfrm>
            <a:off x="10907884" y="4415443"/>
            <a:ext cx="540683" cy="939897"/>
          </a:xfrm>
          <a:custGeom>
            <a:avLst/>
            <a:gdLst>
              <a:gd name="T0" fmla="*/ 6 w 74"/>
              <a:gd name="T1" fmla="*/ 126 h 129"/>
              <a:gd name="T2" fmla="*/ 72 w 74"/>
              <a:gd name="T3" fmla="*/ 4 h 129"/>
              <a:gd name="T4" fmla="*/ 68 w 74"/>
              <a:gd name="T5" fmla="*/ 2 h 129"/>
              <a:gd name="T6" fmla="*/ 1 w 74"/>
              <a:gd name="T7" fmla="*/ 126 h 129"/>
              <a:gd name="T8" fmla="*/ 6 w 74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29">
                <a:moveTo>
                  <a:pt x="6" y="126"/>
                </a:moveTo>
                <a:cubicBezTo>
                  <a:pt x="17" y="80"/>
                  <a:pt x="52" y="46"/>
                  <a:pt x="72" y="4"/>
                </a:cubicBezTo>
                <a:cubicBezTo>
                  <a:pt x="74" y="1"/>
                  <a:pt x="69" y="0"/>
                  <a:pt x="68" y="2"/>
                </a:cubicBezTo>
                <a:cubicBezTo>
                  <a:pt x="48" y="45"/>
                  <a:pt x="12" y="79"/>
                  <a:pt x="1" y="126"/>
                </a:cubicBezTo>
                <a:cubicBezTo>
                  <a:pt x="0" y="129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稻壳儿设计师PPT@老油条PPT_38"/>
          <p:cNvSpPr/>
          <p:nvPr/>
        </p:nvSpPr>
        <p:spPr bwMode="auto">
          <a:xfrm>
            <a:off x="11047416" y="4713884"/>
            <a:ext cx="503862" cy="905015"/>
          </a:xfrm>
          <a:custGeom>
            <a:avLst/>
            <a:gdLst>
              <a:gd name="T0" fmla="*/ 6 w 69"/>
              <a:gd name="T1" fmla="*/ 121 h 124"/>
              <a:gd name="T2" fmla="*/ 67 w 69"/>
              <a:gd name="T3" fmla="*/ 6 h 124"/>
              <a:gd name="T4" fmla="*/ 63 w 69"/>
              <a:gd name="T5" fmla="*/ 3 h 124"/>
              <a:gd name="T6" fmla="*/ 1 w 69"/>
              <a:gd name="T7" fmla="*/ 119 h 124"/>
              <a:gd name="T8" fmla="*/ 6 w 69"/>
              <a:gd name="T9" fmla="*/ 12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124">
                <a:moveTo>
                  <a:pt x="6" y="121"/>
                </a:moveTo>
                <a:cubicBezTo>
                  <a:pt x="21" y="80"/>
                  <a:pt x="42" y="42"/>
                  <a:pt x="67" y="6"/>
                </a:cubicBezTo>
                <a:cubicBezTo>
                  <a:pt x="69" y="3"/>
                  <a:pt x="65" y="0"/>
                  <a:pt x="63" y="3"/>
                </a:cubicBezTo>
                <a:cubicBezTo>
                  <a:pt x="38" y="39"/>
                  <a:pt x="17" y="77"/>
                  <a:pt x="1" y="119"/>
                </a:cubicBezTo>
                <a:cubicBezTo>
                  <a:pt x="0" y="122"/>
                  <a:pt x="5" y="124"/>
                  <a:pt x="6" y="12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稻壳儿设计师PPT@老油条PPT_39"/>
          <p:cNvSpPr/>
          <p:nvPr/>
        </p:nvSpPr>
        <p:spPr bwMode="auto">
          <a:xfrm>
            <a:off x="11216015" y="5035581"/>
            <a:ext cx="437973" cy="868193"/>
          </a:xfrm>
          <a:custGeom>
            <a:avLst/>
            <a:gdLst>
              <a:gd name="T0" fmla="*/ 5 w 60"/>
              <a:gd name="T1" fmla="*/ 116 h 119"/>
              <a:gd name="T2" fmla="*/ 58 w 60"/>
              <a:gd name="T3" fmla="*/ 5 h 119"/>
              <a:gd name="T4" fmla="*/ 54 w 60"/>
              <a:gd name="T5" fmla="*/ 3 h 119"/>
              <a:gd name="T6" fmla="*/ 1 w 60"/>
              <a:gd name="T7" fmla="*/ 114 h 119"/>
              <a:gd name="T8" fmla="*/ 5 w 60"/>
              <a:gd name="T9" fmla="*/ 11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119">
                <a:moveTo>
                  <a:pt x="5" y="116"/>
                </a:moveTo>
                <a:cubicBezTo>
                  <a:pt x="18" y="77"/>
                  <a:pt x="37" y="40"/>
                  <a:pt x="58" y="5"/>
                </a:cubicBezTo>
                <a:cubicBezTo>
                  <a:pt x="60" y="3"/>
                  <a:pt x="56" y="0"/>
                  <a:pt x="54" y="3"/>
                </a:cubicBezTo>
                <a:cubicBezTo>
                  <a:pt x="33" y="38"/>
                  <a:pt x="14" y="75"/>
                  <a:pt x="1" y="114"/>
                </a:cubicBezTo>
                <a:cubicBezTo>
                  <a:pt x="0" y="117"/>
                  <a:pt x="4" y="119"/>
                  <a:pt x="5" y="11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稻壳儿设计师PPT@老油条PPT_40"/>
          <p:cNvSpPr/>
          <p:nvPr/>
        </p:nvSpPr>
        <p:spPr bwMode="auto">
          <a:xfrm>
            <a:off x="11295471" y="5297202"/>
            <a:ext cx="401152" cy="744166"/>
          </a:xfrm>
          <a:custGeom>
            <a:avLst/>
            <a:gdLst>
              <a:gd name="T0" fmla="*/ 5 w 55"/>
              <a:gd name="T1" fmla="*/ 99 h 102"/>
              <a:gd name="T2" fmla="*/ 53 w 55"/>
              <a:gd name="T3" fmla="*/ 6 h 102"/>
              <a:gd name="T4" fmla="*/ 49 w 55"/>
              <a:gd name="T5" fmla="*/ 3 h 102"/>
              <a:gd name="T6" fmla="*/ 1 w 55"/>
              <a:gd name="T7" fmla="*/ 97 h 102"/>
              <a:gd name="T8" fmla="*/ 5 w 55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02">
                <a:moveTo>
                  <a:pt x="5" y="99"/>
                </a:moveTo>
                <a:cubicBezTo>
                  <a:pt x="17" y="66"/>
                  <a:pt x="35" y="36"/>
                  <a:pt x="53" y="6"/>
                </a:cubicBezTo>
                <a:cubicBezTo>
                  <a:pt x="55" y="3"/>
                  <a:pt x="51" y="0"/>
                  <a:pt x="49" y="3"/>
                </a:cubicBezTo>
                <a:cubicBezTo>
                  <a:pt x="31" y="33"/>
                  <a:pt x="13" y="64"/>
                  <a:pt x="1" y="97"/>
                </a:cubicBezTo>
                <a:cubicBezTo>
                  <a:pt x="0" y="100"/>
                  <a:pt x="4" y="102"/>
                  <a:pt x="5" y="99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稻壳儿设计师PPT@老油条PPT_41"/>
          <p:cNvSpPr/>
          <p:nvPr/>
        </p:nvSpPr>
        <p:spPr bwMode="auto">
          <a:xfrm>
            <a:off x="11440815" y="5611147"/>
            <a:ext cx="321697" cy="649208"/>
          </a:xfrm>
          <a:custGeom>
            <a:avLst/>
            <a:gdLst>
              <a:gd name="T0" fmla="*/ 6 w 44"/>
              <a:gd name="T1" fmla="*/ 86 h 89"/>
              <a:gd name="T2" fmla="*/ 42 w 44"/>
              <a:gd name="T3" fmla="*/ 6 h 89"/>
              <a:gd name="T4" fmla="*/ 38 w 44"/>
              <a:gd name="T5" fmla="*/ 3 h 89"/>
              <a:gd name="T6" fmla="*/ 1 w 44"/>
              <a:gd name="T7" fmla="*/ 84 h 89"/>
              <a:gd name="T8" fmla="*/ 6 w 44"/>
              <a:gd name="T9" fmla="*/ 8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89">
                <a:moveTo>
                  <a:pt x="6" y="86"/>
                </a:moveTo>
                <a:cubicBezTo>
                  <a:pt x="13" y="58"/>
                  <a:pt x="27" y="31"/>
                  <a:pt x="42" y="6"/>
                </a:cubicBezTo>
                <a:cubicBezTo>
                  <a:pt x="44" y="3"/>
                  <a:pt x="40" y="0"/>
                  <a:pt x="38" y="3"/>
                </a:cubicBezTo>
                <a:cubicBezTo>
                  <a:pt x="23" y="28"/>
                  <a:pt x="9" y="56"/>
                  <a:pt x="1" y="84"/>
                </a:cubicBezTo>
                <a:cubicBezTo>
                  <a:pt x="0" y="87"/>
                  <a:pt x="5" y="89"/>
                  <a:pt x="6" y="8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稻壳儿设计师PPT@老油条PPT_42"/>
          <p:cNvSpPr/>
          <p:nvPr/>
        </p:nvSpPr>
        <p:spPr bwMode="auto">
          <a:xfrm>
            <a:off x="11522208" y="5880519"/>
            <a:ext cx="255807" cy="474794"/>
          </a:xfrm>
          <a:custGeom>
            <a:avLst/>
            <a:gdLst>
              <a:gd name="T0" fmla="*/ 6 w 35"/>
              <a:gd name="T1" fmla="*/ 62 h 65"/>
              <a:gd name="T2" fmla="*/ 33 w 35"/>
              <a:gd name="T3" fmla="*/ 4 h 65"/>
              <a:gd name="T4" fmla="*/ 29 w 35"/>
              <a:gd name="T5" fmla="*/ 2 h 65"/>
              <a:gd name="T6" fmla="*/ 2 w 35"/>
              <a:gd name="T7" fmla="*/ 60 h 65"/>
              <a:gd name="T8" fmla="*/ 6 w 35"/>
              <a:gd name="T9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65">
                <a:moveTo>
                  <a:pt x="6" y="62"/>
                </a:moveTo>
                <a:cubicBezTo>
                  <a:pt x="15" y="43"/>
                  <a:pt x="24" y="23"/>
                  <a:pt x="33" y="4"/>
                </a:cubicBezTo>
                <a:cubicBezTo>
                  <a:pt x="35" y="1"/>
                  <a:pt x="30" y="0"/>
                  <a:pt x="29" y="2"/>
                </a:cubicBezTo>
                <a:cubicBezTo>
                  <a:pt x="20" y="22"/>
                  <a:pt x="11" y="41"/>
                  <a:pt x="2" y="60"/>
                </a:cubicBezTo>
                <a:cubicBezTo>
                  <a:pt x="0" y="63"/>
                  <a:pt x="5" y="65"/>
                  <a:pt x="6" y="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稻壳儿设计师PPT@老油条PPT_43"/>
          <p:cNvSpPr/>
          <p:nvPr/>
        </p:nvSpPr>
        <p:spPr bwMode="auto">
          <a:xfrm>
            <a:off x="9404050" y="2431001"/>
            <a:ext cx="372083" cy="277125"/>
          </a:xfrm>
          <a:custGeom>
            <a:avLst/>
            <a:gdLst>
              <a:gd name="T0" fmla="*/ 3 w 51"/>
              <a:gd name="T1" fmla="*/ 6 h 38"/>
              <a:gd name="T2" fmla="*/ 46 w 51"/>
              <a:gd name="T3" fmla="*/ 36 h 38"/>
              <a:gd name="T4" fmla="*/ 49 w 51"/>
              <a:gd name="T5" fmla="*/ 32 h 38"/>
              <a:gd name="T6" fmla="*/ 5 w 51"/>
              <a:gd name="T7" fmla="*/ 1 h 38"/>
              <a:gd name="T8" fmla="*/ 3 w 51"/>
              <a:gd name="T9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8">
                <a:moveTo>
                  <a:pt x="3" y="6"/>
                </a:moveTo>
                <a:cubicBezTo>
                  <a:pt x="19" y="11"/>
                  <a:pt x="33" y="25"/>
                  <a:pt x="46" y="36"/>
                </a:cubicBezTo>
                <a:cubicBezTo>
                  <a:pt x="48" y="38"/>
                  <a:pt x="51" y="34"/>
                  <a:pt x="49" y="32"/>
                </a:cubicBezTo>
                <a:cubicBezTo>
                  <a:pt x="36" y="21"/>
                  <a:pt x="21" y="6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稻壳儿设计师PPT@老油条PPT_44"/>
          <p:cNvSpPr/>
          <p:nvPr/>
        </p:nvSpPr>
        <p:spPr bwMode="auto">
          <a:xfrm>
            <a:off x="9382732" y="2613166"/>
            <a:ext cx="445724" cy="319759"/>
          </a:xfrm>
          <a:custGeom>
            <a:avLst/>
            <a:gdLst>
              <a:gd name="T0" fmla="*/ 3 w 61"/>
              <a:gd name="T1" fmla="*/ 5 h 44"/>
              <a:gd name="T2" fmla="*/ 56 w 61"/>
              <a:gd name="T3" fmla="*/ 41 h 44"/>
              <a:gd name="T4" fmla="*/ 59 w 61"/>
              <a:gd name="T5" fmla="*/ 38 h 44"/>
              <a:gd name="T6" fmla="*/ 5 w 61"/>
              <a:gd name="T7" fmla="*/ 1 h 44"/>
              <a:gd name="T8" fmla="*/ 3 w 61"/>
              <a:gd name="T9" fmla="*/ 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44">
                <a:moveTo>
                  <a:pt x="3" y="5"/>
                </a:moveTo>
                <a:cubicBezTo>
                  <a:pt x="23" y="13"/>
                  <a:pt x="42" y="25"/>
                  <a:pt x="56" y="41"/>
                </a:cubicBezTo>
                <a:cubicBezTo>
                  <a:pt x="58" y="44"/>
                  <a:pt x="61" y="41"/>
                  <a:pt x="59" y="38"/>
                </a:cubicBezTo>
                <a:cubicBezTo>
                  <a:pt x="45" y="21"/>
                  <a:pt x="26" y="9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稻壳儿设计师PPT@老油条PPT_45"/>
          <p:cNvSpPr/>
          <p:nvPr/>
        </p:nvSpPr>
        <p:spPr bwMode="auto">
          <a:xfrm>
            <a:off x="9353663" y="2890291"/>
            <a:ext cx="583318" cy="414717"/>
          </a:xfrm>
          <a:custGeom>
            <a:avLst/>
            <a:gdLst>
              <a:gd name="T0" fmla="*/ 3 w 80"/>
              <a:gd name="T1" fmla="*/ 5 h 57"/>
              <a:gd name="T2" fmla="*/ 74 w 80"/>
              <a:gd name="T3" fmla="*/ 56 h 57"/>
              <a:gd name="T4" fmla="*/ 77 w 80"/>
              <a:gd name="T5" fmla="*/ 52 h 57"/>
              <a:gd name="T6" fmla="*/ 4 w 80"/>
              <a:gd name="T7" fmla="*/ 1 h 57"/>
              <a:gd name="T8" fmla="*/ 3 w 80"/>
              <a:gd name="T9" fmla="*/ 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57">
                <a:moveTo>
                  <a:pt x="3" y="5"/>
                </a:moveTo>
                <a:cubicBezTo>
                  <a:pt x="34" y="9"/>
                  <a:pt x="50" y="40"/>
                  <a:pt x="74" y="56"/>
                </a:cubicBezTo>
                <a:cubicBezTo>
                  <a:pt x="77" y="57"/>
                  <a:pt x="80" y="54"/>
                  <a:pt x="77" y="52"/>
                </a:cubicBezTo>
                <a:cubicBezTo>
                  <a:pt x="52" y="36"/>
                  <a:pt x="35" y="5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稻壳儿设计师PPT@老油条PPT_46"/>
          <p:cNvSpPr/>
          <p:nvPr/>
        </p:nvSpPr>
        <p:spPr bwMode="auto">
          <a:xfrm>
            <a:off x="9367228" y="3151911"/>
            <a:ext cx="627890" cy="343014"/>
          </a:xfrm>
          <a:custGeom>
            <a:avLst/>
            <a:gdLst>
              <a:gd name="T0" fmla="*/ 3 w 86"/>
              <a:gd name="T1" fmla="*/ 6 h 47"/>
              <a:gd name="T2" fmla="*/ 80 w 86"/>
              <a:gd name="T3" fmla="*/ 45 h 47"/>
              <a:gd name="T4" fmla="*/ 83 w 86"/>
              <a:gd name="T5" fmla="*/ 41 h 47"/>
              <a:gd name="T6" fmla="*/ 4 w 86"/>
              <a:gd name="T7" fmla="*/ 1 h 47"/>
              <a:gd name="T8" fmla="*/ 3 w 86"/>
              <a:gd name="T9" fmla="*/ 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7">
                <a:moveTo>
                  <a:pt x="3" y="6"/>
                </a:moveTo>
                <a:cubicBezTo>
                  <a:pt x="30" y="16"/>
                  <a:pt x="56" y="29"/>
                  <a:pt x="80" y="45"/>
                </a:cubicBezTo>
                <a:cubicBezTo>
                  <a:pt x="83" y="47"/>
                  <a:pt x="86" y="43"/>
                  <a:pt x="83" y="41"/>
                </a:cubicBezTo>
                <a:cubicBezTo>
                  <a:pt x="58" y="25"/>
                  <a:pt x="32" y="12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稻壳儿设计师PPT@老油条PPT_47"/>
          <p:cNvSpPr/>
          <p:nvPr/>
        </p:nvSpPr>
        <p:spPr bwMode="auto">
          <a:xfrm>
            <a:off x="9404050" y="3458104"/>
            <a:ext cx="746104" cy="401152"/>
          </a:xfrm>
          <a:custGeom>
            <a:avLst/>
            <a:gdLst>
              <a:gd name="T0" fmla="*/ 3 w 102"/>
              <a:gd name="T1" fmla="*/ 6 h 55"/>
              <a:gd name="T2" fmla="*/ 97 w 102"/>
              <a:gd name="T3" fmla="*/ 53 h 55"/>
              <a:gd name="T4" fmla="*/ 100 w 102"/>
              <a:gd name="T5" fmla="*/ 49 h 55"/>
              <a:gd name="T6" fmla="*/ 4 w 102"/>
              <a:gd name="T7" fmla="*/ 1 h 55"/>
              <a:gd name="T8" fmla="*/ 3 w 102"/>
              <a:gd name="T9" fmla="*/ 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55">
                <a:moveTo>
                  <a:pt x="3" y="6"/>
                </a:moveTo>
                <a:cubicBezTo>
                  <a:pt x="36" y="19"/>
                  <a:pt x="68" y="31"/>
                  <a:pt x="97" y="53"/>
                </a:cubicBezTo>
                <a:cubicBezTo>
                  <a:pt x="99" y="55"/>
                  <a:pt x="102" y="51"/>
                  <a:pt x="100" y="49"/>
                </a:cubicBezTo>
                <a:cubicBezTo>
                  <a:pt x="71" y="27"/>
                  <a:pt x="38" y="14"/>
                  <a:pt x="4" y="1"/>
                </a:cubicBezTo>
                <a:cubicBezTo>
                  <a:pt x="1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稻壳儿设计师PPT@老油条PPT_48"/>
          <p:cNvSpPr/>
          <p:nvPr/>
        </p:nvSpPr>
        <p:spPr bwMode="auto">
          <a:xfrm>
            <a:off x="9411801" y="3721663"/>
            <a:ext cx="796490" cy="313945"/>
          </a:xfrm>
          <a:custGeom>
            <a:avLst/>
            <a:gdLst>
              <a:gd name="T0" fmla="*/ 2 w 109"/>
              <a:gd name="T1" fmla="*/ 5 h 43"/>
              <a:gd name="T2" fmla="*/ 106 w 109"/>
              <a:gd name="T3" fmla="*/ 41 h 43"/>
              <a:gd name="T4" fmla="*/ 106 w 109"/>
              <a:gd name="T5" fmla="*/ 37 h 43"/>
              <a:gd name="T6" fmla="*/ 5 w 109"/>
              <a:gd name="T7" fmla="*/ 1 h 43"/>
              <a:gd name="T8" fmla="*/ 2 w 109"/>
              <a:gd name="T9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43">
                <a:moveTo>
                  <a:pt x="2" y="5"/>
                </a:moveTo>
                <a:cubicBezTo>
                  <a:pt x="33" y="25"/>
                  <a:pt x="69" y="43"/>
                  <a:pt x="106" y="41"/>
                </a:cubicBezTo>
                <a:cubicBezTo>
                  <a:pt x="109" y="41"/>
                  <a:pt x="109" y="36"/>
                  <a:pt x="106" y="37"/>
                </a:cubicBezTo>
                <a:cubicBezTo>
                  <a:pt x="70" y="38"/>
                  <a:pt x="35" y="20"/>
                  <a:pt x="5" y="1"/>
                </a:cubicBezTo>
                <a:cubicBezTo>
                  <a:pt x="3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稻壳儿设计师PPT@老油条PPT_49"/>
          <p:cNvSpPr/>
          <p:nvPr/>
        </p:nvSpPr>
        <p:spPr bwMode="auto">
          <a:xfrm>
            <a:off x="9485443" y="3961967"/>
            <a:ext cx="765484" cy="240304"/>
          </a:xfrm>
          <a:custGeom>
            <a:avLst/>
            <a:gdLst>
              <a:gd name="T0" fmla="*/ 3 w 105"/>
              <a:gd name="T1" fmla="*/ 5 h 33"/>
              <a:gd name="T2" fmla="*/ 54 w 105"/>
              <a:gd name="T3" fmla="*/ 23 h 33"/>
              <a:gd name="T4" fmla="*/ 102 w 105"/>
              <a:gd name="T5" fmla="*/ 28 h 33"/>
              <a:gd name="T6" fmla="*/ 100 w 105"/>
              <a:gd name="T7" fmla="*/ 23 h 33"/>
              <a:gd name="T8" fmla="*/ 49 w 105"/>
              <a:gd name="T9" fmla="*/ 16 h 33"/>
              <a:gd name="T10" fmla="*/ 5 w 105"/>
              <a:gd name="T11" fmla="*/ 1 h 33"/>
              <a:gd name="T12" fmla="*/ 3 w 105"/>
              <a:gd name="T13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33">
                <a:moveTo>
                  <a:pt x="3" y="5"/>
                </a:moveTo>
                <a:cubicBezTo>
                  <a:pt x="20" y="11"/>
                  <a:pt x="37" y="17"/>
                  <a:pt x="54" y="23"/>
                </a:cubicBezTo>
                <a:cubicBezTo>
                  <a:pt x="70" y="28"/>
                  <a:pt x="86" y="33"/>
                  <a:pt x="102" y="28"/>
                </a:cubicBezTo>
                <a:cubicBezTo>
                  <a:pt x="105" y="27"/>
                  <a:pt x="103" y="22"/>
                  <a:pt x="100" y="23"/>
                </a:cubicBezTo>
                <a:cubicBezTo>
                  <a:pt x="83" y="29"/>
                  <a:pt x="65" y="22"/>
                  <a:pt x="49" y="16"/>
                </a:cubicBezTo>
                <a:cubicBezTo>
                  <a:pt x="34" y="11"/>
                  <a:pt x="19" y="6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稻壳儿设计师PPT@老油条PPT_50"/>
          <p:cNvSpPr/>
          <p:nvPr/>
        </p:nvSpPr>
        <p:spPr bwMode="auto">
          <a:xfrm>
            <a:off x="9615284" y="4254595"/>
            <a:ext cx="804242" cy="189917"/>
          </a:xfrm>
          <a:custGeom>
            <a:avLst/>
            <a:gdLst>
              <a:gd name="T0" fmla="*/ 3 w 110"/>
              <a:gd name="T1" fmla="*/ 6 h 26"/>
              <a:gd name="T2" fmla="*/ 107 w 110"/>
              <a:gd name="T3" fmla="*/ 26 h 26"/>
              <a:gd name="T4" fmla="*/ 107 w 110"/>
              <a:gd name="T5" fmla="*/ 22 h 26"/>
              <a:gd name="T6" fmla="*/ 5 w 110"/>
              <a:gd name="T7" fmla="*/ 1 h 26"/>
              <a:gd name="T8" fmla="*/ 3 w 110"/>
              <a:gd name="T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26">
                <a:moveTo>
                  <a:pt x="3" y="6"/>
                </a:moveTo>
                <a:cubicBezTo>
                  <a:pt x="36" y="19"/>
                  <a:pt x="71" y="26"/>
                  <a:pt x="107" y="26"/>
                </a:cubicBezTo>
                <a:cubicBezTo>
                  <a:pt x="110" y="26"/>
                  <a:pt x="110" y="22"/>
                  <a:pt x="107" y="22"/>
                </a:cubicBezTo>
                <a:cubicBezTo>
                  <a:pt x="72" y="21"/>
                  <a:pt x="38" y="14"/>
                  <a:pt x="5" y="1"/>
                </a:cubicBezTo>
                <a:cubicBezTo>
                  <a:pt x="2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稻壳儿设计师PPT@老油条PPT_51"/>
          <p:cNvSpPr/>
          <p:nvPr/>
        </p:nvSpPr>
        <p:spPr bwMode="auto">
          <a:xfrm>
            <a:off x="9762566" y="4545285"/>
            <a:ext cx="810055" cy="218987"/>
          </a:xfrm>
          <a:custGeom>
            <a:avLst/>
            <a:gdLst>
              <a:gd name="T0" fmla="*/ 3 w 111"/>
              <a:gd name="T1" fmla="*/ 5 h 30"/>
              <a:gd name="T2" fmla="*/ 107 w 111"/>
              <a:gd name="T3" fmla="*/ 30 h 30"/>
              <a:gd name="T4" fmla="*/ 108 w 111"/>
              <a:gd name="T5" fmla="*/ 25 h 30"/>
              <a:gd name="T6" fmla="*/ 4 w 111"/>
              <a:gd name="T7" fmla="*/ 1 h 30"/>
              <a:gd name="T8" fmla="*/ 3 w 111"/>
              <a:gd name="T9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0">
                <a:moveTo>
                  <a:pt x="3" y="5"/>
                </a:moveTo>
                <a:cubicBezTo>
                  <a:pt x="36" y="18"/>
                  <a:pt x="71" y="27"/>
                  <a:pt x="107" y="30"/>
                </a:cubicBezTo>
                <a:cubicBezTo>
                  <a:pt x="110" y="30"/>
                  <a:pt x="111" y="25"/>
                  <a:pt x="108" y="25"/>
                </a:cubicBezTo>
                <a:cubicBezTo>
                  <a:pt x="72" y="22"/>
                  <a:pt x="38" y="14"/>
                  <a:pt x="4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稻壳儿设计师PPT@老油条PPT_52"/>
          <p:cNvSpPr/>
          <p:nvPr/>
        </p:nvSpPr>
        <p:spPr bwMode="auto">
          <a:xfrm>
            <a:off x="9936980" y="4793340"/>
            <a:ext cx="775173" cy="176352"/>
          </a:xfrm>
          <a:custGeom>
            <a:avLst/>
            <a:gdLst>
              <a:gd name="T0" fmla="*/ 3 w 106"/>
              <a:gd name="T1" fmla="*/ 6 h 24"/>
              <a:gd name="T2" fmla="*/ 102 w 106"/>
              <a:gd name="T3" fmla="*/ 23 h 24"/>
              <a:gd name="T4" fmla="*/ 103 w 106"/>
              <a:gd name="T5" fmla="*/ 19 h 24"/>
              <a:gd name="T6" fmla="*/ 4 w 106"/>
              <a:gd name="T7" fmla="*/ 1 h 24"/>
              <a:gd name="T8" fmla="*/ 3 w 106"/>
              <a:gd name="T9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4">
                <a:moveTo>
                  <a:pt x="3" y="6"/>
                </a:moveTo>
                <a:cubicBezTo>
                  <a:pt x="35" y="16"/>
                  <a:pt x="68" y="22"/>
                  <a:pt x="102" y="23"/>
                </a:cubicBezTo>
                <a:cubicBezTo>
                  <a:pt x="105" y="24"/>
                  <a:pt x="106" y="19"/>
                  <a:pt x="103" y="19"/>
                </a:cubicBezTo>
                <a:cubicBezTo>
                  <a:pt x="69" y="17"/>
                  <a:pt x="36" y="11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稻壳儿设计师PPT@老油条PPT_53"/>
          <p:cNvSpPr/>
          <p:nvPr/>
        </p:nvSpPr>
        <p:spPr bwMode="auto">
          <a:xfrm>
            <a:off x="10163719" y="5122788"/>
            <a:ext cx="759669" cy="218987"/>
          </a:xfrm>
          <a:custGeom>
            <a:avLst/>
            <a:gdLst>
              <a:gd name="T0" fmla="*/ 3 w 104"/>
              <a:gd name="T1" fmla="*/ 6 h 30"/>
              <a:gd name="T2" fmla="*/ 100 w 104"/>
              <a:gd name="T3" fmla="*/ 30 h 30"/>
              <a:gd name="T4" fmla="*/ 101 w 104"/>
              <a:gd name="T5" fmla="*/ 25 h 30"/>
              <a:gd name="T6" fmla="*/ 5 w 104"/>
              <a:gd name="T7" fmla="*/ 1 h 30"/>
              <a:gd name="T8" fmla="*/ 3 w 104"/>
              <a:gd name="T9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30">
                <a:moveTo>
                  <a:pt x="3" y="6"/>
                </a:moveTo>
                <a:cubicBezTo>
                  <a:pt x="33" y="19"/>
                  <a:pt x="67" y="27"/>
                  <a:pt x="100" y="30"/>
                </a:cubicBezTo>
                <a:cubicBezTo>
                  <a:pt x="103" y="30"/>
                  <a:pt x="104" y="25"/>
                  <a:pt x="101" y="25"/>
                </a:cubicBezTo>
                <a:cubicBezTo>
                  <a:pt x="68" y="22"/>
                  <a:pt x="35" y="14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稻壳儿设计师PPT@老油条PPT_54"/>
          <p:cNvSpPr/>
          <p:nvPr/>
        </p:nvSpPr>
        <p:spPr bwMode="auto">
          <a:xfrm>
            <a:off x="10369140" y="5392160"/>
            <a:ext cx="670524" cy="168601"/>
          </a:xfrm>
          <a:custGeom>
            <a:avLst/>
            <a:gdLst>
              <a:gd name="T0" fmla="*/ 3 w 92"/>
              <a:gd name="T1" fmla="*/ 5 h 23"/>
              <a:gd name="T2" fmla="*/ 88 w 92"/>
              <a:gd name="T3" fmla="*/ 22 h 23"/>
              <a:gd name="T4" fmla="*/ 89 w 92"/>
              <a:gd name="T5" fmla="*/ 17 h 23"/>
              <a:gd name="T6" fmla="*/ 3 w 92"/>
              <a:gd name="T7" fmla="*/ 1 h 23"/>
              <a:gd name="T8" fmla="*/ 3 w 92"/>
              <a:gd name="T9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23">
                <a:moveTo>
                  <a:pt x="3" y="5"/>
                </a:moveTo>
                <a:cubicBezTo>
                  <a:pt x="31" y="12"/>
                  <a:pt x="59" y="18"/>
                  <a:pt x="88" y="22"/>
                </a:cubicBezTo>
                <a:cubicBezTo>
                  <a:pt x="91" y="23"/>
                  <a:pt x="92" y="18"/>
                  <a:pt x="89" y="17"/>
                </a:cubicBezTo>
                <a:cubicBezTo>
                  <a:pt x="60" y="13"/>
                  <a:pt x="32" y="8"/>
                  <a:pt x="3" y="1"/>
                </a:cubicBezTo>
                <a:cubicBezTo>
                  <a:pt x="0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稻壳儿设计师PPT@老油条PPT_55"/>
          <p:cNvSpPr/>
          <p:nvPr/>
        </p:nvSpPr>
        <p:spPr bwMode="auto">
          <a:xfrm>
            <a:off x="10506732" y="5640215"/>
            <a:ext cx="693779" cy="153097"/>
          </a:xfrm>
          <a:custGeom>
            <a:avLst/>
            <a:gdLst>
              <a:gd name="T0" fmla="*/ 3 w 95"/>
              <a:gd name="T1" fmla="*/ 6 h 21"/>
              <a:gd name="T2" fmla="*/ 91 w 95"/>
              <a:gd name="T3" fmla="*/ 20 h 21"/>
              <a:gd name="T4" fmla="*/ 92 w 95"/>
              <a:gd name="T5" fmla="*/ 16 h 21"/>
              <a:gd name="T6" fmla="*/ 5 w 95"/>
              <a:gd name="T7" fmla="*/ 1 h 21"/>
              <a:gd name="T8" fmla="*/ 3 w 95"/>
              <a:gd name="T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1">
                <a:moveTo>
                  <a:pt x="3" y="6"/>
                </a:moveTo>
                <a:cubicBezTo>
                  <a:pt x="31" y="15"/>
                  <a:pt x="61" y="18"/>
                  <a:pt x="91" y="20"/>
                </a:cubicBezTo>
                <a:cubicBezTo>
                  <a:pt x="94" y="21"/>
                  <a:pt x="95" y="16"/>
                  <a:pt x="92" y="16"/>
                </a:cubicBezTo>
                <a:cubicBezTo>
                  <a:pt x="63" y="13"/>
                  <a:pt x="33" y="10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稻壳儿设计师PPT@老油条PPT_56"/>
          <p:cNvSpPr/>
          <p:nvPr/>
        </p:nvSpPr>
        <p:spPr bwMode="auto">
          <a:xfrm>
            <a:off x="10807112" y="6004546"/>
            <a:ext cx="554248" cy="73641"/>
          </a:xfrm>
          <a:custGeom>
            <a:avLst/>
            <a:gdLst>
              <a:gd name="T0" fmla="*/ 3 w 76"/>
              <a:gd name="T1" fmla="*/ 5 h 10"/>
              <a:gd name="T2" fmla="*/ 72 w 76"/>
              <a:gd name="T3" fmla="*/ 7 h 10"/>
              <a:gd name="T4" fmla="*/ 72 w 76"/>
              <a:gd name="T5" fmla="*/ 3 h 10"/>
              <a:gd name="T6" fmla="*/ 4 w 76"/>
              <a:gd name="T7" fmla="*/ 1 h 10"/>
              <a:gd name="T8" fmla="*/ 3 w 76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0">
                <a:moveTo>
                  <a:pt x="3" y="5"/>
                </a:moveTo>
                <a:cubicBezTo>
                  <a:pt x="26" y="9"/>
                  <a:pt x="50" y="10"/>
                  <a:pt x="72" y="7"/>
                </a:cubicBezTo>
                <a:cubicBezTo>
                  <a:pt x="76" y="7"/>
                  <a:pt x="75" y="2"/>
                  <a:pt x="72" y="3"/>
                </a:cubicBezTo>
                <a:cubicBezTo>
                  <a:pt x="50" y="5"/>
                  <a:pt x="26" y="4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稻壳儿设计师PPT@老油条PPT_57"/>
          <p:cNvSpPr/>
          <p:nvPr/>
        </p:nvSpPr>
        <p:spPr bwMode="auto">
          <a:xfrm>
            <a:off x="10936953" y="6151829"/>
            <a:ext cx="498049" cy="87208"/>
          </a:xfrm>
          <a:custGeom>
            <a:avLst/>
            <a:gdLst>
              <a:gd name="T0" fmla="*/ 3 w 68"/>
              <a:gd name="T1" fmla="*/ 7 h 12"/>
              <a:gd name="T2" fmla="*/ 65 w 68"/>
              <a:gd name="T3" fmla="*/ 6 h 12"/>
              <a:gd name="T4" fmla="*/ 64 w 68"/>
              <a:gd name="T5" fmla="*/ 1 h 12"/>
              <a:gd name="T6" fmla="*/ 5 w 68"/>
              <a:gd name="T7" fmla="*/ 2 h 12"/>
              <a:gd name="T8" fmla="*/ 3 w 68"/>
              <a:gd name="T9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2">
                <a:moveTo>
                  <a:pt x="3" y="7"/>
                </a:moveTo>
                <a:cubicBezTo>
                  <a:pt x="22" y="12"/>
                  <a:pt x="46" y="10"/>
                  <a:pt x="65" y="6"/>
                </a:cubicBezTo>
                <a:cubicBezTo>
                  <a:pt x="68" y="5"/>
                  <a:pt x="67" y="0"/>
                  <a:pt x="64" y="1"/>
                </a:cubicBezTo>
                <a:cubicBezTo>
                  <a:pt x="46" y="5"/>
                  <a:pt x="23" y="7"/>
                  <a:pt x="5" y="2"/>
                </a:cubicBezTo>
                <a:cubicBezTo>
                  <a:pt x="2" y="2"/>
                  <a:pt x="0" y="6"/>
                  <a:pt x="3" y="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稻壳儿设计师PPT@老油条PPT_58"/>
          <p:cNvSpPr/>
          <p:nvPr/>
        </p:nvSpPr>
        <p:spPr bwMode="auto">
          <a:xfrm>
            <a:off x="11113305" y="6318491"/>
            <a:ext cx="467042" cy="73641"/>
          </a:xfrm>
          <a:custGeom>
            <a:avLst/>
            <a:gdLst>
              <a:gd name="T0" fmla="*/ 3 w 64"/>
              <a:gd name="T1" fmla="*/ 6 h 10"/>
              <a:gd name="T2" fmla="*/ 60 w 64"/>
              <a:gd name="T3" fmla="*/ 10 h 10"/>
              <a:gd name="T4" fmla="*/ 61 w 64"/>
              <a:gd name="T5" fmla="*/ 5 h 10"/>
              <a:gd name="T6" fmla="*/ 4 w 64"/>
              <a:gd name="T7" fmla="*/ 1 h 10"/>
              <a:gd name="T8" fmla="*/ 3 w 64"/>
              <a:gd name="T9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10">
                <a:moveTo>
                  <a:pt x="3" y="6"/>
                </a:moveTo>
                <a:cubicBezTo>
                  <a:pt x="22" y="10"/>
                  <a:pt x="41" y="9"/>
                  <a:pt x="60" y="10"/>
                </a:cubicBezTo>
                <a:cubicBezTo>
                  <a:pt x="63" y="10"/>
                  <a:pt x="64" y="5"/>
                  <a:pt x="61" y="5"/>
                </a:cubicBezTo>
                <a:cubicBezTo>
                  <a:pt x="42" y="4"/>
                  <a:pt x="22" y="5"/>
                  <a:pt x="4" y="1"/>
                </a:cubicBezTo>
                <a:cubicBezTo>
                  <a:pt x="1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稻壳儿设计师PPT@老油条PPT_59"/>
          <p:cNvSpPr/>
          <p:nvPr/>
        </p:nvSpPr>
        <p:spPr bwMode="auto">
          <a:xfrm>
            <a:off x="12105526" y="5967726"/>
            <a:ext cx="445724" cy="271310"/>
          </a:xfrm>
          <a:custGeom>
            <a:avLst/>
            <a:gdLst>
              <a:gd name="T0" fmla="*/ 5 w 61"/>
              <a:gd name="T1" fmla="*/ 36 h 37"/>
              <a:gd name="T2" fmla="*/ 58 w 61"/>
              <a:gd name="T3" fmla="*/ 5 h 37"/>
              <a:gd name="T4" fmla="*/ 55 w 61"/>
              <a:gd name="T5" fmla="*/ 1 h 37"/>
              <a:gd name="T6" fmla="*/ 3 w 61"/>
              <a:gd name="T7" fmla="*/ 32 h 37"/>
              <a:gd name="T8" fmla="*/ 5 w 61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7">
                <a:moveTo>
                  <a:pt x="5" y="36"/>
                </a:moveTo>
                <a:cubicBezTo>
                  <a:pt x="24" y="27"/>
                  <a:pt x="41" y="17"/>
                  <a:pt x="58" y="5"/>
                </a:cubicBezTo>
                <a:cubicBezTo>
                  <a:pt x="61" y="4"/>
                  <a:pt x="58" y="0"/>
                  <a:pt x="55" y="1"/>
                </a:cubicBezTo>
                <a:cubicBezTo>
                  <a:pt x="39" y="13"/>
                  <a:pt x="21" y="23"/>
                  <a:pt x="3" y="32"/>
                </a:cubicBezTo>
                <a:cubicBezTo>
                  <a:pt x="0" y="33"/>
                  <a:pt x="2" y="37"/>
                  <a:pt x="5" y="3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稻壳儿设计师PPT@老油条PPT_60"/>
          <p:cNvSpPr/>
          <p:nvPr/>
        </p:nvSpPr>
        <p:spPr bwMode="auto">
          <a:xfrm>
            <a:off x="12142346" y="5618899"/>
            <a:ext cx="651145" cy="356579"/>
          </a:xfrm>
          <a:custGeom>
            <a:avLst/>
            <a:gdLst>
              <a:gd name="T0" fmla="*/ 5 w 89"/>
              <a:gd name="T1" fmla="*/ 47 h 49"/>
              <a:gd name="T2" fmla="*/ 87 w 89"/>
              <a:gd name="T3" fmla="*/ 6 h 49"/>
              <a:gd name="T4" fmla="*/ 85 w 89"/>
              <a:gd name="T5" fmla="*/ 1 h 49"/>
              <a:gd name="T6" fmla="*/ 3 w 89"/>
              <a:gd name="T7" fmla="*/ 43 h 49"/>
              <a:gd name="T8" fmla="*/ 5 w 89"/>
              <a:gd name="T9" fmla="*/ 4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49">
                <a:moveTo>
                  <a:pt x="5" y="47"/>
                </a:moveTo>
                <a:cubicBezTo>
                  <a:pt x="33" y="35"/>
                  <a:pt x="60" y="21"/>
                  <a:pt x="87" y="6"/>
                </a:cubicBezTo>
                <a:cubicBezTo>
                  <a:pt x="89" y="4"/>
                  <a:pt x="87" y="0"/>
                  <a:pt x="85" y="1"/>
                </a:cubicBezTo>
                <a:cubicBezTo>
                  <a:pt x="58" y="16"/>
                  <a:pt x="31" y="30"/>
                  <a:pt x="3" y="43"/>
                </a:cubicBezTo>
                <a:cubicBezTo>
                  <a:pt x="0" y="44"/>
                  <a:pt x="2" y="49"/>
                  <a:pt x="5" y="4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稻壳儿设计师PPT@老油条PPT_61"/>
          <p:cNvSpPr/>
          <p:nvPr/>
        </p:nvSpPr>
        <p:spPr bwMode="auto">
          <a:xfrm>
            <a:off x="12223739" y="5209994"/>
            <a:ext cx="788739" cy="480607"/>
          </a:xfrm>
          <a:custGeom>
            <a:avLst/>
            <a:gdLst>
              <a:gd name="T0" fmla="*/ 5 w 108"/>
              <a:gd name="T1" fmla="*/ 65 h 66"/>
              <a:gd name="T2" fmla="*/ 105 w 108"/>
              <a:gd name="T3" fmla="*/ 5 h 66"/>
              <a:gd name="T4" fmla="*/ 102 w 108"/>
              <a:gd name="T5" fmla="*/ 1 h 66"/>
              <a:gd name="T6" fmla="*/ 3 w 108"/>
              <a:gd name="T7" fmla="*/ 60 h 66"/>
              <a:gd name="T8" fmla="*/ 5 w 108"/>
              <a:gd name="T9" fmla="*/ 6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66">
                <a:moveTo>
                  <a:pt x="5" y="65"/>
                </a:moveTo>
                <a:cubicBezTo>
                  <a:pt x="41" y="51"/>
                  <a:pt x="73" y="28"/>
                  <a:pt x="105" y="5"/>
                </a:cubicBezTo>
                <a:cubicBezTo>
                  <a:pt x="108" y="3"/>
                  <a:pt x="105" y="0"/>
                  <a:pt x="102" y="1"/>
                </a:cubicBezTo>
                <a:cubicBezTo>
                  <a:pt x="71" y="24"/>
                  <a:pt x="39" y="46"/>
                  <a:pt x="3" y="60"/>
                </a:cubicBezTo>
                <a:cubicBezTo>
                  <a:pt x="0" y="62"/>
                  <a:pt x="2" y="66"/>
                  <a:pt x="5" y="6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稻壳儿设计师PPT@老油条PPT_62"/>
          <p:cNvSpPr/>
          <p:nvPr/>
        </p:nvSpPr>
        <p:spPr bwMode="auto">
          <a:xfrm>
            <a:off x="12281877" y="4663498"/>
            <a:ext cx="905015" cy="596883"/>
          </a:xfrm>
          <a:custGeom>
            <a:avLst/>
            <a:gdLst>
              <a:gd name="T0" fmla="*/ 5 w 124"/>
              <a:gd name="T1" fmla="*/ 80 h 82"/>
              <a:gd name="T2" fmla="*/ 121 w 124"/>
              <a:gd name="T3" fmla="*/ 6 h 82"/>
              <a:gd name="T4" fmla="*/ 119 w 124"/>
              <a:gd name="T5" fmla="*/ 2 h 82"/>
              <a:gd name="T6" fmla="*/ 2 w 124"/>
              <a:gd name="T7" fmla="*/ 77 h 82"/>
              <a:gd name="T8" fmla="*/ 5 w 124"/>
              <a:gd name="T9" fmla="*/ 8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82">
                <a:moveTo>
                  <a:pt x="5" y="80"/>
                </a:moveTo>
                <a:cubicBezTo>
                  <a:pt x="44" y="56"/>
                  <a:pt x="83" y="32"/>
                  <a:pt x="121" y="6"/>
                </a:cubicBezTo>
                <a:cubicBezTo>
                  <a:pt x="124" y="4"/>
                  <a:pt x="121" y="0"/>
                  <a:pt x="119" y="2"/>
                </a:cubicBezTo>
                <a:cubicBezTo>
                  <a:pt x="80" y="28"/>
                  <a:pt x="41" y="53"/>
                  <a:pt x="2" y="77"/>
                </a:cubicBezTo>
                <a:cubicBezTo>
                  <a:pt x="0" y="78"/>
                  <a:pt x="2" y="82"/>
                  <a:pt x="5" y="8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稻壳儿设计师PPT@老油条PPT_63"/>
          <p:cNvSpPr/>
          <p:nvPr/>
        </p:nvSpPr>
        <p:spPr bwMode="auto">
          <a:xfrm>
            <a:off x="12384588" y="4268160"/>
            <a:ext cx="875945" cy="627890"/>
          </a:xfrm>
          <a:custGeom>
            <a:avLst/>
            <a:gdLst>
              <a:gd name="T0" fmla="*/ 6 w 120"/>
              <a:gd name="T1" fmla="*/ 85 h 86"/>
              <a:gd name="T2" fmla="*/ 117 w 120"/>
              <a:gd name="T3" fmla="*/ 6 h 86"/>
              <a:gd name="T4" fmla="*/ 114 w 120"/>
              <a:gd name="T5" fmla="*/ 2 h 86"/>
              <a:gd name="T6" fmla="*/ 3 w 120"/>
              <a:gd name="T7" fmla="*/ 81 h 86"/>
              <a:gd name="T8" fmla="*/ 6 w 120"/>
              <a:gd name="T9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86">
                <a:moveTo>
                  <a:pt x="6" y="85"/>
                </a:moveTo>
                <a:cubicBezTo>
                  <a:pt x="45" y="61"/>
                  <a:pt x="82" y="35"/>
                  <a:pt x="117" y="6"/>
                </a:cubicBezTo>
                <a:cubicBezTo>
                  <a:pt x="120" y="4"/>
                  <a:pt x="117" y="0"/>
                  <a:pt x="114" y="2"/>
                </a:cubicBezTo>
                <a:cubicBezTo>
                  <a:pt x="79" y="31"/>
                  <a:pt x="42" y="57"/>
                  <a:pt x="3" y="81"/>
                </a:cubicBezTo>
                <a:cubicBezTo>
                  <a:pt x="0" y="82"/>
                  <a:pt x="3" y="86"/>
                  <a:pt x="6" y="8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稻壳儿设计师PPT@老油条PPT_64"/>
          <p:cNvSpPr/>
          <p:nvPr/>
        </p:nvSpPr>
        <p:spPr bwMode="auto">
          <a:xfrm>
            <a:off x="12448539" y="3750733"/>
            <a:ext cx="788739" cy="670524"/>
          </a:xfrm>
          <a:custGeom>
            <a:avLst/>
            <a:gdLst>
              <a:gd name="T0" fmla="*/ 5 w 108"/>
              <a:gd name="T1" fmla="*/ 91 h 92"/>
              <a:gd name="T2" fmla="*/ 106 w 108"/>
              <a:gd name="T3" fmla="*/ 6 h 92"/>
              <a:gd name="T4" fmla="*/ 103 w 108"/>
              <a:gd name="T5" fmla="*/ 3 h 92"/>
              <a:gd name="T6" fmla="*/ 2 w 108"/>
              <a:gd name="T7" fmla="*/ 87 h 92"/>
              <a:gd name="T8" fmla="*/ 5 w 108"/>
              <a:gd name="T9" fmla="*/ 9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92">
                <a:moveTo>
                  <a:pt x="5" y="91"/>
                </a:moveTo>
                <a:cubicBezTo>
                  <a:pt x="40" y="64"/>
                  <a:pt x="73" y="36"/>
                  <a:pt x="106" y="6"/>
                </a:cubicBezTo>
                <a:cubicBezTo>
                  <a:pt x="108" y="4"/>
                  <a:pt x="105" y="0"/>
                  <a:pt x="103" y="3"/>
                </a:cubicBezTo>
                <a:cubicBezTo>
                  <a:pt x="71" y="32"/>
                  <a:pt x="37" y="60"/>
                  <a:pt x="2" y="87"/>
                </a:cubicBezTo>
                <a:cubicBezTo>
                  <a:pt x="0" y="89"/>
                  <a:pt x="3" y="92"/>
                  <a:pt x="5" y="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稻壳儿设计师PPT@老油条PPT_65"/>
          <p:cNvSpPr/>
          <p:nvPr/>
        </p:nvSpPr>
        <p:spPr bwMode="auto">
          <a:xfrm>
            <a:off x="12500864" y="3510429"/>
            <a:ext cx="693779" cy="670524"/>
          </a:xfrm>
          <a:custGeom>
            <a:avLst/>
            <a:gdLst>
              <a:gd name="T0" fmla="*/ 5 w 95"/>
              <a:gd name="T1" fmla="*/ 90 h 92"/>
              <a:gd name="T2" fmla="*/ 93 w 95"/>
              <a:gd name="T3" fmla="*/ 6 h 92"/>
              <a:gd name="T4" fmla="*/ 90 w 95"/>
              <a:gd name="T5" fmla="*/ 2 h 92"/>
              <a:gd name="T6" fmla="*/ 2 w 95"/>
              <a:gd name="T7" fmla="*/ 86 h 92"/>
              <a:gd name="T8" fmla="*/ 5 w 95"/>
              <a:gd name="T9" fmla="*/ 9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2">
                <a:moveTo>
                  <a:pt x="5" y="90"/>
                </a:moveTo>
                <a:cubicBezTo>
                  <a:pt x="35" y="63"/>
                  <a:pt x="64" y="34"/>
                  <a:pt x="93" y="6"/>
                </a:cubicBezTo>
                <a:cubicBezTo>
                  <a:pt x="95" y="4"/>
                  <a:pt x="92" y="0"/>
                  <a:pt x="90" y="2"/>
                </a:cubicBezTo>
                <a:cubicBezTo>
                  <a:pt x="61" y="30"/>
                  <a:pt x="32" y="59"/>
                  <a:pt x="2" y="86"/>
                </a:cubicBezTo>
                <a:cubicBezTo>
                  <a:pt x="0" y="88"/>
                  <a:pt x="3" y="92"/>
                  <a:pt x="5" y="9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稻壳儿设计师PPT@老油条PPT_66"/>
          <p:cNvSpPr/>
          <p:nvPr/>
        </p:nvSpPr>
        <p:spPr bwMode="auto">
          <a:xfrm>
            <a:off x="12551250" y="3305008"/>
            <a:ext cx="562000" cy="577504"/>
          </a:xfrm>
          <a:custGeom>
            <a:avLst/>
            <a:gdLst>
              <a:gd name="T0" fmla="*/ 6 w 77"/>
              <a:gd name="T1" fmla="*/ 77 h 79"/>
              <a:gd name="T2" fmla="*/ 75 w 77"/>
              <a:gd name="T3" fmla="*/ 5 h 79"/>
              <a:gd name="T4" fmla="*/ 71 w 77"/>
              <a:gd name="T5" fmla="*/ 2 h 79"/>
              <a:gd name="T6" fmla="*/ 2 w 77"/>
              <a:gd name="T7" fmla="*/ 74 h 79"/>
              <a:gd name="T8" fmla="*/ 6 w 77"/>
              <a:gd name="T9" fmla="*/ 7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9">
                <a:moveTo>
                  <a:pt x="6" y="77"/>
                </a:moveTo>
                <a:cubicBezTo>
                  <a:pt x="29" y="53"/>
                  <a:pt x="52" y="29"/>
                  <a:pt x="75" y="5"/>
                </a:cubicBezTo>
                <a:cubicBezTo>
                  <a:pt x="77" y="3"/>
                  <a:pt x="73" y="0"/>
                  <a:pt x="71" y="2"/>
                </a:cubicBezTo>
                <a:cubicBezTo>
                  <a:pt x="48" y="26"/>
                  <a:pt x="25" y="50"/>
                  <a:pt x="2" y="74"/>
                </a:cubicBezTo>
                <a:cubicBezTo>
                  <a:pt x="0" y="76"/>
                  <a:pt x="4" y="79"/>
                  <a:pt x="6" y="7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稻壳儿设计师PPT@老油条PPT_67"/>
          <p:cNvSpPr/>
          <p:nvPr/>
        </p:nvSpPr>
        <p:spPr bwMode="auto">
          <a:xfrm>
            <a:off x="12543499" y="3051139"/>
            <a:ext cx="503862" cy="436035"/>
          </a:xfrm>
          <a:custGeom>
            <a:avLst/>
            <a:gdLst>
              <a:gd name="T0" fmla="*/ 63 w 69"/>
              <a:gd name="T1" fmla="*/ 2 h 60"/>
              <a:gd name="T2" fmla="*/ 14 w 69"/>
              <a:gd name="T3" fmla="*/ 55 h 60"/>
              <a:gd name="T4" fmla="*/ 18 w 69"/>
              <a:gd name="T5" fmla="*/ 55 h 60"/>
              <a:gd name="T6" fmla="*/ 6 w 69"/>
              <a:gd name="T7" fmla="*/ 40 h 60"/>
              <a:gd name="T8" fmla="*/ 2 w 69"/>
              <a:gd name="T9" fmla="*/ 43 h 60"/>
              <a:gd name="T10" fmla="*/ 14 w 69"/>
              <a:gd name="T11" fmla="*/ 58 h 60"/>
              <a:gd name="T12" fmla="*/ 18 w 69"/>
              <a:gd name="T13" fmla="*/ 58 h 60"/>
              <a:gd name="T14" fmla="*/ 67 w 69"/>
              <a:gd name="T15" fmla="*/ 5 h 60"/>
              <a:gd name="T16" fmla="*/ 63 w 69"/>
              <a:gd name="T17" fmla="*/ 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0">
                <a:moveTo>
                  <a:pt x="63" y="2"/>
                </a:moveTo>
                <a:cubicBezTo>
                  <a:pt x="47" y="20"/>
                  <a:pt x="31" y="38"/>
                  <a:pt x="14" y="55"/>
                </a:cubicBezTo>
                <a:cubicBezTo>
                  <a:pt x="16" y="55"/>
                  <a:pt x="17" y="55"/>
                  <a:pt x="18" y="55"/>
                </a:cubicBezTo>
                <a:cubicBezTo>
                  <a:pt x="14" y="50"/>
                  <a:pt x="10" y="45"/>
                  <a:pt x="6" y="40"/>
                </a:cubicBezTo>
                <a:cubicBezTo>
                  <a:pt x="4" y="37"/>
                  <a:pt x="0" y="40"/>
                  <a:pt x="2" y="43"/>
                </a:cubicBezTo>
                <a:cubicBezTo>
                  <a:pt x="6" y="48"/>
                  <a:pt x="10" y="53"/>
                  <a:pt x="14" y="58"/>
                </a:cubicBezTo>
                <a:cubicBezTo>
                  <a:pt x="15" y="60"/>
                  <a:pt x="17" y="60"/>
                  <a:pt x="18" y="58"/>
                </a:cubicBezTo>
                <a:cubicBezTo>
                  <a:pt x="35" y="41"/>
                  <a:pt x="51" y="23"/>
                  <a:pt x="67" y="5"/>
                </a:cubicBezTo>
                <a:cubicBezTo>
                  <a:pt x="69" y="3"/>
                  <a:pt x="65" y="0"/>
                  <a:pt x="63" y="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稻壳儿设计师PPT@老油条PPT_68"/>
          <p:cNvSpPr/>
          <p:nvPr/>
        </p:nvSpPr>
        <p:spPr bwMode="auto">
          <a:xfrm>
            <a:off x="11807085" y="5756491"/>
            <a:ext cx="306193" cy="474794"/>
          </a:xfrm>
          <a:custGeom>
            <a:avLst/>
            <a:gdLst>
              <a:gd name="T0" fmla="*/ 2 w 42"/>
              <a:gd name="T1" fmla="*/ 5 h 65"/>
              <a:gd name="T2" fmla="*/ 36 w 42"/>
              <a:gd name="T3" fmla="*/ 63 h 65"/>
              <a:gd name="T4" fmla="*/ 40 w 42"/>
              <a:gd name="T5" fmla="*/ 60 h 65"/>
              <a:gd name="T6" fmla="*/ 5 w 42"/>
              <a:gd name="T7" fmla="*/ 2 h 65"/>
              <a:gd name="T8" fmla="*/ 2 w 42"/>
              <a:gd name="T9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65">
                <a:moveTo>
                  <a:pt x="2" y="5"/>
                </a:moveTo>
                <a:cubicBezTo>
                  <a:pt x="14" y="24"/>
                  <a:pt x="24" y="44"/>
                  <a:pt x="36" y="63"/>
                </a:cubicBezTo>
                <a:cubicBezTo>
                  <a:pt x="38" y="65"/>
                  <a:pt x="42" y="62"/>
                  <a:pt x="40" y="60"/>
                </a:cubicBezTo>
                <a:cubicBezTo>
                  <a:pt x="28" y="41"/>
                  <a:pt x="18" y="21"/>
                  <a:pt x="5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稻壳儿设计师PPT@老油条PPT_69"/>
          <p:cNvSpPr/>
          <p:nvPr/>
        </p:nvSpPr>
        <p:spPr bwMode="auto">
          <a:xfrm>
            <a:off x="11849719" y="5458050"/>
            <a:ext cx="344952" cy="401152"/>
          </a:xfrm>
          <a:custGeom>
            <a:avLst/>
            <a:gdLst>
              <a:gd name="T0" fmla="*/ 2 w 47"/>
              <a:gd name="T1" fmla="*/ 5 h 55"/>
              <a:gd name="T2" fmla="*/ 42 w 47"/>
              <a:gd name="T3" fmla="*/ 52 h 55"/>
              <a:gd name="T4" fmla="*/ 45 w 47"/>
              <a:gd name="T5" fmla="*/ 49 h 55"/>
              <a:gd name="T6" fmla="*/ 6 w 47"/>
              <a:gd name="T7" fmla="*/ 2 h 55"/>
              <a:gd name="T8" fmla="*/ 2 w 47"/>
              <a:gd name="T9" fmla="*/ 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5">
                <a:moveTo>
                  <a:pt x="2" y="5"/>
                </a:moveTo>
                <a:cubicBezTo>
                  <a:pt x="15" y="21"/>
                  <a:pt x="29" y="36"/>
                  <a:pt x="42" y="52"/>
                </a:cubicBezTo>
                <a:cubicBezTo>
                  <a:pt x="43" y="55"/>
                  <a:pt x="47" y="52"/>
                  <a:pt x="45" y="49"/>
                </a:cubicBezTo>
                <a:cubicBezTo>
                  <a:pt x="33" y="33"/>
                  <a:pt x="19" y="18"/>
                  <a:pt x="6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稻壳儿设计师PPT@老油条PPT_70"/>
          <p:cNvSpPr/>
          <p:nvPr/>
        </p:nvSpPr>
        <p:spPr bwMode="auto">
          <a:xfrm>
            <a:off x="11938864" y="5064650"/>
            <a:ext cx="343014" cy="430221"/>
          </a:xfrm>
          <a:custGeom>
            <a:avLst/>
            <a:gdLst>
              <a:gd name="T0" fmla="*/ 3 w 47"/>
              <a:gd name="T1" fmla="*/ 6 h 59"/>
              <a:gd name="T2" fmla="*/ 41 w 47"/>
              <a:gd name="T3" fmla="*/ 56 h 59"/>
              <a:gd name="T4" fmla="*/ 45 w 47"/>
              <a:gd name="T5" fmla="*/ 54 h 59"/>
              <a:gd name="T6" fmla="*/ 6 w 47"/>
              <a:gd name="T7" fmla="*/ 2 h 59"/>
              <a:gd name="T8" fmla="*/ 3 w 47"/>
              <a:gd name="T9" fmla="*/ 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9">
                <a:moveTo>
                  <a:pt x="3" y="6"/>
                </a:moveTo>
                <a:cubicBezTo>
                  <a:pt x="17" y="20"/>
                  <a:pt x="31" y="39"/>
                  <a:pt x="41" y="56"/>
                </a:cubicBezTo>
                <a:cubicBezTo>
                  <a:pt x="42" y="59"/>
                  <a:pt x="47" y="57"/>
                  <a:pt x="45" y="54"/>
                </a:cubicBezTo>
                <a:cubicBezTo>
                  <a:pt x="35" y="36"/>
                  <a:pt x="21" y="17"/>
                  <a:pt x="6" y="2"/>
                </a:cubicBezTo>
                <a:cubicBezTo>
                  <a:pt x="3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稻壳儿设计师PPT@老油条PPT_71"/>
          <p:cNvSpPr/>
          <p:nvPr/>
        </p:nvSpPr>
        <p:spPr bwMode="auto">
          <a:xfrm>
            <a:off x="12018319" y="4880546"/>
            <a:ext cx="313945" cy="379835"/>
          </a:xfrm>
          <a:custGeom>
            <a:avLst/>
            <a:gdLst>
              <a:gd name="T0" fmla="*/ 1 w 43"/>
              <a:gd name="T1" fmla="*/ 5 h 52"/>
              <a:gd name="T2" fmla="*/ 38 w 43"/>
              <a:gd name="T3" fmla="*/ 50 h 52"/>
              <a:gd name="T4" fmla="*/ 41 w 43"/>
              <a:gd name="T5" fmla="*/ 47 h 52"/>
              <a:gd name="T6" fmla="*/ 5 w 43"/>
              <a:gd name="T7" fmla="*/ 3 h 52"/>
              <a:gd name="T8" fmla="*/ 1 w 43"/>
              <a:gd name="T9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2">
                <a:moveTo>
                  <a:pt x="1" y="5"/>
                </a:moveTo>
                <a:cubicBezTo>
                  <a:pt x="13" y="21"/>
                  <a:pt x="26" y="35"/>
                  <a:pt x="38" y="50"/>
                </a:cubicBezTo>
                <a:cubicBezTo>
                  <a:pt x="40" y="52"/>
                  <a:pt x="43" y="50"/>
                  <a:pt x="41" y="47"/>
                </a:cubicBezTo>
                <a:cubicBezTo>
                  <a:pt x="30" y="32"/>
                  <a:pt x="17" y="18"/>
                  <a:pt x="5" y="3"/>
                </a:cubicBezTo>
                <a:cubicBezTo>
                  <a:pt x="3" y="0"/>
                  <a:pt x="0" y="3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稻壳儿设计师PPT@老油条PPT_72"/>
          <p:cNvSpPr/>
          <p:nvPr/>
        </p:nvSpPr>
        <p:spPr bwMode="auto">
          <a:xfrm>
            <a:off x="12113278" y="4545285"/>
            <a:ext cx="300380" cy="372083"/>
          </a:xfrm>
          <a:custGeom>
            <a:avLst/>
            <a:gdLst>
              <a:gd name="T0" fmla="*/ 2 w 41"/>
              <a:gd name="T1" fmla="*/ 6 h 51"/>
              <a:gd name="T2" fmla="*/ 36 w 41"/>
              <a:gd name="T3" fmla="*/ 48 h 51"/>
              <a:gd name="T4" fmla="*/ 39 w 41"/>
              <a:gd name="T5" fmla="*/ 45 h 51"/>
              <a:gd name="T6" fmla="*/ 6 w 41"/>
              <a:gd name="T7" fmla="*/ 3 h 51"/>
              <a:gd name="T8" fmla="*/ 2 w 41"/>
              <a:gd name="T9" fmla="*/ 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1">
                <a:moveTo>
                  <a:pt x="2" y="6"/>
                </a:moveTo>
                <a:cubicBezTo>
                  <a:pt x="13" y="20"/>
                  <a:pt x="26" y="33"/>
                  <a:pt x="36" y="48"/>
                </a:cubicBezTo>
                <a:cubicBezTo>
                  <a:pt x="37" y="51"/>
                  <a:pt x="41" y="48"/>
                  <a:pt x="39" y="45"/>
                </a:cubicBezTo>
                <a:cubicBezTo>
                  <a:pt x="30" y="30"/>
                  <a:pt x="17" y="17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稻壳儿设计师PPT@老油条PPT_73"/>
          <p:cNvSpPr/>
          <p:nvPr/>
        </p:nvSpPr>
        <p:spPr bwMode="auto">
          <a:xfrm>
            <a:off x="12223739" y="4304981"/>
            <a:ext cx="240304" cy="313945"/>
          </a:xfrm>
          <a:custGeom>
            <a:avLst/>
            <a:gdLst>
              <a:gd name="T0" fmla="*/ 2 w 33"/>
              <a:gd name="T1" fmla="*/ 6 h 43"/>
              <a:gd name="T2" fmla="*/ 27 w 33"/>
              <a:gd name="T3" fmla="*/ 41 h 43"/>
              <a:gd name="T4" fmla="*/ 31 w 33"/>
              <a:gd name="T5" fmla="*/ 38 h 43"/>
              <a:gd name="T6" fmla="*/ 6 w 33"/>
              <a:gd name="T7" fmla="*/ 3 h 43"/>
              <a:gd name="T8" fmla="*/ 2 w 33"/>
              <a:gd name="T9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43">
                <a:moveTo>
                  <a:pt x="2" y="6"/>
                </a:moveTo>
                <a:cubicBezTo>
                  <a:pt x="10" y="18"/>
                  <a:pt x="19" y="29"/>
                  <a:pt x="27" y="41"/>
                </a:cubicBezTo>
                <a:cubicBezTo>
                  <a:pt x="29" y="43"/>
                  <a:pt x="33" y="40"/>
                  <a:pt x="31" y="38"/>
                </a:cubicBezTo>
                <a:cubicBezTo>
                  <a:pt x="23" y="26"/>
                  <a:pt x="13" y="15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稻壳儿设计师PPT@老油条PPT_74"/>
          <p:cNvSpPr/>
          <p:nvPr/>
        </p:nvSpPr>
        <p:spPr bwMode="auto">
          <a:xfrm>
            <a:off x="12310947" y="4093746"/>
            <a:ext cx="203483" cy="248055"/>
          </a:xfrm>
          <a:custGeom>
            <a:avLst/>
            <a:gdLst>
              <a:gd name="T0" fmla="*/ 2 w 28"/>
              <a:gd name="T1" fmla="*/ 5 h 34"/>
              <a:gd name="T2" fmla="*/ 23 w 28"/>
              <a:gd name="T3" fmla="*/ 32 h 34"/>
              <a:gd name="T4" fmla="*/ 26 w 28"/>
              <a:gd name="T5" fmla="*/ 29 h 34"/>
              <a:gd name="T6" fmla="*/ 6 w 28"/>
              <a:gd name="T7" fmla="*/ 3 h 34"/>
              <a:gd name="T8" fmla="*/ 2 w 28"/>
              <a:gd name="T9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4">
                <a:moveTo>
                  <a:pt x="2" y="5"/>
                </a:moveTo>
                <a:cubicBezTo>
                  <a:pt x="9" y="14"/>
                  <a:pt x="16" y="23"/>
                  <a:pt x="23" y="32"/>
                </a:cubicBezTo>
                <a:cubicBezTo>
                  <a:pt x="25" y="34"/>
                  <a:pt x="28" y="31"/>
                  <a:pt x="26" y="29"/>
                </a:cubicBezTo>
                <a:cubicBezTo>
                  <a:pt x="20" y="20"/>
                  <a:pt x="13" y="11"/>
                  <a:pt x="6" y="3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稻壳儿设计师PPT@老油条PPT_75"/>
          <p:cNvSpPr/>
          <p:nvPr/>
        </p:nvSpPr>
        <p:spPr bwMode="auto">
          <a:xfrm>
            <a:off x="12413657" y="3721663"/>
            <a:ext cx="153097" cy="298441"/>
          </a:xfrm>
          <a:custGeom>
            <a:avLst/>
            <a:gdLst>
              <a:gd name="T0" fmla="*/ 1 w 21"/>
              <a:gd name="T1" fmla="*/ 5 h 41"/>
              <a:gd name="T2" fmla="*/ 15 w 21"/>
              <a:gd name="T3" fmla="*/ 38 h 41"/>
              <a:gd name="T4" fmla="*/ 20 w 21"/>
              <a:gd name="T5" fmla="*/ 36 h 41"/>
              <a:gd name="T6" fmla="*/ 6 w 21"/>
              <a:gd name="T7" fmla="*/ 3 h 41"/>
              <a:gd name="T8" fmla="*/ 1 w 21"/>
              <a:gd name="T9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" y="5"/>
                </a:moveTo>
                <a:cubicBezTo>
                  <a:pt x="5" y="16"/>
                  <a:pt x="11" y="27"/>
                  <a:pt x="15" y="38"/>
                </a:cubicBezTo>
                <a:cubicBezTo>
                  <a:pt x="16" y="41"/>
                  <a:pt x="21" y="39"/>
                  <a:pt x="20" y="36"/>
                </a:cubicBezTo>
                <a:cubicBezTo>
                  <a:pt x="15" y="25"/>
                  <a:pt x="10" y="14"/>
                  <a:pt x="6" y="3"/>
                </a:cubicBezTo>
                <a:cubicBezTo>
                  <a:pt x="5" y="0"/>
                  <a:pt x="0" y="2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稻壳儿设计师PPT@老油条PPT_76"/>
          <p:cNvSpPr/>
          <p:nvPr/>
        </p:nvSpPr>
        <p:spPr bwMode="auto">
          <a:xfrm>
            <a:off x="10696649" y="-882862"/>
            <a:ext cx="3308050" cy="2393346"/>
          </a:xfrm>
          <a:custGeom>
            <a:avLst/>
            <a:gdLst>
              <a:gd name="T0" fmla="*/ 248 w 453"/>
              <a:gd name="T1" fmla="*/ 1 h 328"/>
              <a:gd name="T2" fmla="*/ 92 w 453"/>
              <a:gd name="T3" fmla="*/ 95 h 328"/>
              <a:gd name="T4" fmla="*/ 0 w 453"/>
              <a:gd name="T5" fmla="*/ 200 h 328"/>
              <a:gd name="T6" fmla="*/ 10 w 453"/>
              <a:gd name="T7" fmla="*/ 219 h 328"/>
              <a:gd name="T8" fmla="*/ 28 w 453"/>
              <a:gd name="T9" fmla="*/ 222 h 328"/>
              <a:gd name="T10" fmla="*/ 55 w 453"/>
              <a:gd name="T11" fmla="*/ 223 h 328"/>
              <a:gd name="T12" fmla="*/ 148 w 453"/>
              <a:gd name="T13" fmla="*/ 221 h 328"/>
              <a:gd name="T14" fmla="*/ 319 w 453"/>
              <a:gd name="T15" fmla="*/ 233 h 328"/>
              <a:gd name="T16" fmla="*/ 448 w 453"/>
              <a:gd name="T17" fmla="*/ 326 h 328"/>
              <a:gd name="T18" fmla="*/ 452 w 453"/>
              <a:gd name="T19" fmla="*/ 324 h 328"/>
              <a:gd name="T20" fmla="*/ 222 w 453"/>
              <a:gd name="T21" fmla="*/ 216 h 328"/>
              <a:gd name="T22" fmla="*/ 39 w 453"/>
              <a:gd name="T23" fmla="*/ 218 h 328"/>
              <a:gd name="T24" fmla="*/ 17 w 453"/>
              <a:gd name="T25" fmla="*/ 216 h 328"/>
              <a:gd name="T26" fmla="*/ 5 w 453"/>
              <a:gd name="T27" fmla="*/ 192 h 328"/>
              <a:gd name="T28" fmla="*/ 23 w 453"/>
              <a:gd name="T29" fmla="*/ 156 h 328"/>
              <a:gd name="T30" fmla="*/ 82 w 453"/>
              <a:gd name="T31" fmla="*/ 107 h 328"/>
              <a:gd name="T32" fmla="*/ 250 w 453"/>
              <a:gd name="T33" fmla="*/ 4 h 328"/>
              <a:gd name="T34" fmla="*/ 248 w 453"/>
              <a:gd name="T35" fmla="*/ 1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3" h="328">
                <a:moveTo>
                  <a:pt x="248" y="1"/>
                </a:moveTo>
                <a:cubicBezTo>
                  <a:pt x="195" y="29"/>
                  <a:pt x="142" y="61"/>
                  <a:pt x="92" y="95"/>
                </a:cubicBezTo>
                <a:cubicBezTo>
                  <a:pt x="57" y="119"/>
                  <a:pt x="2" y="151"/>
                  <a:pt x="0" y="200"/>
                </a:cubicBezTo>
                <a:cubicBezTo>
                  <a:pt x="0" y="208"/>
                  <a:pt x="2" y="216"/>
                  <a:pt x="10" y="219"/>
                </a:cubicBezTo>
                <a:cubicBezTo>
                  <a:pt x="16" y="221"/>
                  <a:pt x="22" y="221"/>
                  <a:pt x="28" y="222"/>
                </a:cubicBezTo>
                <a:cubicBezTo>
                  <a:pt x="37" y="222"/>
                  <a:pt x="46" y="223"/>
                  <a:pt x="55" y="223"/>
                </a:cubicBezTo>
                <a:cubicBezTo>
                  <a:pt x="86" y="224"/>
                  <a:pt x="117" y="223"/>
                  <a:pt x="148" y="221"/>
                </a:cubicBezTo>
                <a:cubicBezTo>
                  <a:pt x="205" y="219"/>
                  <a:pt x="263" y="217"/>
                  <a:pt x="319" y="233"/>
                </a:cubicBezTo>
                <a:cubicBezTo>
                  <a:pt x="371" y="247"/>
                  <a:pt x="422" y="276"/>
                  <a:pt x="448" y="326"/>
                </a:cubicBezTo>
                <a:cubicBezTo>
                  <a:pt x="449" y="328"/>
                  <a:pt x="453" y="326"/>
                  <a:pt x="452" y="324"/>
                </a:cubicBezTo>
                <a:cubicBezTo>
                  <a:pt x="408" y="242"/>
                  <a:pt x="308" y="218"/>
                  <a:pt x="222" y="216"/>
                </a:cubicBezTo>
                <a:cubicBezTo>
                  <a:pt x="161" y="215"/>
                  <a:pt x="100" y="222"/>
                  <a:pt x="39" y="218"/>
                </a:cubicBezTo>
                <a:cubicBezTo>
                  <a:pt x="32" y="218"/>
                  <a:pt x="24" y="218"/>
                  <a:pt x="17" y="216"/>
                </a:cubicBezTo>
                <a:cubicBezTo>
                  <a:pt x="3" y="213"/>
                  <a:pt x="3" y="203"/>
                  <a:pt x="5" y="192"/>
                </a:cubicBezTo>
                <a:cubicBezTo>
                  <a:pt x="8" y="179"/>
                  <a:pt x="14" y="167"/>
                  <a:pt x="23" y="156"/>
                </a:cubicBezTo>
                <a:cubicBezTo>
                  <a:pt x="39" y="136"/>
                  <a:pt x="61" y="122"/>
                  <a:pt x="82" y="107"/>
                </a:cubicBezTo>
                <a:cubicBezTo>
                  <a:pt x="136" y="69"/>
                  <a:pt x="192" y="35"/>
                  <a:pt x="250" y="4"/>
                </a:cubicBezTo>
                <a:cubicBezTo>
                  <a:pt x="253" y="3"/>
                  <a:pt x="251" y="0"/>
                  <a:pt x="248" y="1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稻壳儿设计师PPT@老油条PPT_77"/>
          <p:cNvSpPr/>
          <p:nvPr/>
        </p:nvSpPr>
        <p:spPr bwMode="auto">
          <a:xfrm>
            <a:off x="6096000" y="5990981"/>
            <a:ext cx="4278953" cy="2275132"/>
          </a:xfrm>
          <a:custGeom>
            <a:avLst/>
            <a:gdLst>
              <a:gd name="T0" fmla="*/ 3 w 586"/>
              <a:gd name="T1" fmla="*/ 138 h 312"/>
              <a:gd name="T2" fmla="*/ 200 w 586"/>
              <a:gd name="T3" fmla="*/ 100 h 312"/>
              <a:gd name="T4" fmla="*/ 258 w 586"/>
              <a:gd name="T5" fmla="*/ 56 h 312"/>
              <a:gd name="T6" fmla="*/ 234 w 586"/>
              <a:gd name="T7" fmla="*/ 8 h 312"/>
              <a:gd name="T8" fmla="*/ 180 w 586"/>
              <a:gd name="T9" fmla="*/ 34 h 312"/>
              <a:gd name="T10" fmla="*/ 182 w 586"/>
              <a:gd name="T11" fmla="*/ 37 h 312"/>
              <a:gd name="T12" fmla="*/ 298 w 586"/>
              <a:gd name="T13" fmla="*/ 28 h 312"/>
              <a:gd name="T14" fmla="*/ 422 w 586"/>
              <a:gd name="T15" fmla="*/ 17 h 312"/>
              <a:gd name="T16" fmla="*/ 540 w 586"/>
              <a:gd name="T17" fmla="*/ 50 h 312"/>
              <a:gd name="T18" fmla="*/ 575 w 586"/>
              <a:gd name="T19" fmla="*/ 98 h 312"/>
              <a:gd name="T20" fmla="*/ 581 w 586"/>
              <a:gd name="T21" fmla="*/ 160 h 312"/>
              <a:gd name="T22" fmla="*/ 569 w 586"/>
              <a:gd name="T23" fmla="*/ 309 h 312"/>
              <a:gd name="T24" fmla="*/ 573 w 586"/>
              <a:gd name="T25" fmla="*/ 310 h 312"/>
              <a:gd name="T26" fmla="*/ 585 w 586"/>
              <a:gd name="T27" fmla="*/ 175 h 312"/>
              <a:gd name="T28" fmla="*/ 582 w 586"/>
              <a:gd name="T29" fmla="*/ 113 h 312"/>
              <a:gd name="T30" fmla="*/ 564 w 586"/>
              <a:gd name="T31" fmla="*/ 65 h 312"/>
              <a:gd name="T32" fmla="*/ 520 w 586"/>
              <a:gd name="T33" fmla="*/ 36 h 312"/>
              <a:gd name="T34" fmla="*/ 460 w 586"/>
              <a:gd name="T35" fmla="*/ 18 h 312"/>
              <a:gd name="T36" fmla="*/ 337 w 586"/>
              <a:gd name="T37" fmla="*/ 16 h 312"/>
              <a:gd name="T38" fmla="*/ 183 w 586"/>
              <a:gd name="T39" fmla="*/ 33 h 312"/>
              <a:gd name="T40" fmla="*/ 184 w 586"/>
              <a:gd name="T41" fmla="*/ 36 h 312"/>
              <a:gd name="T42" fmla="*/ 250 w 586"/>
              <a:gd name="T43" fmla="*/ 28 h 312"/>
              <a:gd name="T44" fmla="*/ 245 w 586"/>
              <a:gd name="T45" fmla="*/ 71 h 312"/>
              <a:gd name="T46" fmla="*/ 203 w 586"/>
              <a:gd name="T47" fmla="*/ 94 h 312"/>
              <a:gd name="T48" fmla="*/ 3 w 586"/>
              <a:gd name="T49" fmla="*/ 134 h 312"/>
              <a:gd name="T50" fmla="*/ 3 w 586"/>
              <a:gd name="T51" fmla="*/ 13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6" h="312">
                <a:moveTo>
                  <a:pt x="3" y="138"/>
                </a:moveTo>
                <a:cubicBezTo>
                  <a:pt x="70" y="137"/>
                  <a:pt x="137" y="124"/>
                  <a:pt x="200" y="100"/>
                </a:cubicBezTo>
                <a:cubicBezTo>
                  <a:pt x="222" y="91"/>
                  <a:pt x="252" y="82"/>
                  <a:pt x="258" y="56"/>
                </a:cubicBezTo>
                <a:cubicBezTo>
                  <a:pt x="262" y="37"/>
                  <a:pt x="252" y="15"/>
                  <a:pt x="234" y="8"/>
                </a:cubicBezTo>
                <a:cubicBezTo>
                  <a:pt x="212" y="0"/>
                  <a:pt x="187" y="13"/>
                  <a:pt x="180" y="34"/>
                </a:cubicBezTo>
                <a:cubicBezTo>
                  <a:pt x="180" y="35"/>
                  <a:pt x="181" y="37"/>
                  <a:pt x="182" y="37"/>
                </a:cubicBezTo>
                <a:cubicBezTo>
                  <a:pt x="221" y="44"/>
                  <a:pt x="259" y="36"/>
                  <a:pt x="298" y="28"/>
                </a:cubicBezTo>
                <a:cubicBezTo>
                  <a:pt x="339" y="19"/>
                  <a:pt x="380" y="13"/>
                  <a:pt x="422" y="17"/>
                </a:cubicBezTo>
                <a:cubicBezTo>
                  <a:pt x="462" y="20"/>
                  <a:pt x="505" y="30"/>
                  <a:pt x="540" y="50"/>
                </a:cubicBezTo>
                <a:cubicBezTo>
                  <a:pt x="558" y="61"/>
                  <a:pt x="570" y="77"/>
                  <a:pt x="575" y="98"/>
                </a:cubicBezTo>
                <a:cubicBezTo>
                  <a:pt x="580" y="118"/>
                  <a:pt x="581" y="139"/>
                  <a:pt x="581" y="160"/>
                </a:cubicBezTo>
                <a:cubicBezTo>
                  <a:pt x="583" y="210"/>
                  <a:pt x="578" y="260"/>
                  <a:pt x="569" y="309"/>
                </a:cubicBezTo>
                <a:cubicBezTo>
                  <a:pt x="569" y="311"/>
                  <a:pt x="573" y="312"/>
                  <a:pt x="573" y="310"/>
                </a:cubicBezTo>
                <a:cubicBezTo>
                  <a:pt x="581" y="265"/>
                  <a:pt x="586" y="220"/>
                  <a:pt x="585" y="175"/>
                </a:cubicBezTo>
                <a:cubicBezTo>
                  <a:pt x="585" y="155"/>
                  <a:pt x="585" y="133"/>
                  <a:pt x="582" y="113"/>
                </a:cubicBezTo>
                <a:cubicBezTo>
                  <a:pt x="580" y="95"/>
                  <a:pt x="575" y="78"/>
                  <a:pt x="564" y="65"/>
                </a:cubicBezTo>
                <a:cubicBezTo>
                  <a:pt x="552" y="51"/>
                  <a:pt x="536" y="43"/>
                  <a:pt x="520" y="36"/>
                </a:cubicBezTo>
                <a:cubicBezTo>
                  <a:pt x="500" y="28"/>
                  <a:pt x="480" y="22"/>
                  <a:pt x="460" y="18"/>
                </a:cubicBezTo>
                <a:cubicBezTo>
                  <a:pt x="419" y="10"/>
                  <a:pt x="378" y="9"/>
                  <a:pt x="337" y="16"/>
                </a:cubicBezTo>
                <a:cubicBezTo>
                  <a:pt x="286" y="24"/>
                  <a:pt x="235" y="42"/>
                  <a:pt x="183" y="33"/>
                </a:cubicBezTo>
                <a:cubicBezTo>
                  <a:pt x="183" y="34"/>
                  <a:pt x="184" y="35"/>
                  <a:pt x="184" y="36"/>
                </a:cubicBezTo>
                <a:cubicBezTo>
                  <a:pt x="194" y="7"/>
                  <a:pt x="235" y="0"/>
                  <a:pt x="250" y="28"/>
                </a:cubicBezTo>
                <a:cubicBezTo>
                  <a:pt x="258" y="43"/>
                  <a:pt x="256" y="60"/>
                  <a:pt x="245" y="71"/>
                </a:cubicBezTo>
                <a:cubicBezTo>
                  <a:pt x="234" y="83"/>
                  <a:pt x="217" y="89"/>
                  <a:pt x="203" y="94"/>
                </a:cubicBezTo>
                <a:cubicBezTo>
                  <a:pt x="139" y="119"/>
                  <a:pt x="71" y="133"/>
                  <a:pt x="3" y="134"/>
                </a:cubicBezTo>
                <a:cubicBezTo>
                  <a:pt x="0" y="134"/>
                  <a:pt x="0" y="138"/>
                  <a:pt x="3" y="138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稻壳儿设计师PPT@老油条PPT_78"/>
          <p:cNvSpPr>
            <a:spLocks noEditPoints="1"/>
          </p:cNvSpPr>
          <p:nvPr/>
        </p:nvSpPr>
        <p:spPr bwMode="auto">
          <a:xfrm>
            <a:off x="-1850481" y="4013200"/>
            <a:ext cx="2145275" cy="4127500"/>
          </a:xfrm>
          <a:custGeom>
            <a:avLst/>
            <a:gdLst>
              <a:gd name="T0" fmla="*/ 392 w 462"/>
              <a:gd name="T1" fmla="*/ 92 h 889"/>
              <a:gd name="T2" fmla="*/ 392 w 462"/>
              <a:gd name="T3" fmla="*/ 91 h 889"/>
              <a:gd name="T4" fmla="*/ 392 w 462"/>
              <a:gd name="T5" fmla="*/ 93 h 889"/>
              <a:gd name="T6" fmla="*/ 392 w 462"/>
              <a:gd name="T7" fmla="*/ 92 h 889"/>
              <a:gd name="T8" fmla="*/ 94 w 462"/>
              <a:gd name="T9" fmla="*/ 235 h 889"/>
              <a:gd name="T10" fmla="*/ 94 w 462"/>
              <a:gd name="T11" fmla="*/ 234 h 889"/>
              <a:gd name="T12" fmla="*/ 187 w 462"/>
              <a:gd name="T13" fmla="*/ 205 h 889"/>
              <a:gd name="T14" fmla="*/ 187 w 462"/>
              <a:gd name="T15" fmla="*/ 205 h 889"/>
              <a:gd name="T16" fmla="*/ 203 w 462"/>
              <a:gd name="T17" fmla="*/ 210 h 889"/>
              <a:gd name="T18" fmla="*/ 203 w 462"/>
              <a:gd name="T19" fmla="*/ 210 h 889"/>
              <a:gd name="T20" fmla="*/ 195 w 462"/>
              <a:gd name="T21" fmla="*/ 214 h 889"/>
              <a:gd name="T22" fmla="*/ 195 w 462"/>
              <a:gd name="T23" fmla="*/ 214 h 889"/>
              <a:gd name="T24" fmla="*/ 196 w 462"/>
              <a:gd name="T25" fmla="*/ 214 h 889"/>
              <a:gd name="T26" fmla="*/ 196 w 462"/>
              <a:gd name="T27" fmla="*/ 214 h 889"/>
              <a:gd name="T28" fmla="*/ 99 w 462"/>
              <a:gd name="T29" fmla="*/ 393 h 889"/>
              <a:gd name="T30" fmla="*/ 99 w 462"/>
              <a:gd name="T31" fmla="*/ 392 h 889"/>
              <a:gd name="T32" fmla="*/ 100 w 462"/>
              <a:gd name="T33" fmla="*/ 403 h 889"/>
              <a:gd name="T34" fmla="*/ 100 w 462"/>
              <a:gd name="T35" fmla="*/ 402 h 889"/>
              <a:gd name="T36" fmla="*/ 100 w 462"/>
              <a:gd name="T37" fmla="*/ 408 h 889"/>
              <a:gd name="T38" fmla="*/ 100 w 462"/>
              <a:gd name="T39" fmla="*/ 407 h 889"/>
              <a:gd name="T40" fmla="*/ 33 w 462"/>
              <a:gd name="T41" fmla="*/ 439 h 889"/>
              <a:gd name="T42" fmla="*/ 33 w 462"/>
              <a:gd name="T43" fmla="*/ 439 h 889"/>
              <a:gd name="T44" fmla="*/ 33 w 462"/>
              <a:gd name="T45" fmla="*/ 439 h 889"/>
              <a:gd name="T46" fmla="*/ 33 w 462"/>
              <a:gd name="T47" fmla="*/ 439 h 889"/>
              <a:gd name="T48" fmla="*/ 33 w 462"/>
              <a:gd name="T49" fmla="*/ 439 h 889"/>
              <a:gd name="T50" fmla="*/ 25 w 462"/>
              <a:gd name="T51" fmla="*/ 446 h 889"/>
              <a:gd name="T52" fmla="*/ 26 w 462"/>
              <a:gd name="T53" fmla="*/ 445 h 889"/>
              <a:gd name="T54" fmla="*/ 92 w 462"/>
              <a:gd name="T55" fmla="*/ 429 h 889"/>
              <a:gd name="T56" fmla="*/ 92 w 462"/>
              <a:gd name="T57" fmla="*/ 429 h 889"/>
              <a:gd name="T58" fmla="*/ 1 w 462"/>
              <a:gd name="T59" fmla="*/ 502 h 889"/>
              <a:gd name="T60" fmla="*/ 0 w 462"/>
              <a:gd name="T61" fmla="*/ 501 h 889"/>
              <a:gd name="T62" fmla="*/ 89 w 462"/>
              <a:gd name="T63" fmla="*/ 490 h 889"/>
              <a:gd name="T64" fmla="*/ 89 w 462"/>
              <a:gd name="T65" fmla="*/ 490 h 889"/>
              <a:gd name="T66" fmla="*/ 87 w 462"/>
              <a:gd name="T67" fmla="*/ 491 h 889"/>
              <a:gd name="T68" fmla="*/ 87 w 462"/>
              <a:gd name="T69" fmla="*/ 491 h 889"/>
              <a:gd name="T70" fmla="*/ 87 w 462"/>
              <a:gd name="T71" fmla="*/ 491 h 889"/>
              <a:gd name="T72" fmla="*/ 87 w 462"/>
              <a:gd name="T73" fmla="*/ 491 h 889"/>
              <a:gd name="T74" fmla="*/ 87 w 462"/>
              <a:gd name="T75" fmla="*/ 491 h 889"/>
              <a:gd name="T76" fmla="*/ 89 w 462"/>
              <a:gd name="T77" fmla="*/ 491 h 889"/>
              <a:gd name="T78" fmla="*/ 88 w 462"/>
              <a:gd name="T79" fmla="*/ 491 h 889"/>
              <a:gd name="T80" fmla="*/ 399 w 462"/>
              <a:gd name="T81" fmla="*/ 467 h 889"/>
              <a:gd name="T82" fmla="*/ 400 w 462"/>
              <a:gd name="T83" fmla="*/ 466 h 889"/>
              <a:gd name="T84" fmla="*/ 385 w 462"/>
              <a:gd name="T85" fmla="*/ 504 h 889"/>
              <a:gd name="T86" fmla="*/ 385 w 462"/>
              <a:gd name="T87" fmla="*/ 504 h 889"/>
              <a:gd name="T88" fmla="*/ 462 w 462"/>
              <a:gd name="T89" fmla="*/ 544 h 889"/>
              <a:gd name="T90" fmla="*/ 462 w 462"/>
              <a:gd name="T91" fmla="*/ 544 h 889"/>
              <a:gd name="T92" fmla="*/ 158 w 462"/>
              <a:gd name="T93" fmla="*/ 888 h 889"/>
              <a:gd name="T94" fmla="*/ 158 w 462"/>
              <a:gd name="T95" fmla="*/ 889 h 889"/>
              <a:gd name="T96" fmla="*/ 158 w 462"/>
              <a:gd name="T97" fmla="*/ 888 h 889"/>
              <a:gd name="T98" fmla="*/ 158 w 462"/>
              <a:gd name="T99" fmla="*/ 888 h 889"/>
              <a:gd name="T100" fmla="*/ 158 w 462"/>
              <a:gd name="T101" fmla="*/ 888 h 889"/>
              <a:gd name="T102" fmla="*/ 158 w 462"/>
              <a:gd name="T103" fmla="*/ 888 h 889"/>
              <a:gd name="T104" fmla="*/ 158 w 462"/>
              <a:gd name="T105" fmla="*/ 888 h 889"/>
              <a:gd name="T106" fmla="*/ 157 w 462"/>
              <a:gd name="T107" fmla="*/ 887 h 889"/>
              <a:gd name="T108" fmla="*/ 158 w 462"/>
              <a:gd name="T109" fmla="*/ 888 h 889"/>
              <a:gd name="T110" fmla="*/ 387 w 462"/>
              <a:gd name="T111" fmla="*/ 532 h 889"/>
              <a:gd name="T112" fmla="*/ 387 w 462"/>
              <a:gd name="T113" fmla="*/ 532 h 889"/>
              <a:gd name="T114" fmla="*/ 383 w 462"/>
              <a:gd name="T115" fmla="*/ 40 h 889"/>
              <a:gd name="T116" fmla="*/ 382 w 462"/>
              <a:gd name="T117" fmla="*/ 39 h 889"/>
              <a:gd name="T118" fmla="*/ 383 w 462"/>
              <a:gd name="T119" fmla="*/ 40 h 889"/>
              <a:gd name="T120" fmla="*/ 310 w 462"/>
              <a:gd name="T121" fmla="*/ 1 h 889"/>
              <a:gd name="T122" fmla="*/ 310 w 462"/>
              <a:gd name="T123" fmla="*/ 1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889">
                <a:moveTo>
                  <a:pt x="392" y="91"/>
                </a:moveTo>
                <a:cubicBezTo>
                  <a:pt x="392" y="91"/>
                  <a:pt x="392" y="92"/>
                  <a:pt x="392" y="92"/>
                </a:cubicBezTo>
                <a:cubicBezTo>
                  <a:pt x="392" y="92"/>
                  <a:pt x="392" y="91"/>
                  <a:pt x="392" y="91"/>
                </a:cubicBezTo>
                <a:cubicBezTo>
                  <a:pt x="392" y="91"/>
                  <a:pt x="392" y="91"/>
                  <a:pt x="392" y="91"/>
                </a:cubicBezTo>
                <a:close/>
                <a:moveTo>
                  <a:pt x="392" y="92"/>
                </a:moveTo>
                <a:cubicBezTo>
                  <a:pt x="392" y="92"/>
                  <a:pt x="392" y="92"/>
                  <a:pt x="392" y="93"/>
                </a:cubicBezTo>
                <a:cubicBezTo>
                  <a:pt x="392" y="93"/>
                  <a:pt x="392" y="92"/>
                  <a:pt x="392" y="92"/>
                </a:cubicBezTo>
                <a:cubicBezTo>
                  <a:pt x="392" y="92"/>
                  <a:pt x="392" y="92"/>
                  <a:pt x="392" y="92"/>
                </a:cubicBezTo>
                <a:close/>
                <a:moveTo>
                  <a:pt x="94" y="234"/>
                </a:moveTo>
                <a:cubicBezTo>
                  <a:pt x="94" y="234"/>
                  <a:pt x="94" y="235"/>
                  <a:pt x="94" y="235"/>
                </a:cubicBezTo>
                <a:cubicBezTo>
                  <a:pt x="94" y="235"/>
                  <a:pt x="94" y="234"/>
                  <a:pt x="94" y="234"/>
                </a:cubicBezTo>
                <a:cubicBezTo>
                  <a:pt x="94" y="234"/>
                  <a:pt x="94" y="234"/>
                  <a:pt x="94" y="234"/>
                </a:cubicBezTo>
                <a:close/>
                <a:moveTo>
                  <a:pt x="187" y="205"/>
                </a:move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lose/>
                <a:moveTo>
                  <a:pt x="203" y="210"/>
                </a:move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lose/>
                <a:moveTo>
                  <a:pt x="195" y="214"/>
                </a:move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lose/>
                <a:moveTo>
                  <a:pt x="196" y="214"/>
                </a:move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lose/>
                <a:moveTo>
                  <a:pt x="99" y="392"/>
                </a:moveTo>
                <a:cubicBezTo>
                  <a:pt x="99" y="392"/>
                  <a:pt x="99" y="392"/>
                  <a:pt x="99" y="393"/>
                </a:cubicBezTo>
                <a:cubicBezTo>
                  <a:pt x="99" y="392"/>
                  <a:pt x="99" y="392"/>
                  <a:pt x="99" y="392"/>
                </a:cubicBezTo>
                <a:cubicBezTo>
                  <a:pt x="99" y="392"/>
                  <a:pt x="99" y="392"/>
                  <a:pt x="99" y="392"/>
                </a:cubicBezTo>
                <a:close/>
                <a:moveTo>
                  <a:pt x="100" y="402"/>
                </a:moveTo>
                <a:cubicBezTo>
                  <a:pt x="100" y="402"/>
                  <a:pt x="100" y="403"/>
                  <a:pt x="100" y="403"/>
                </a:cubicBezTo>
                <a:cubicBezTo>
                  <a:pt x="100" y="403"/>
                  <a:pt x="100" y="402"/>
                  <a:pt x="100" y="402"/>
                </a:cubicBezTo>
                <a:cubicBezTo>
                  <a:pt x="100" y="402"/>
                  <a:pt x="100" y="402"/>
                  <a:pt x="100" y="402"/>
                </a:cubicBezTo>
                <a:close/>
                <a:moveTo>
                  <a:pt x="100" y="407"/>
                </a:moveTo>
                <a:cubicBezTo>
                  <a:pt x="100" y="407"/>
                  <a:pt x="100" y="407"/>
                  <a:pt x="100" y="408"/>
                </a:cubicBezTo>
                <a:cubicBezTo>
                  <a:pt x="100" y="407"/>
                  <a:pt x="100" y="407"/>
                  <a:pt x="100" y="407"/>
                </a:cubicBezTo>
                <a:cubicBezTo>
                  <a:pt x="100" y="407"/>
                  <a:pt x="100" y="407"/>
                  <a:pt x="100" y="407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4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26" y="445"/>
                </a:moveTo>
                <a:cubicBezTo>
                  <a:pt x="25" y="445"/>
                  <a:pt x="25" y="445"/>
                  <a:pt x="25" y="446"/>
                </a:cubicBezTo>
                <a:cubicBezTo>
                  <a:pt x="25" y="445"/>
                  <a:pt x="25" y="445"/>
                  <a:pt x="26" y="445"/>
                </a:cubicBezTo>
                <a:cubicBezTo>
                  <a:pt x="26" y="445"/>
                  <a:pt x="26" y="445"/>
                  <a:pt x="26" y="445"/>
                </a:cubicBezTo>
                <a:close/>
                <a:moveTo>
                  <a:pt x="92" y="429"/>
                </a:move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lose/>
                <a:moveTo>
                  <a:pt x="0" y="501"/>
                </a:moveTo>
                <a:cubicBezTo>
                  <a:pt x="0" y="501"/>
                  <a:pt x="0" y="501"/>
                  <a:pt x="1" y="502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01"/>
                  <a:pt x="0" y="501"/>
                  <a:pt x="0" y="501"/>
                </a:cubicBezTo>
                <a:close/>
                <a:moveTo>
                  <a:pt x="89" y="490"/>
                </a:move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8" y="491"/>
                </a:moveTo>
                <a:cubicBezTo>
                  <a:pt x="88" y="491"/>
                  <a:pt x="88" y="491"/>
                  <a:pt x="89" y="491"/>
                </a:cubicBezTo>
                <a:cubicBezTo>
                  <a:pt x="88" y="491"/>
                  <a:pt x="88" y="491"/>
                  <a:pt x="88" y="491"/>
                </a:cubicBezTo>
                <a:cubicBezTo>
                  <a:pt x="88" y="491"/>
                  <a:pt x="88" y="491"/>
                  <a:pt x="88" y="491"/>
                </a:cubicBezTo>
                <a:close/>
                <a:moveTo>
                  <a:pt x="400" y="466"/>
                </a:moveTo>
                <a:cubicBezTo>
                  <a:pt x="400" y="466"/>
                  <a:pt x="400" y="467"/>
                  <a:pt x="399" y="467"/>
                </a:cubicBezTo>
                <a:cubicBezTo>
                  <a:pt x="400" y="467"/>
                  <a:pt x="400" y="466"/>
                  <a:pt x="400" y="466"/>
                </a:cubicBezTo>
                <a:cubicBezTo>
                  <a:pt x="400" y="466"/>
                  <a:pt x="400" y="466"/>
                  <a:pt x="400" y="466"/>
                </a:cubicBezTo>
                <a:close/>
                <a:moveTo>
                  <a:pt x="385" y="504"/>
                </a:move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lose/>
                <a:moveTo>
                  <a:pt x="462" y="544"/>
                </a:move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lose/>
                <a:moveTo>
                  <a:pt x="158" y="889"/>
                </a:moveTo>
                <a:cubicBezTo>
                  <a:pt x="158" y="889"/>
                  <a:pt x="158" y="888"/>
                  <a:pt x="158" y="888"/>
                </a:cubicBezTo>
                <a:cubicBezTo>
                  <a:pt x="158" y="888"/>
                  <a:pt x="158" y="889"/>
                  <a:pt x="158" y="889"/>
                </a:cubicBezTo>
                <a:cubicBezTo>
                  <a:pt x="158" y="889"/>
                  <a:pt x="158" y="889"/>
                  <a:pt x="158" y="889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7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7"/>
                  <a:pt x="158" y="887"/>
                </a:cubicBezTo>
                <a:cubicBezTo>
                  <a:pt x="158" y="887"/>
                  <a:pt x="157" y="887"/>
                  <a:pt x="157" y="887"/>
                </a:cubicBezTo>
                <a:cubicBezTo>
                  <a:pt x="157" y="887"/>
                  <a:pt x="158" y="887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387" y="532"/>
                </a:move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lose/>
                <a:moveTo>
                  <a:pt x="383" y="40"/>
                </a:moveTo>
                <a:cubicBezTo>
                  <a:pt x="383" y="40"/>
                  <a:pt x="383" y="40"/>
                  <a:pt x="383" y="40"/>
                </a:cubicBezTo>
                <a:cubicBezTo>
                  <a:pt x="382" y="39"/>
                  <a:pt x="382" y="39"/>
                  <a:pt x="382" y="39"/>
                </a:cubicBezTo>
                <a:cubicBezTo>
                  <a:pt x="382" y="39"/>
                  <a:pt x="383" y="39"/>
                  <a:pt x="383" y="40"/>
                </a:cubicBezTo>
                <a:cubicBezTo>
                  <a:pt x="383" y="40"/>
                  <a:pt x="383" y="40"/>
                  <a:pt x="383" y="40"/>
                </a:cubicBezTo>
                <a:close/>
                <a:moveTo>
                  <a:pt x="310" y="1"/>
                </a:moveTo>
                <a:cubicBezTo>
                  <a:pt x="310" y="1"/>
                  <a:pt x="310" y="1"/>
                  <a:pt x="310" y="1"/>
                </a:cubicBezTo>
                <a:cubicBezTo>
                  <a:pt x="310" y="1"/>
                  <a:pt x="310" y="0"/>
                  <a:pt x="310" y="0"/>
                </a:cubicBezTo>
                <a:cubicBezTo>
                  <a:pt x="310" y="0"/>
                  <a:pt x="310" y="1"/>
                  <a:pt x="310" y="1"/>
                </a:cubicBezTo>
                <a:cubicBezTo>
                  <a:pt x="310" y="1"/>
                  <a:pt x="310" y="1"/>
                  <a:pt x="310" y="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稻壳儿设计师PPT@老油条PPT_79"/>
          <p:cNvSpPr/>
          <p:nvPr/>
        </p:nvSpPr>
        <p:spPr bwMode="auto">
          <a:xfrm rot="15300000">
            <a:off x="5071283" y="5945614"/>
            <a:ext cx="1109906" cy="1420866"/>
          </a:xfrm>
          <a:custGeom>
            <a:avLst/>
            <a:gdLst>
              <a:gd name="T0" fmla="*/ 4 w 239"/>
              <a:gd name="T1" fmla="*/ 304 h 306"/>
              <a:gd name="T2" fmla="*/ 88 w 239"/>
              <a:gd name="T3" fmla="*/ 159 h 306"/>
              <a:gd name="T4" fmla="*/ 174 w 239"/>
              <a:gd name="T5" fmla="*/ 48 h 306"/>
              <a:gd name="T6" fmla="*/ 207 w 239"/>
              <a:gd name="T7" fmla="*/ 31 h 306"/>
              <a:gd name="T8" fmla="*/ 215 w 239"/>
              <a:gd name="T9" fmla="*/ 29 h 306"/>
              <a:gd name="T10" fmla="*/ 227 w 239"/>
              <a:gd name="T11" fmla="*/ 50 h 306"/>
              <a:gd name="T12" fmla="*/ 216 w 239"/>
              <a:gd name="T13" fmla="*/ 66 h 306"/>
              <a:gd name="T14" fmla="*/ 165 w 239"/>
              <a:gd name="T15" fmla="*/ 128 h 306"/>
              <a:gd name="T16" fmla="*/ 51 w 239"/>
              <a:gd name="T17" fmla="*/ 229 h 306"/>
              <a:gd name="T18" fmla="*/ 57 w 239"/>
              <a:gd name="T19" fmla="*/ 232 h 306"/>
              <a:gd name="T20" fmla="*/ 192 w 239"/>
              <a:gd name="T21" fmla="*/ 61 h 306"/>
              <a:gd name="T22" fmla="*/ 186 w 239"/>
              <a:gd name="T23" fmla="*/ 58 h 306"/>
              <a:gd name="T24" fmla="*/ 131 w 239"/>
              <a:gd name="T25" fmla="*/ 126 h 306"/>
              <a:gd name="T26" fmla="*/ 136 w 239"/>
              <a:gd name="T27" fmla="*/ 130 h 306"/>
              <a:gd name="T28" fmla="*/ 193 w 239"/>
              <a:gd name="T29" fmla="*/ 58 h 306"/>
              <a:gd name="T30" fmla="*/ 187 w 239"/>
              <a:gd name="T31" fmla="*/ 56 h 306"/>
              <a:gd name="T32" fmla="*/ 50 w 239"/>
              <a:gd name="T33" fmla="*/ 230 h 306"/>
              <a:gd name="T34" fmla="*/ 56 w 239"/>
              <a:gd name="T35" fmla="*/ 234 h 306"/>
              <a:gd name="T36" fmla="*/ 164 w 239"/>
              <a:gd name="T37" fmla="*/ 138 h 306"/>
              <a:gd name="T38" fmla="*/ 208 w 239"/>
              <a:gd name="T39" fmla="*/ 88 h 306"/>
              <a:gd name="T40" fmla="*/ 238 w 239"/>
              <a:gd name="T41" fmla="*/ 37 h 306"/>
              <a:gd name="T42" fmla="*/ 164 w 239"/>
              <a:gd name="T43" fmla="*/ 46 h 306"/>
              <a:gd name="T44" fmla="*/ 87 w 239"/>
              <a:gd name="T45" fmla="*/ 148 h 306"/>
              <a:gd name="T46" fmla="*/ 1 w 239"/>
              <a:gd name="T47" fmla="*/ 303 h 306"/>
              <a:gd name="T48" fmla="*/ 4 w 239"/>
              <a:gd name="T49" fmla="*/ 304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9" h="306">
                <a:moveTo>
                  <a:pt x="4" y="304"/>
                </a:moveTo>
                <a:cubicBezTo>
                  <a:pt x="32" y="256"/>
                  <a:pt x="59" y="207"/>
                  <a:pt x="88" y="159"/>
                </a:cubicBezTo>
                <a:cubicBezTo>
                  <a:pt x="113" y="120"/>
                  <a:pt x="137" y="76"/>
                  <a:pt x="174" y="48"/>
                </a:cubicBezTo>
                <a:cubicBezTo>
                  <a:pt x="184" y="40"/>
                  <a:pt x="195" y="34"/>
                  <a:pt x="207" y="31"/>
                </a:cubicBezTo>
                <a:cubicBezTo>
                  <a:pt x="210" y="30"/>
                  <a:pt x="213" y="29"/>
                  <a:pt x="215" y="29"/>
                </a:cubicBezTo>
                <a:cubicBezTo>
                  <a:pt x="229" y="35"/>
                  <a:pt x="233" y="42"/>
                  <a:pt x="227" y="50"/>
                </a:cubicBezTo>
                <a:cubicBezTo>
                  <a:pt x="225" y="56"/>
                  <a:pt x="220" y="61"/>
                  <a:pt x="216" y="66"/>
                </a:cubicBezTo>
                <a:cubicBezTo>
                  <a:pt x="200" y="88"/>
                  <a:pt x="183" y="108"/>
                  <a:pt x="165" y="128"/>
                </a:cubicBezTo>
                <a:cubicBezTo>
                  <a:pt x="130" y="165"/>
                  <a:pt x="92" y="199"/>
                  <a:pt x="51" y="229"/>
                </a:cubicBezTo>
                <a:cubicBezTo>
                  <a:pt x="53" y="230"/>
                  <a:pt x="55" y="231"/>
                  <a:pt x="57" y="232"/>
                </a:cubicBezTo>
                <a:cubicBezTo>
                  <a:pt x="87" y="165"/>
                  <a:pt x="133" y="107"/>
                  <a:pt x="192" y="61"/>
                </a:cubicBezTo>
                <a:cubicBezTo>
                  <a:pt x="190" y="60"/>
                  <a:pt x="188" y="59"/>
                  <a:pt x="186" y="58"/>
                </a:cubicBezTo>
                <a:cubicBezTo>
                  <a:pt x="180" y="89"/>
                  <a:pt x="155" y="108"/>
                  <a:pt x="131" y="126"/>
                </a:cubicBezTo>
                <a:cubicBezTo>
                  <a:pt x="128" y="128"/>
                  <a:pt x="132" y="133"/>
                  <a:pt x="136" y="130"/>
                </a:cubicBezTo>
                <a:cubicBezTo>
                  <a:pt x="161" y="112"/>
                  <a:pt x="187" y="91"/>
                  <a:pt x="193" y="58"/>
                </a:cubicBezTo>
                <a:cubicBezTo>
                  <a:pt x="193" y="55"/>
                  <a:pt x="189" y="54"/>
                  <a:pt x="187" y="56"/>
                </a:cubicBezTo>
                <a:cubicBezTo>
                  <a:pt x="128" y="102"/>
                  <a:pt x="82" y="162"/>
                  <a:pt x="50" y="230"/>
                </a:cubicBezTo>
                <a:cubicBezTo>
                  <a:pt x="49" y="233"/>
                  <a:pt x="53" y="235"/>
                  <a:pt x="56" y="234"/>
                </a:cubicBezTo>
                <a:cubicBezTo>
                  <a:pt x="95" y="205"/>
                  <a:pt x="131" y="174"/>
                  <a:pt x="164" y="138"/>
                </a:cubicBezTo>
                <a:cubicBezTo>
                  <a:pt x="180" y="122"/>
                  <a:pt x="194" y="105"/>
                  <a:pt x="208" y="88"/>
                </a:cubicBezTo>
                <a:cubicBezTo>
                  <a:pt x="218" y="75"/>
                  <a:pt x="239" y="56"/>
                  <a:pt x="238" y="37"/>
                </a:cubicBezTo>
                <a:cubicBezTo>
                  <a:pt x="235" y="0"/>
                  <a:pt x="178" y="35"/>
                  <a:pt x="164" y="46"/>
                </a:cubicBezTo>
                <a:cubicBezTo>
                  <a:pt x="131" y="73"/>
                  <a:pt x="109" y="112"/>
                  <a:pt x="87" y="148"/>
                </a:cubicBezTo>
                <a:cubicBezTo>
                  <a:pt x="56" y="198"/>
                  <a:pt x="26" y="250"/>
                  <a:pt x="1" y="303"/>
                </a:cubicBezTo>
                <a:cubicBezTo>
                  <a:pt x="0" y="304"/>
                  <a:pt x="3" y="306"/>
                  <a:pt x="4" y="304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稻壳儿设计师PPT@老油条PPT_80"/>
          <p:cNvSpPr/>
          <p:nvPr/>
        </p:nvSpPr>
        <p:spPr bwMode="auto">
          <a:xfrm rot="15300000">
            <a:off x="4116302" y="5533893"/>
            <a:ext cx="1113400" cy="2288526"/>
          </a:xfrm>
          <a:custGeom>
            <a:avLst/>
            <a:gdLst>
              <a:gd name="T0" fmla="*/ 3 w 240"/>
              <a:gd name="T1" fmla="*/ 491 h 493"/>
              <a:gd name="T2" fmla="*/ 95 w 240"/>
              <a:gd name="T3" fmla="*/ 303 h 493"/>
              <a:gd name="T4" fmla="*/ 196 w 240"/>
              <a:gd name="T5" fmla="*/ 138 h 493"/>
              <a:gd name="T6" fmla="*/ 233 w 240"/>
              <a:gd name="T7" fmla="*/ 53 h 493"/>
              <a:gd name="T8" fmla="*/ 221 w 240"/>
              <a:gd name="T9" fmla="*/ 7 h 493"/>
              <a:gd name="T10" fmla="*/ 165 w 240"/>
              <a:gd name="T11" fmla="*/ 43 h 493"/>
              <a:gd name="T12" fmla="*/ 115 w 240"/>
              <a:gd name="T13" fmla="*/ 115 h 493"/>
              <a:gd name="T14" fmla="*/ 60 w 240"/>
              <a:gd name="T15" fmla="*/ 305 h 493"/>
              <a:gd name="T16" fmla="*/ 62 w 240"/>
              <a:gd name="T17" fmla="*/ 307 h 493"/>
              <a:gd name="T18" fmla="*/ 94 w 240"/>
              <a:gd name="T19" fmla="*/ 281 h 493"/>
              <a:gd name="T20" fmla="*/ 134 w 240"/>
              <a:gd name="T21" fmla="*/ 209 h 493"/>
              <a:gd name="T22" fmla="*/ 166 w 240"/>
              <a:gd name="T23" fmla="*/ 145 h 493"/>
              <a:gd name="T24" fmla="*/ 183 w 240"/>
              <a:gd name="T25" fmla="*/ 105 h 493"/>
              <a:gd name="T26" fmla="*/ 193 w 240"/>
              <a:gd name="T27" fmla="*/ 77 h 493"/>
              <a:gd name="T28" fmla="*/ 177 w 240"/>
              <a:gd name="T29" fmla="*/ 60 h 493"/>
              <a:gd name="T30" fmla="*/ 159 w 240"/>
              <a:gd name="T31" fmla="*/ 78 h 493"/>
              <a:gd name="T32" fmla="*/ 140 w 240"/>
              <a:gd name="T33" fmla="*/ 106 h 493"/>
              <a:gd name="T34" fmla="*/ 94 w 240"/>
              <a:gd name="T35" fmla="*/ 236 h 493"/>
              <a:gd name="T36" fmla="*/ 102 w 240"/>
              <a:gd name="T37" fmla="*/ 237 h 493"/>
              <a:gd name="T38" fmla="*/ 143 w 240"/>
              <a:gd name="T39" fmla="*/ 114 h 493"/>
              <a:gd name="T40" fmla="*/ 159 w 240"/>
              <a:gd name="T41" fmla="*/ 90 h 493"/>
              <a:gd name="T42" fmla="*/ 169 w 240"/>
              <a:gd name="T43" fmla="*/ 78 h 493"/>
              <a:gd name="T44" fmla="*/ 174 w 240"/>
              <a:gd name="T45" fmla="*/ 72 h 493"/>
              <a:gd name="T46" fmla="*/ 185 w 240"/>
              <a:gd name="T47" fmla="*/ 79 h 493"/>
              <a:gd name="T48" fmla="*/ 176 w 240"/>
              <a:gd name="T49" fmla="*/ 102 h 493"/>
              <a:gd name="T50" fmla="*/ 161 w 240"/>
              <a:gd name="T51" fmla="*/ 137 h 493"/>
              <a:gd name="T52" fmla="*/ 97 w 240"/>
              <a:gd name="T53" fmla="*/ 263 h 493"/>
              <a:gd name="T54" fmla="*/ 81 w 240"/>
              <a:gd name="T55" fmla="*/ 291 h 493"/>
              <a:gd name="T56" fmla="*/ 66 w 240"/>
              <a:gd name="T57" fmla="*/ 300 h 493"/>
              <a:gd name="T58" fmla="*/ 67 w 240"/>
              <a:gd name="T59" fmla="*/ 290 h 493"/>
              <a:gd name="T60" fmla="*/ 78 w 240"/>
              <a:gd name="T61" fmla="*/ 225 h 493"/>
              <a:gd name="T62" fmla="*/ 125 w 240"/>
              <a:gd name="T63" fmla="*/ 110 h 493"/>
              <a:gd name="T64" fmla="*/ 154 w 240"/>
              <a:gd name="T65" fmla="*/ 66 h 493"/>
              <a:gd name="T66" fmla="*/ 202 w 240"/>
              <a:gd name="T67" fmla="*/ 17 h 493"/>
              <a:gd name="T68" fmla="*/ 229 w 240"/>
              <a:gd name="T69" fmla="*/ 36 h 493"/>
              <a:gd name="T70" fmla="*/ 221 w 240"/>
              <a:gd name="T71" fmla="*/ 65 h 493"/>
              <a:gd name="T72" fmla="*/ 195 w 240"/>
              <a:gd name="T73" fmla="*/ 125 h 493"/>
              <a:gd name="T74" fmla="*/ 130 w 240"/>
              <a:gd name="T75" fmla="*/ 234 h 493"/>
              <a:gd name="T76" fmla="*/ 0 w 240"/>
              <a:gd name="T77" fmla="*/ 490 h 493"/>
              <a:gd name="T78" fmla="*/ 3 w 240"/>
              <a:gd name="T79" fmla="*/ 491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0" h="493">
                <a:moveTo>
                  <a:pt x="3" y="491"/>
                </a:moveTo>
                <a:cubicBezTo>
                  <a:pt x="28" y="426"/>
                  <a:pt x="59" y="363"/>
                  <a:pt x="95" y="303"/>
                </a:cubicBezTo>
                <a:cubicBezTo>
                  <a:pt x="128" y="248"/>
                  <a:pt x="166" y="195"/>
                  <a:pt x="196" y="138"/>
                </a:cubicBezTo>
                <a:cubicBezTo>
                  <a:pt x="211" y="110"/>
                  <a:pt x="224" y="82"/>
                  <a:pt x="233" y="53"/>
                </a:cubicBezTo>
                <a:cubicBezTo>
                  <a:pt x="237" y="38"/>
                  <a:pt x="240" y="12"/>
                  <a:pt x="221" y="7"/>
                </a:cubicBezTo>
                <a:cubicBezTo>
                  <a:pt x="198" y="0"/>
                  <a:pt x="177" y="29"/>
                  <a:pt x="165" y="43"/>
                </a:cubicBezTo>
                <a:cubicBezTo>
                  <a:pt x="146" y="65"/>
                  <a:pt x="129" y="89"/>
                  <a:pt x="115" y="115"/>
                </a:cubicBezTo>
                <a:cubicBezTo>
                  <a:pt x="82" y="173"/>
                  <a:pt x="63" y="238"/>
                  <a:pt x="60" y="305"/>
                </a:cubicBezTo>
                <a:cubicBezTo>
                  <a:pt x="60" y="306"/>
                  <a:pt x="61" y="307"/>
                  <a:pt x="62" y="307"/>
                </a:cubicBezTo>
                <a:cubicBezTo>
                  <a:pt x="78" y="313"/>
                  <a:pt x="88" y="292"/>
                  <a:pt x="94" y="281"/>
                </a:cubicBezTo>
                <a:cubicBezTo>
                  <a:pt x="108" y="257"/>
                  <a:pt x="121" y="234"/>
                  <a:pt x="134" y="209"/>
                </a:cubicBezTo>
                <a:cubicBezTo>
                  <a:pt x="145" y="188"/>
                  <a:pt x="156" y="167"/>
                  <a:pt x="166" y="145"/>
                </a:cubicBezTo>
                <a:cubicBezTo>
                  <a:pt x="172" y="131"/>
                  <a:pt x="177" y="118"/>
                  <a:pt x="183" y="105"/>
                </a:cubicBezTo>
                <a:cubicBezTo>
                  <a:pt x="187" y="96"/>
                  <a:pt x="192" y="87"/>
                  <a:pt x="193" y="77"/>
                </a:cubicBezTo>
                <a:cubicBezTo>
                  <a:pt x="194" y="67"/>
                  <a:pt x="189" y="55"/>
                  <a:pt x="177" y="60"/>
                </a:cubicBezTo>
                <a:cubicBezTo>
                  <a:pt x="170" y="63"/>
                  <a:pt x="164" y="72"/>
                  <a:pt x="159" y="78"/>
                </a:cubicBezTo>
                <a:cubicBezTo>
                  <a:pt x="152" y="87"/>
                  <a:pt x="146" y="96"/>
                  <a:pt x="140" y="106"/>
                </a:cubicBezTo>
                <a:cubicBezTo>
                  <a:pt x="115" y="146"/>
                  <a:pt x="100" y="190"/>
                  <a:pt x="94" y="236"/>
                </a:cubicBezTo>
                <a:cubicBezTo>
                  <a:pt x="94" y="241"/>
                  <a:pt x="101" y="242"/>
                  <a:pt x="102" y="237"/>
                </a:cubicBezTo>
                <a:cubicBezTo>
                  <a:pt x="106" y="193"/>
                  <a:pt x="120" y="151"/>
                  <a:pt x="143" y="114"/>
                </a:cubicBezTo>
                <a:cubicBezTo>
                  <a:pt x="148" y="106"/>
                  <a:pt x="153" y="97"/>
                  <a:pt x="159" y="90"/>
                </a:cubicBezTo>
                <a:cubicBezTo>
                  <a:pt x="162" y="86"/>
                  <a:pt x="165" y="82"/>
                  <a:pt x="169" y="78"/>
                </a:cubicBezTo>
                <a:cubicBezTo>
                  <a:pt x="170" y="76"/>
                  <a:pt x="172" y="74"/>
                  <a:pt x="174" y="72"/>
                </a:cubicBezTo>
                <a:cubicBezTo>
                  <a:pt x="184" y="69"/>
                  <a:pt x="188" y="72"/>
                  <a:pt x="185" y="79"/>
                </a:cubicBezTo>
                <a:cubicBezTo>
                  <a:pt x="184" y="86"/>
                  <a:pt x="178" y="95"/>
                  <a:pt x="176" y="102"/>
                </a:cubicBezTo>
                <a:cubicBezTo>
                  <a:pt x="171" y="114"/>
                  <a:pt x="166" y="126"/>
                  <a:pt x="161" y="137"/>
                </a:cubicBezTo>
                <a:cubicBezTo>
                  <a:pt x="142" y="180"/>
                  <a:pt x="121" y="222"/>
                  <a:pt x="97" y="263"/>
                </a:cubicBezTo>
                <a:cubicBezTo>
                  <a:pt x="92" y="273"/>
                  <a:pt x="87" y="283"/>
                  <a:pt x="81" y="291"/>
                </a:cubicBezTo>
                <a:cubicBezTo>
                  <a:pt x="78" y="295"/>
                  <a:pt x="72" y="306"/>
                  <a:pt x="66" y="300"/>
                </a:cubicBezTo>
                <a:cubicBezTo>
                  <a:pt x="66" y="300"/>
                  <a:pt x="67" y="290"/>
                  <a:pt x="67" y="290"/>
                </a:cubicBezTo>
                <a:cubicBezTo>
                  <a:pt x="69" y="268"/>
                  <a:pt x="72" y="246"/>
                  <a:pt x="78" y="225"/>
                </a:cubicBezTo>
                <a:cubicBezTo>
                  <a:pt x="88" y="184"/>
                  <a:pt x="103" y="146"/>
                  <a:pt x="125" y="110"/>
                </a:cubicBezTo>
                <a:cubicBezTo>
                  <a:pt x="134" y="95"/>
                  <a:pt x="143" y="80"/>
                  <a:pt x="154" y="66"/>
                </a:cubicBezTo>
                <a:cubicBezTo>
                  <a:pt x="167" y="49"/>
                  <a:pt x="183" y="27"/>
                  <a:pt x="202" y="17"/>
                </a:cubicBezTo>
                <a:cubicBezTo>
                  <a:pt x="219" y="7"/>
                  <a:pt x="231" y="19"/>
                  <a:pt x="229" y="36"/>
                </a:cubicBezTo>
                <a:cubicBezTo>
                  <a:pt x="229" y="46"/>
                  <a:pt x="225" y="56"/>
                  <a:pt x="221" y="65"/>
                </a:cubicBezTo>
                <a:cubicBezTo>
                  <a:pt x="214" y="86"/>
                  <a:pt x="205" y="105"/>
                  <a:pt x="195" y="125"/>
                </a:cubicBezTo>
                <a:cubicBezTo>
                  <a:pt x="176" y="163"/>
                  <a:pt x="153" y="198"/>
                  <a:pt x="130" y="234"/>
                </a:cubicBezTo>
                <a:cubicBezTo>
                  <a:pt x="78" y="315"/>
                  <a:pt x="31" y="398"/>
                  <a:pt x="0" y="490"/>
                </a:cubicBezTo>
                <a:cubicBezTo>
                  <a:pt x="0" y="492"/>
                  <a:pt x="2" y="493"/>
                  <a:pt x="3" y="4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稻壳儿设计师PPT@老油条PPT_81"/>
          <p:cNvSpPr>
            <a:spLocks noEditPoints="1"/>
          </p:cNvSpPr>
          <p:nvPr/>
        </p:nvSpPr>
        <p:spPr bwMode="auto">
          <a:xfrm>
            <a:off x="11653988" y="2261243"/>
            <a:ext cx="182166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稻壳儿设计师PPT@老油条PPT_82"/>
          <p:cNvSpPr>
            <a:spLocks noEditPoints="1"/>
          </p:cNvSpPr>
          <p:nvPr/>
        </p:nvSpPr>
        <p:spPr bwMode="auto">
          <a:xfrm>
            <a:off x="11412543" y="3307914"/>
            <a:ext cx="131779" cy="300380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稻壳儿设计师PPT@老油条PPT_83"/>
          <p:cNvSpPr txBox="1"/>
          <p:nvPr/>
        </p:nvSpPr>
        <p:spPr>
          <a:xfrm>
            <a:off x="1194970" y="1768924"/>
            <a:ext cx="278153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4800" b="1">
                <a:solidFill>
                  <a:srgbClr val="0070C0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5400" dirty="0">
                <a:solidFill>
                  <a:srgbClr val="BB9976"/>
                </a:solidFill>
                <a:latin typeface="Century Gothic" panose="020B0502020202020204" pitchFamily="34" charset="0"/>
                <a:ea typeface="+mn-ea"/>
                <a:cs typeface="+mn-ea"/>
              </a:rPr>
              <a:t>PART 03</a:t>
            </a:r>
            <a:endParaRPr lang="zh-CN" altLang="en-US" sz="5400" dirty="0">
              <a:solidFill>
                <a:srgbClr val="BB9976"/>
              </a:solidFill>
              <a:latin typeface="Century Gothic" panose="020B0502020202020204" pitchFamily="34" charset="0"/>
              <a:ea typeface="+mn-ea"/>
              <a:cs typeface="+mn-ea"/>
            </a:endParaRPr>
          </a:p>
        </p:txBody>
      </p:sp>
      <p:sp>
        <p:nvSpPr>
          <p:cNvPr id="119" name="稻壳儿设计师PPT@老油条PPT_84"/>
          <p:cNvSpPr txBox="1"/>
          <p:nvPr/>
        </p:nvSpPr>
        <p:spPr>
          <a:xfrm>
            <a:off x="1194970" y="3559173"/>
            <a:ext cx="6001708" cy="7612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 market share. An action plan with executable, actionable and creative ideas can effectively enhance the company's reputation and brand reputation</a:t>
            </a:r>
          </a:p>
        </p:txBody>
      </p:sp>
      <p:sp>
        <p:nvSpPr>
          <p:cNvPr id="120" name="稻壳儿设计师PPT@老油条PPT_85"/>
          <p:cNvSpPr/>
          <p:nvPr/>
        </p:nvSpPr>
        <p:spPr>
          <a:xfrm>
            <a:off x="1194970" y="2758769"/>
            <a:ext cx="3877985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经验心得总结</a:t>
            </a:r>
          </a:p>
        </p:txBody>
      </p:sp>
      <p:sp>
        <p:nvSpPr>
          <p:cNvPr id="10241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稻壳儿设计师PPT@老油条PPT_1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稻壳儿设计师PPT@老油条PPT_2"/>
          <p:cNvGrpSpPr/>
          <p:nvPr/>
        </p:nvGrpSpPr>
        <p:grpSpPr>
          <a:xfrm>
            <a:off x="-523875" y="-581026"/>
            <a:ext cx="2352676" cy="1980761"/>
            <a:chOff x="-523876" y="-581026"/>
            <a:chExt cx="3575051" cy="3009901"/>
          </a:xfrm>
        </p:grpSpPr>
        <p:sp>
          <p:nvSpPr>
            <p:cNvPr id="48" name="Freeform 101"/>
            <p:cNvSpPr/>
            <p:nvPr/>
          </p:nvSpPr>
          <p:spPr bwMode="auto">
            <a:xfrm flipH="1">
              <a:off x="-427039" y="503237"/>
              <a:ext cx="1049338" cy="1925638"/>
            </a:xfrm>
            <a:custGeom>
              <a:avLst/>
              <a:gdLst>
                <a:gd name="T0" fmla="*/ 185 w 186"/>
                <a:gd name="T1" fmla="*/ 124 h 341"/>
                <a:gd name="T2" fmla="*/ 179 w 186"/>
                <a:gd name="T3" fmla="*/ 93 h 341"/>
                <a:gd name="T4" fmla="*/ 166 w 186"/>
                <a:gd name="T5" fmla="*/ 55 h 341"/>
                <a:gd name="T6" fmla="*/ 150 w 186"/>
                <a:gd name="T7" fmla="*/ 22 h 341"/>
                <a:gd name="T8" fmla="*/ 134 w 186"/>
                <a:gd name="T9" fmla="*/ 8 h 341"/>
                <a:gd name="T10" fmla="*/ 118 w 186"/>
                <a:gd name="T11" fmla="*/ 1 h 341"/>
                <a:gd name="T12" fmla="*/ 89 w 186"/>
                <a:gd name="T13" fmla="*/ 12 h 341"/>
                <a:gd name="T14" fmla="*/ 54 w 186"/>
                <a:gd name="T15" fmla="*/ 54 h 341"/>
                <a:gd name="T16" fmla="*/ 6 w 186"/>
                <a:gd name="T17" fmla="*/ 122 h 341"/>
                <a:gd name="T18" fmla="*/ 1 w 186"/>
                <a:gd name="T19" fmla="*/ 145 h 341"/>
                <a:gd name="T20" fmla="*/ 6 w 186"/>
                <a:gd name="T21" fmla="*/ 181 h 341"/>
                <a:gd name="T22" fmla="*/ 26 w 186"/>
                <a:gd name="T23" fmla="*/ 256 h 341"/>
                <a:gd name="T24" fmla="*/ 38 w 186"/>
                <a:gd name="T25" fmla="*/ 295 h 341"/>
                <a:gd name="T26" fmla="*/ 53 w 186"/>
                <a:gd name="T27" fmla="*/ 327 h 341"/>
                <a:gd name="T28" fmla="*/ 77 w 186"/>
                <a:gd name="T29" fmla="*/ 339 h 341"/>
                <a:gd name="T30" fmla="*/ 125 w 186"/>
                <a:gd name="T31" fmla="*/ 305 h 341"/>
                <a:gd name="T32" fmla="*/ 145 w 186"/>
                <a:gd name="T33" fmla="*/ 266 h 341"/>
                <a:gd name="T34" fmla="*/ 164 w 186"/>
                <a:gd name="T35" fmla="*/ 217 h 341"/>
                <a:gd name="T36" fmla="*/ 178 w 186"/>
                <a:gd name="T37" fmla="*/ 173 h 341"/>
                <a:gd name="T38" fmla="*/ 185 w 186"/>
                <a:gd name="T39" fmla="*/ 1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341">
                  <a:moveTo>
                    <a:pt x="185" y="124"/>
                  </a:moveTo>
                  <a:cubicBezTo>
                    <a:pt x="184" y="113"/>
                    <a:pt x="182" y="103"/>
                    <a:pt x="179" y="93"/>
                  </a:cubicBezTo>
                  <a:cubicBezTo>
                    <a:pt x="175" y="80"/>
                    <a:pt x="170" y="68"/>
                    <a:pt x="166" y="55"/>
                  </a:cubicBezTo>
                  <a:cubicBezTo>
                    <a:pt x="162" y="43"/>
                    <a:pt x="157" y="32"/>
                    <a:pt x="150" y="22"/>
                  </a:cubicBezTo>
                  <a:cubicBezTo>
                    <a:pt x="146" y="15"/>
                    <a:pt x="141" y="10"/>
                    <a:pt x="134" y="8"/>
                  </a:cubicBezTo>
                  <a:cubicBezTo>
                    <a:pt x="129" y="4"/>
                    <a:pt x="124" y="1"/>
                    <a:pt x="118" y="1"/>
                  </a:cubicBezTo>
                  <a:cubicBezTo>
                    <a:pt x="106" y="0"/>
                    <a:pt x="97" y="4"/>
                    <a:pt x="89" y="12"/>
                  </a:cubicBezTo>
                  <a:cubicBezTo>
                    <a:pt x="77" y="25"/>
                    <a:pt x="65" y="39"/>
                    <a:pt x="54" y="54"/>
                  </a:cubicBezTo>
                  <a:cubicBezTo>
                    <a:pt x="37" y="76"/>
                    <a:pt x="20" y="98"/>
                    <a:pt x="6" y="122"/>
                  </a:cubicBezTo>
                  <a:cubicBezTo>
                    <a:pt x="2" y="129"/>
                    <a:pt x="0" y="137"/>
                    <a:pt x="1" y="145"/>
                  </a:cubicBezTo>
                  <a:cubicBezTo>
                    <a:pt x="2" y="157"/>
                    <a:pt x="3" y="169"/>
                    <a:pt x="6" y="181"/>
                  </a:cubicBezTo>
                  <a:cubicBezTo>
                    <a:pt x="12" y="206"/>
                    <a:pt x="18" y="231"/>
                    <a:pt x="26" y="256"/>
                  </a:cubicBezTo>
                  <a:cubicBezTo>
                    <a:pt x="30" y="269"/>
                    <a:pt x="35" y="282"/>
                    <a:pt x="38" y="295"/>
                  </a:cubicBezTo>
                  <a:cubicBezTo>
                    <a:pt x="42" y="306"/>
                    <a:pt x="47" y="317"/>
                    <a:pt x="53" y="327"/>
                  </a:cubicBezTo>
                  <a:cubicBezTo>
                    <a:pt x="58" y="336"/>
                    <a:pt x="67" y="341"/>
                    <a:pt x="77" y="339"/>
                  </a:cubicBezTo>
                  <a:cubicBezTo>
                    <a:pt x="99" y="336"/>
                    <a:pt x="116" y="327"/>
                    <a:pt x="125" y="305"/>
                  </a:cubicBezTo>
                  <a:cubicBezTo>
                    <a:pt x="133" y="292"/>
                    <a:pt x="139" y="279"/>
                    <a:pt x="145" y="266"/>
                  </a:cubicBezTo>
                  <a:cubicBezTo>
                    <a:pt x="153" y="250"/>
                    <a:pt x="159" y="234"/>
                    <a:pt x="164" y="217"/>
                  </a:cubicBezTo>
                  <a:cubicBezTo>
                    <a:pt x="168" y="203"/>
                    <a:pt x="171" y="187"/>
                    <a:pt x="178" y="173"/>
                  </a:cubicBezTo>
                  <a:cubicBezTo>
                    <a:pt x="184" y="157"/>
                    <a:pt x="186" y="141"/>
                    <a:pt x="185" y="124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2"/>
            <p:cNvSpPr/>
            <p:nvPr/>
          </p:nvSpPr>
          <p:spPr bwMode="auto">
            <a:xfrm flipH="1">
              <a:off x="646112" y="-276226"/>
              <a:ext cx="1303338" cy="920750"/>
            </a:xfrm>
            <a:custGeom>
              <a:avLst/>
              <a:gdLst>
                <a:gd name="T0" fmla="*/ 225 w 231"/>
                <a:gd name="T1" fmla="*/ 127 h 163"/>
                <a:gd name="T2" fmla="*/ 210 w 231"/>
                <a:gd name="T3" fmla="*/ 97 h 163"/>
                <a:gd name="T4" fmla="*/ 179 w 231"/>
                <a:gd name="T5" fmla="*/ 49 h 163"/>
                <a:gd name="T6" fmla="*/ 166 w 231"/>
                <a:gd name="T7" fmla="*/ 30 h 163"/>
                <a:gd name="T8" fmla="*/ 148 w 231"/>
                <a:gd name="T9" fmla="*/ 17 h 163"/>
                <a:gd name="T10" fmla="*/ 108 w 231"/>
                <a:gd name="T11" fmla="*/ 7 h 163"/>
                <a:gd name="T12" fmla="*/ 27 w 231"/>
                <a:gd name="T13" fmla="*/ 1 h 163"/>
                <a:gd name="T14" fmla="*/ 4 w 231"/>
                <a:gd name="T15" fmla="*/ 16 h 163"/>
                <a:gd name="T16" fmla="*/ 3 w 231"/>
                <a:gd name="T17" fmla="*/ 44 h 163"/>
                <a:gd name="T18" fmla="*/ 6 w 231"/>
                <a:gd name="T19" fmla="*/ 62 h 163"/>
                <a:gd name="T20" fmla="*/ 10 w 231"/>
                <a:gd name="T21" fmla="*/ 90 h 163"/>
                <a:gd name="T22" fmla="*/ 19 w 231"/>
                <a:gd name="T23" fmla="*/ 145 h 163"/>
                <a:gd name="T24" fmla="*/ 20 w 231"/>
                <a:gd name="T25" fmla="*/ 150 h 163"/>
                <a:gd name="T26" fmla="*/ 40 w 231"/>
                <a:gd name="T27" fmla="*/ 163 h 163"/>
                <a:gd name="T28" fmla="*/ 55 w 231"/>
                <a:gd name="T29" fmla="*/ 158 h 163"/>
                <a:gd name="T30" fmla="*/ 92 w 231"/>
                <a:gd name="T31" fmla="*/ 150 h 163"/>
                <a:gd name="T32" fmla="*/ 143 w 231"/>
                <a:gd name="T33" fmla="*/ 155 h 163"/>
                <a:gd name="T34" fmla="*/ 209 w 231"/>
                <a:gd name="T35" fmla="*/ 160 h 163"/>
                <a:gd name="T36" fmla="*/ 218 w 231"/>
                <a:gd name="T37" fmla="*/ 159 h 163"/>
                <a:gd name="T38" fmla="*/ 221 w 231"/>
                <a:gd name="T39" fmla="*/ 157 h 163"/>
                <a:gd name="T40" fmla="*/ 225 w 231"/>
                <a:gd name="T4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163">
                  <a:moveTo>
                    <a:pt x="225" y="127"/>
                  </a:moveTo>
                  <a:cubicBezTo>
                    <a:pt x="222" y="117"/>
                    <a:pt x="216" y="107"/>
                    <a:pt x="210" y="97"/>
                  </a:cubicBezTo>
                  <a:cubicBezTo>
                    <a:pt x="200" y="81"/>
                    <a:pt x="189" y="66"/>
                    <a:pt x="179" y="49"/>
                  </a:cubicBezTo>
                  <a:cubicBezTo>
                    <a:pt x="175" y="43"/>
                    <a:pt x="171" y="36"/>
                    <a:pt x="166" y="30"/>
                  </a:cubicBezTo>
                  <a:cubicBezTo>
                    <a:pt x="161" y="24"/>
                    <a:pt x="155" y="19"/>
                    <a:pt x="148" y="17"/>
                  </a:cubicBezTo>
                  <a:cubicBezTo>
                    <a:pt x="135" y="13"/>
                    <a:pt x="121" y="9"/>
                    <a:pt x="108" y="7"/>
                  </a:cubicBezTo>
                  <a:cubicBezTo>
                    <a:pt x="81" y="4"/>
                    <a:pt x="54" y="3"/>
                    <a:pt x="27" y="1"/>
                  </a:cubicBezTo>
                  <a:cubicBezTo>
                    <a:pt x="17" y="0"/>
                    <a:pt x="8" y="6"/>
                    <a:pt x="4" y="16"/>
                  </a:cubicBezTo>
                  <a:cubicBezTo>
                    <a:pt x="0" y="26"/>
                    <a:pt x="1" y="35"/>
                    <a:pt x="3" y="44"/>
                  </a:cubicBezTo>
                  <a:cubicBezTo>
                    <a:pt x="3" y="50"/>
                    <a:pt x="5" y="56"/>
                    <a:pt x="6" y="62"/>
                  </a:cubicBezTo>
                  <a:cubicBezTo>
                    <a:pt x="8" y="72"/>
                    <a:pt x="10" y="81"/>
                    <a:pt x="10" y="90"/>
                  </a:cubicBezTo>
                  <a:cubicBezTo>
                    <a:pt x="11" y="109"/>
                    <a:pt x="16" y="127"/>
                    <a:pt x="19" y="145"/>
                  </a:cubicBezTo>
                  <a:cubicBezTo>
                    <a:pt x="19" y="147"/>
                    <a:pt x="20" y="149"/>
                    <a:pt x="20" y="150"/>
                  </a:cubicBezTo>
                  <a:cubicBezTo>
                    <a:pt x="24" y="159"/>
                    <a:pt x="30" y="163"/>
                    <a:pt x="40" y="163"/>
                  </a:cubicBezTo>
                  <a:cubicBezTo>
                    <a:pt x="45" y="162"/>
                    <a:pt x="50" y="161"/>
                    <a:pt x="55" y="158"/>
                  </a:cubicBezTo>
                  <a:cubicBezTo>
                    <a:pt x="67" y="152"/>
                    <a:pt x="79" y="149"/>
                    <a:pt x="92" y="150"/>
                  </a:cubicBezTo>
                  <a:cubicBezTo>
                    <a:pt x="109" y="152"/>
                    <a:pt x="126" y="153"/>
                    <a:pt x="143" y="155"/>
                  </a:cubicBezTo>
                  <a:cubicBezTo>
                    <a:pt x="165" y="158"/>
                    <a:pt x="187" y="160"/>
                    <a:pt x="209" y="160"/>
                  </a:cubicBezTo>
                  <a:cubicBezTo>
                    <a:pt x="212" y="160"/>
                    <a:pt x="215" y="161"/>
                    <a:pt x="218" y="159"/>
                  </a:cubicBezTo>
                  <a:cubicBezTo>
                    <a:pt x="219" y="158"/>
                    <a:pt x="221" y="158"/>
                    <a:pt x="221" y="157"/>
                  </a:cubicBezTo>
                  <a:cubicBezTo>
                    <a:pt x="231" y="148"/>
                    <a:pt x="229" y="137"/>
                    <a:pt x="225" y="1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3"/>
            <p:cNvSpPr/>
            <p:nvPr/>
          </p:nvSpPr>
          <p:spPr bwMode="auto">
            <a:xfrm flipH="1">
              <a:off x="-523876" y="-508001"/>
              <a:ext cx="1570038" cy="1943101"/>
            </a:xfrm>
            <a:custGeom>
              <a:avLst/>
              <a:gdLst>
                <a:gd name="T0" fmla="*/ 39 w 278"/>
                <a:gd name="T1" fmla="*/ 29 h 344"/>
                <a:gd name="T2" fmla="*/ 58 w 278"/>
                <a:gd name="T3" fmla="*/ 13 h 344"/>
                <a:gd name="T4" fmla="*/ 110 w 278"/>
                <a:gd name="T5" fmla="*/ 20 h 344"/>
                <a:gd name="T6" fmla="*/ 134 w 278"/>
                <a:gd name="T7" fmla="*/ 54 h 344"/>
                <a:gd name="T8" fmla="*/ 174 w 278"/>
                <a:gd name="T9" fmla="*/ 97 h 344"/>
                <a:gd name="T10" fmla="*/ 264 w 278"/>
                <a:gd name="T11" fmla="*/ 183 h 344"/>
                <a:gd name="T12" fmla="*/ 278 w 278"/>
                <a:gd name="T13" fmla="*/ 208 h 344"/>
                <a:gd name="T14" fmla="*/ 274 w 278"/>
                <a:gd name="T15" fmla="*/ 222 h 344"/>
                <a:gd name="T16" fmla="*/ 246 w 278"/>
                <a:gd name="T17" fmla="*/ 254 h 344"/>
                <a:gd name="T18" fmla="*/ 198 w 278"/>
                <a:gd name="T19" fmla="*/ 306 h 344"/>
                <a:gd name="T20" fmla="*/ 163 w 278"/>
                <a:gd name="T21" fmla="*/ 340 h 344"/>
                <a:gd name="T22" fmla="*/ 148 w 278"/>
                <a:gd name="T23" fmla="*/ 342 h 344"/>
                <a:gd name="T24" fmla="*/ 120 w 278"/>
                <a:gd name="T25" fmla="*/ 314 h 344"/>
                <a:gd name="T26" fmla="*/ 89 w 278"/>
                <a:gd name="T27" fmla="*/ 273 h 344"/>
                <a:gd name="T28" fmla="*/ 70 w 278"/>
                <a:gd name="T29" fmla="*/ 256 h 344"/>
                <a:gd name="T30" fmla="*/ 52 w 278"/>
                <a:gd name="T31" fmla="*/ 231 h 344"/>
                <a:gd name="T32" fmla="*/ 18 w 278"/>
                <a:gd name="T33" fmla="*/ 143 h 344"/>
                <a:gd name="T34" fmla="*/ 7 w 278"/>
                <a:gd name="T35" fmla="*/ 115 h 344"/>
                <a:gd name="T36" fmla="*/ 1 w 278"/>
                <a:gd name="T37" fmla="*/ 71 h 344"/>
                <a:gd name="T38" fmla="*/ 7 w 278"/>
                <a:gd name="T39" fmla="*/ 57 h 344"/>
                <a:gd name="T40" fmla="*/ 39 w 278"/>
                <a:gd name="T41" fmla="*/ 2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344">
                  <a:moveTo>
                    <a:pt x="39" y="29"/>
                  </a:moveTo>
                  <a:cubicBezTo>
                    <a:pt x="44" y="25"/>
                    <a:pt x="51" y="20"/>
                    <a:pt x="58" y="13"/>
                  </a:cubicBezTo>
                  <a:cubicBezTo>
                    <a:pt x="72" y="0"/>
                    <a:pt x="101" y="5"/>
                    <a:pt x="110" y="20"/>
                  </a:cubicBezTo>
                  <a:cubicBezTo>
                    <a:pt x="118" y="31"/>
                    <a:pt x="126" y="42"/>
                    <a:pt x="134" y="54"/>
                  </a:cubicBezTo>
                  <a:cubicBezTo>
                    <a:pt x="146" y="70"/>
                    <a:pt x="160" y="84"/>
                    <a:pt x="174" y="97"/>
                  </a:cubicBezTo>
                  <a:cubicBezTo>
                    <a:pt x="205" y="125"/>
                    <a:pt x="235" y="153"/>
                    <a:pt x="264" y="183"/>
                  </a:cubicBezTo>
                  <a:cubicBezTo>
                    <a:pt x="271" y="190"/>
                    <a:pt x="277" y="198"/>
                    <a:pt x="278" y="208"/>
                  </a:cubicBezTo>
                  <a:cubicBezTo>
                    <a:pt x="278" y="214"/>
                    <a:pt x="277" y="218"/>
                    <a:pt x="274" y="222"/>
                  </a:cubicBezTo>
                  <a:cubicBezTo>
                    <a:pt x="265" y="233"/>
                    <a:pt x="256" y="244"/>
                    <a:pt x="246" y="254"/>
                  </a:cubicBezTo>
                  <a:cubicBezTo>
                    <a:pt x="230" y="272"/>
                    <a:pt x="214" y="289"/>
                    <a:pt x="198" y="306"/>
                  </a:cubicBezTo>
                  <a:cubicBezTo>
                    <a:pt x="187" y="318"/>
                    <a:pt x="175" y="329"/>
                    <a:pt x="163" y="340"/>
                  </a:cubicBezTo>
                  <a:cubicBezTo>
                    <a:pt x="158" y="344"/>
                    <a:pt x="153" y="344"/>
                    <a:pt x="148" y="342"/>
                  </a:cubicBezTo>
                  <a:cubicBezTo>
                    <a:pt x="135" y="336"/>
                    <a:pt x="125" y="326"/>
                    <a:pt x="120" y="314"/>
                  </a:cubicBezTo>
                  <a:cubicBezTo>
                    <a:pt x="113" y="297"/>
                    <a:pt x="103" y="284"/>
                    <a:pt x="89" y="273"/>
                  </a:cubicBezTo>
                  <a:cubicBezTo>
                    <a:pt x="82" y="267"/>
                    <a:pt x="76" y="262"/>
                    <a:pt x="70" y="256"/>
                  </a:cubicBezTo>
                  <a:cubicBezTo>
                    <a:pt x="62" y="249"/>
                    <a:pt x="56" y="241"/>
                    <a:pt x="52" y="231"/>
                  </a:cubicBezTo>
                  <a:cubicBezTo>
                    <a:pt x="39" y="203"/>
                    <a:pt x="28" y="173"/>
                    <a:pt x="18" y="143"/>
                  </a:cubicBezTo>
                  <a:cubicBezTo>
                    <a:pt x="15" y="134"/>
                    <a:pt x="12" y="124"/>
                    <a:pt x="7" y="115"/>
                  </a:cubicBezTo>
                  <a:cubicBezTo>
                    <a:pt x="1" y="101"/>
                    <a:pt x="1" y="86"/>
                    <a:pt x="1" y="71"/>
                  </a:cubicBezTo>
                  <a:cubicBezTo>
                    <a:pt x="0" y="66"/>
                    <a:pt x="3" y="61"/>
                    <a:pt x="7" y="57"/>
                  </a:cubicBezTo>
                  <a:cubicBezTo>
                    <a:pt x="16" y="47"/>
                    <a:pt x="27" y="40"/>
                    <a:pt x="39" y="29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4"/>
            <p:cNvSpPr/>
            <p:nvPr/>
          </p:nvSpPr>
          <p:spPr bwMode="auto">
            <a:xfrm flipH="1">
              <a:off x="741362" y="-581026"/>
              <a:ext cx="2309813" cy="998538"/>
            </a:xfrm>
            <a:custGeom>
              <a:avLst/>
              <a:gdLst>
                <a:gd name="T0" fmla="*/ 2 w 409"/>
                <a:gd name="T1" fmla="*/ 73 h 177"/>
                <a:gd name="T2" fmla="*/ 106 w 409"/>
                <a:gd name="T3" fmla="*/ 126 h 177"/>
                <a:gd name="T4" fmla="*/ 159 w 409"/>
                <a:gd name="T5" fmla="*/ 153 h 177"/>
                <a:gd name="T6" fmla="*/ 205 w 409"/>
                <a:gd name="T7" fmla="*/ 171 h 177"/>
                <a:gd name="T8" fmla="*/ 270 w 409"/>
                <a:gd name="T9" fmla="*/ 143 h 177"/>
                <a:gd name="T10" fmla="*/ 319 w 409"/>
                <a:gd name="T11" fmla="*/ 65 h 177"/>
                <a:gd name="T12" fmla="*/ 407 w 409"/>
                <a:gd name="T13" fmla="*/ 5 h 177"/>
                <a:gd name="T14" fmla="*/ 406 w 409"/>
                <a:gd name="T15" fmla="*/ 1 h 177"/>
                <a:gd name="T16" fmla="*/ 282 w 409"/>
                <a:gd name="T17" fmla="*/ 108 h 177"/>
                <a:gd name="T18" fmla="*/ 263 w 409"/>
                <a:gd name="T19" fmla="*/ 147 h 177"/>
                <a:gd name="T20" fmla="*/ 221 w 409"/>
                <a:gd name="T21" fmla="*/ 169 h 177"/>
                <a:gd name="T22" fmla="*/ 167 w 409"/>
                <a:gd name="T23" fmla="*/ 153 h 177"/>
                <a:gd name="T24" fmla="*/ 118 w 409"/>
                <a:gd name="T25" fmla="*/ 128 h 177"/>
                <a:gd name="T26" fmla="*/ 4 w 409"/>
                <a:gd name="T27" fmla="*/ 69 h 177"/>
                <a:gd name="T28" fmla="*/ 2 w 409"/>
                <a:gd name="T29" fmla="*/ 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177">
                  <a:moveTo>
                    <a:pt x="2" y="73"/>
                  </a:moveTo>
                  <a:cubicBezTo>
                    <a:pt x="37" y="91"/>
                    <a:pt x="71" y="108"/>
                    <a:pt x="106" y="126"/>
                  </a:cubicBezTo>
                  <a:cubicBezTo>
                    <a:pt x="123" y="135"/>
                    <a:pt x="141" y="144"/>
                    <a:pt x="159" y="153"/>
                  </a:cubicBezTo>
                  <a:cubicBezTo>
                    <a:pt x="173" y="160"/>
                    <a:pt x="188" y="168"/>
                    <a:pt x="205" y="171"/>
                  </a:cubicBezTo>
                  <a:cubicBezTo>
                    <a:pt x="231" y="177"/>
                    <a:pt x="258" y="169"/>
                    <a:pt x="270" y="143"/>
                  </a:cubicBezTo>
                  <a:cubicBezTo>
                    <a:pt x="283" y="114"/>
                    <a:pt x="297" y="88"/>
                    <a:pt x="319" y="65"/>
                  </a:cubicBezTo>
                  <a:cubicBezTo>
                    <a:pt x="343" y="39"/>
                    <a:pt x="374" y="18"/>
                    <a:pt x="407" y="5"/>
                  </a:cubicBezTo>
                  <a:cubicBezTo>
                    <a:pt x="409" y="4"/>
                    <a:pt x="408" y="0"/>
                    <a:pt x="406" y="1"/>
                  </a:cubicBezTo>
                  <a:cubicBezTo>
                    <a:pt x="354" y="22"/>
                    <a:pt x="310" y="59"/>
                    <a:pt x="282" y="108"/>
                  </a:cubicBezTo>
                  <a:cubicBezTo>
                    <a:pt x="275" y="120"/>
                    <a:pt x="270" y="134"/>
                    <a:pt x="263" y="147"/>
                  </a:cubicBezTo>
                  <a:cubicBezTo>
                    <a:pt x="255" y="162"/>
                    <a:pt x="238" y="169"/>
                    <a:pt x="221" y="169"/>
                  </a:cubicBezTo>
                  <a:cubicBezTo>
                    <a:pt x="202" y="169"/>
                    <a:pt x="184" y="161"/>
                    <a:pt x="167" y="153"/>
                  </a:cubicBezTo>
                  <a:cubicBezTo>
                    <a:pt x="151" y="144"/>
                    <a:pt x="135" y="136"/>
                    <a:pt x="118" y="128"/>
                  </a:cubicBezTo>
                  <a:cubicBezTo>
                    <a:pt x="80" y="108"/>
                    <a:pt x="42" y="89"/>
                    <a:pt x="4" y="69"/>
                  </a:cubicBezTo>
                  <a:cubicBezTo>
                    <a:pt x="2" y="68"/>
                    <a:pt x="0" y="72"/>
                    <a:pt x="2" y="73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稻壳儿设计师PPT@老油条PPT_3"/>
          <p:cNvSpPr/>
          <p:nvPr/>
        </p:nvSpPr>
        <p:spPr>
          <a:xfrm>
            <a:off x="3628571" y="422583"/>
            <a:ext cx="493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经验心得总结</a:t>
            </a:r>
          </a:p>
        </p:txBody>
      </p:sp>
      <p:grpSp>
        <p:nvGrpSpPr>
          <p:cNvPr id="5" name="稻壳儿设计师PPT@老油条PPT_4"/>
          <p:cNvGrpSpPr/>
          <p:nvPr/>
        </p:nvGrpSpPr>
        <p:grpSpPr>
          <a:xfrm>
            <a:off x="624114" y="1621746"/>
            <a:ext cx="1906092" cy="4106495"/>
            <a:chOff x="624114" y="1621746"/>
            <a:chExt cx="1906092" cy="4106495"/>
          </a:xfrm>
        </p:grpSpPr>
        <p:graphicFrame>
          <p:nvGraphicFramePr>
            <p:cNvPr id="12" name="Chart 4"/>
            <p:cNvGraphicFramePr/>
            <p:nvPr/>
          </p:nvGraphicFramePr>
          <p:xfrm>
            <a:off x="624114" y="1621746"/>
            <a:ext cx="1906092" cy="36448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矩形 14"/>
            <p:cNvSpPr/>
            <p:nvPr/>
          </p:nvSpPr>
          <p:spPr>
            <a:xfrm>
              <a:off x="662760" y="526657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44342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4" name="稻壳儿设计师PPT@老油条PPT_5"/>
          <p:cNvGrpSpPr/>
          <p:nvPr/>
        </p:nvGrpSpPr>
        <p:grpSpPr>
          <a:xfrm>
            <a:off x="2658562" y="1621746"/>
            <a:ext cx="1906092" cy="4106495"/>
            <a:chOff x="2825564" y="1621746"/>
            <a:chExt cx="1906092" cy="4106495"/>
          </a:xfrm>
        </p:grpSpPr>
        <p:graphicFrame>
          <p:nvGraphicFramePr>
            <p:cNvPr id="13" name="Chart 6"/>
            <p:cNvGraphicFramePr/>
            <p:nvPr/>
          </p:nvGraphicFramePr>
          <p:xfrm>
            <a:off x="2825564" y="1621746"/>
            <a:ext cx="1906092" cy="36448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6" name="矩形 15"/>
            <p:cNvSpPr/>
            <p:nvPr/>
          </p:nvSpPr>
          <p:spPr>
            <a:xfrm>
              <a:off x="2864210" y="526657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5F6F7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3" name="稻壳儿设计师PPT@老油条PPT_6"/>
          <p:cNvGrpSpPr/>
          <p:nvPr/>
        </p:nvGrpSpPr>
        <p:grpSpPr>
          <a:xfrm>
            <a:off x="4693010" y="1621746"/>
            <a:ext cx="1906092" cy="4106495"/>
            <a:chOff x="5018665" y="1621746"/>
            <a:chExt cx="1906092" cy="4106495"/>
          </a:xfrm>
        </p:grpSpPr>
        <p:graphicFrame>
          <p:nvGraphicFramePr>
            <p:cNvPr id="14" name="Chart 8"/>
            <p:cNvGraphicFramePr/>
            <p:nvPr/>
          </p:nvGraphicFramePr>
          <p:xfrm>
            <a:off x="5018665" y="1621746"/>
            <a:ext cx="1906092" cy="36448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7" name="矩形 16"/>
            <p:cNvSpPr/>
            <p:nvPr/>
          </p:nvSpPr>
          <p:spPr>
            <a:xfrm>
              <a:off x="5057311" y="526657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BB997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18" name="稻壳儿设计师PPT@老油条PPT_7"/>
          <p:cNvGrpSpPr/>
          <p:nvPr/>
        </p:nvGrpSpPr>
        <p:grpSpPr>
          <a:xfrm>
            <a:off x="7351042" y="1621746"/>
            <a:ext cx="4030787" cy="1139286"/>
            <a:chOff x="8710883" y="3787894"/>
            <a:chExt cx="4030787" cy="1139286"/>
          </a:xfrm>
        </p:grpSpPr>
        <p:sp>
          <p:nvSpPr>
            <p:cNvPr id="19" name="矩形 18"/>
            <p:cNvSpPr/>
            <p:nvPr/>
          </p:nvSpPr>
          <p:spPr>
            <a:xfrm>
              <a:off x="8710883" y="4249559"/>
              <a:ext cx="4030787" cy="6776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</a:rPr>
                <a:t>Event planning is an effective behavior to increase market share. An action plan with executable, actionable and creative ideas can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8710884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BB997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27" name="稻壳儿设计师PPT@老油条PPT_8"/>
          <p:cNvGrpSpPr/>
          <p:nvPr/>
        </p:nvGrpSpPr>
        <p:grpSpPr>
          <a:xfrm>
            <a:off x="7351042" y="3123047"/>
            <a:ext cx="4030787" cy="1139286"/>
            <a:chOff x="8710883" y="3787894"/>
            <a:chExt cx="4030787" cy="1139286"/>
          </a:xfrm>
        </p:grpSpPr>
        <p:sp>
          <p:nvSpPr>
            <p:cNvPr id="28" name="矩形 27"/>
            <p:cNvSpPr/>
            <p:nvPr/>
          </p:nvSpPr>
          <p:spPr>
            <a:xfrm>
              <a:off x="8710883" y="4249559"/>
              <a:ext cx="4030787" cy="6776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</a:rPr>
                <a:t>Event planning is an effective behavior to increase market share. An action plan with executable, actionable and creative ideas can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8710884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5F6F7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30" name="稻壳儿设计师PPT@老油条PPT_9"/>
          <p:cNvGrpSpPr/>
          <p:nvPr/>
        </p:nvGrpSpPr>
        <p:grpSpPr>
          <a:xfrm>
            <a:off x="7351042" y="4624349"/>
            <a:ext cx="4030787" cy="1139286"/>
            <a:chOff x="8710883" y="3787894"/>
            <a:chExt cx="4030787" cy="1139286"/>
          </a:xfrm>
        </p:grpSpPr>
        <p:sp>
          <p:nvSpPr>
            <p:cNvPr id="31" name="矩形 30"/>
            <p:cNvSpPr/>
            <p:nvPr/>
          </p:nvSpPr>
          <p:spPr>
            <a:xfrm>
              <a:off x="8710883" y="4249559"/>
              <a:ext cx="4030787" cy="6776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</a:rPr>
                <a:t>Event planning is an effective behavior to increase market share. An action plan with executable, actionable and creative ideas can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8710884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44342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sp>
        <p:nvSpPr>
          <p:cNvPr id="11265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稻壳儿设计师PPT@老油条PPT_1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稻壳儿设计师PPT@老油条PPT_2"/>
          <p:cNvGrpSpPr/>
          <p:nvPr/>
        </p:nvGrpSpPr>
        <p:grpSpPr>
          <a:xfrm>
            <a:off x="-523875" y="-581026"/>
            <a:ext cx="2352676" cy="1980761"/>
            <a:chOff x="-523876" y="-581026"/>
            <a:chExt cx="3575051" cy="3009901"/>
          </a:xfrm>
        </p:grpSpPr>
        <p:sp>
          <p:nvSpPr>
            <p:cNvPr id="48" name="Freeform 101"/>
            <p:cNvSpPr/>
            <p:nvPr/>
          </p:nvSpPr>
          <p:spPr bwMode="auto">
            <a:xfrm flipH="1">
              <a:off x="-427039" y="503237"/>
              <a:ext cx="1049338" cy="1925638"/>
            </a:xfrm>
            <a:custGeom>
              <a:avLst/>
              <a:gdLst>
                <a:gd name="T0" fmla="*/ 185 w 186"/>
                <a:gd name="T1" fmla="*/ 124 h 341"/>
                <a:gd name="T2" fmla="*/ 179 w 186"/>
                <a:gd name="T3" fmla="*/ 93 h 341"/>
                <a:gd name="T4" fmla="*/ 166 w 186"/>
                <a:gd name="T5" fmla="*/ 55 h 341"/>
                <a:gd name="T6" fmla="*/ 150 w 186"/>
                <a:gd name="T7" fmla="*/ 22 h 341"/>
                <a:gd name="T8" fmla="*/ 134 w 186"/>
                <a:gd name="T9" fmla="*/ 8 h 341"/>
                <a:gd name="T10" fmla="*/ 118 w 186"/>
                <a:gd name="T11" fmla="*/ 1 h 341"/>
                <a:gd name="T12" fmla="*/ 89 w 186"/>
                <a:gd name="T13" fmla="*/ 12 h 341"/>
                <a:gd name="T14" fmla="*/ 54 w 186"/>
                <a:gd name="T15" fmla="*/ 54 h 341"/>
                <a:gd name="T16" fmla="*/ 6 w 186"/>
                <a:gd name="T17" fmla="*/ 122 h 341"/>
                <a:gd name="T18" fmla="*/ 1 w 186"/>
                <a:gd name="T19" fmla="*/ 145 h 341"/>
                <a:gd name="T20" fmla="*/ 6 w 186"/>
                <a:gd name="T21" fmla="*/ 181 h 341"/>
                <a:gd name="T22" fmla="*/ 26 w 186"/>
                <a:gd name="T23" fmla="*/ 256 h 341"/>
                <a:gd name="T24" fmla="*/ 38 w 186"/>
                <a:gd name="T25" fmla="*/ 295 h 341"/>
                <a:gd name="T26" fmla="*/ 53 w 186"/>
                <a:gd name="T27" fmla="*/ 327 h 341"/>
                <a:gd name="T28" fmla="*/ 77 w 186"/>
                <a:gd name="T29" fmla="*/ 339 h 341"/>
                <a:gd name="T30" fmla="*/ 125 w 186"/>
                <a:gd name="T31" fmla="*/ 305 h 341"/>
                <a:gd name="T32" fmla="*/ 145 w 186"/>
                <a:gd name="T33" fmla="*/ 266 h 341"/>
                <a:gd name="T34" fmla="*/ 164 w 186"/>
                <a:gd name="T35" fmla="*/ 217 h 341"/>
                <a:gd name="T36" fmla="*/ 178 w 186"/>
                <a:gd name="T37" fmla="*/ 173 h 341"/>
                <a:gd name="T38" fmla="*/ 185 w 186"/>
                <a:gd name="T39" fmla="*/ 1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341">
                  <a:moveTo>
                    <a:pt x="185" y="124"/>
                  </a:moveTo>
                  <a:cubicBezTo>
                    <a:pt x="184" y="113"/>
                    <a:pt x="182" y="103"/>
                    <a:pt x="179" y="93"/>
                  </a:cubicBezTo>
                  <a:cubicBezTo>
                    <a:pt x="175" y="80"/>
                    <a:pt x="170" y="68"/>
                    <a:pt x="166" y="55"/>
                  </a:cubicBezTo>
                  <a:cubicBezTo>
                    <a:pt x="162" y="43"/>
                    <a:pt x="157" y="32"/>
                    <a:pt x="150" y="22"/>
                  </a:cubicBezTo>
                  <a:cubicBezTo>
                    <a:pt x="146" y="15"/>
                    <a:pt x="141" y="10"/>
                    <a:pt x="134" y="8"/>
                  </a:cubicBezTo>
                  <a:cubicBezTo>
                    <a:pt x="129" y="4"/>
                    <a:pt x="124" y="1"/>
                    <a:pt x="118" y="1"/>
                  </a:cubicBezTo>
                  <a:cubicBezTo>
                    <a:pt x="106" y="0"/>
                    <a:pt x="97" y="4"/>
                    <a:pt x="89" y="12"/>
                  </a:cubicBezTo>
                  <a:cubicBezTo>
                    <a:pt x="77" y="25"/>
                    <a:pt x="65" y="39"/>
                    <a:pt x="54" y="54"/>
                  </a:cubicBezTo>
                  <a:cubicBezTo>
                    <a:pt x="37" y="76"/>
                    <a:pt x="20" y="98"/>
                    <a:pt x="6" y="122"/>
                  </a:cubicBezTo>
                  <a:cubicBezTo>
                    <a:pt x="2" y="129"/>
                    <a:pt x="0" y="137"/>
                    <a:pt x="1" y="145"/>
                  </a:cubicBezTo>
                  <a:cubicBezTo>
                    <a:pt x="2" y="157"/>
                    <a:pt x="3" y="169"/>
                    <a:pt x="6" y="181"/>
                  </a:cubicBezTo>
                  <a:cubicBezTo>
                    <a:pt x="12" y="206"/>
                    <a:pt x="18" y="231"/>
                    <a:pt x="26" y="256"/>
                  </a:cubicBezTo>
                  <a:cubicBezTo>
                    <a:pt x="30" y="269"/>
                    <a:pt x="35" y="282"/>
                    <a:pt x="38" y="295"/>
                  </a:cubicBezTo>
                  <a:cubicBezTo>
                    <a:pt x="42" y="306"/>
                    <a:pt x="47" y="317"/>
                    <a:pt x="53" y="327"/>
                  </a:cubicBezTo>
                  <a:cubicBezTo>
                    <a:pt x="58" y="336"/>
                    <a:pt x="67" y="341"/>
                    <a:pt x="77" y="339"/>
                  </a:cubicBezTo>
                  <a:cubicBezTo>
                    <a:pt x="99" y="336"/>
                    <a:pt x="116" y="327"/>
                    <a:pt x="125" y="305"/>
                  </a:cubicBezTo>
                  <a:cubicBezTo>
                    <a:pt x="133" y="292"/>
                    <a:pt x="139" y="279"/>
                    <a:pt x="145" y="266"/>
                  </a:cubicBezTo>
                  <a:cubicBezTo>
                    <a:pt x="153" y="250"/>
                    <a:pt x="159" y="234"/>
                    <a:pt x="164" y="217"/>
                  </a:cubicBezTo>
                  <a:cubicBezTo>
                    <a:pt x="168" y="203"/>
                    <a:pt x="171" y="187"/>
                    <a:pt x="178" y="173"/>
                  </a:cubicBezTo>
                  <a:cubicBezTo>
                    <a:pt x="184" y="157"/>
                    <a:pt x="186" y="141"/>
                    <a:pt x="185" y="124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2"/>
            <p:cNvSpPr/>
            <p:nvPr/>
          </p:nvSpPr>
          <p:spPr bwMode="auto">
            <a:xfrm flipH="1">
              <a:off x="646112" y="-276226"/>
              <a:ext cx="1303338" cy="920750"/>
            </a:xfrm>
            <a:custGeom>
              <a:avLst/>
              <a:gdLst>
                <a:gd name="T0" fmla="*/ 225 w 231"/>
                <a:gd name="T1" fmla="*/ 127 h 163"/>
                <a:gd name="T2" fmla="*/ 210 w 231"/>
                <a:gd name="T3" fmla="*/ 97 h 163"/>
                <a:gd name="T4" fmla="*/ 179 w 231"/>
                <a:gd name="T5" fmla="*/ 49 h 163"/>
                <a:gd name="T6" fmla="*/ 166 w 231"/>
                <a:gd name="T7" fmla="*/ 30 h 163"/>
                <a:gd name="T8" fmla="*/ 148 w 231"/>
                <a:gd name="T9" fmla="*/ 17 h 163"/>
                <a:gd name="T10" fmla="*/ 108 w 231"/>
                <a:gd name="T11" fmla="*/ 7 h 163"/>
                <a:gd name="T12" fmla="*/ 27 w 231"/>
                <a:gd name="T13" fmla="*/ 1 h 163"/>
                <a:gd name="T14" fmla="*/ 4 w 231"/>
                <a:gd name="T15" fmla="*/ 16 h 163"/>
                <a:gd name="T16" fmla="*/ 3 w 231"/>
                <a:gd name="T17" fmla="*/ 44 h 163"/>
                <a:gd name="T18" fmla="*/ 6 w 231"/>
                <a:gd name="T19" fmla="*/ 62 h 163"/>
                <a:gd name="T20" fmla="*/ 10 w 231"/>
                <a:gd name="T21" fmla="*/ 90 h 163"/>
                <a:gd name="T22" fmla="*/ 19 w 231"/>
                <a:gd name="T23" fmla="*/ 145 h 163"/>
                <a:gd name="T24" fmla="*/ 20 w 231"/>
                <a:gd name="T25" fmla="*/ 150 h 163"/>
                <a:gd name="T26" fmla="*/ 40 w 231"/>
                <a:gd name="T27" fmla="*/ 163 h 163"/>
                <a:gd name="T28" fmla="*/ 55 w 231"/>
                <a:gd name="T29" fmla="*/ 158 h 163"/>
                <a:gd name="T30" fmla="*/ 92 w 231"/>
                <a:gd name="T31" fmla="*/ 150 h 163"/>
                <a:gd name="T32" fmla="*/ 143 w 231"/>
                <a:gd name="T33" fmla="*/ 155 h 163"/>
                <a:gd name="T34" fmla="*/ 209 w 231"/>
                <a:gd name="T35" fmla="*/ 160 h 163"/>
                <a:gd name="T36" fmla="*/ 218 w 231"/>
                <a:gd name="T37" fmla="*/ 159 h 163"/>
                <a:gd name="T38" fmla="*/ 221 w 231"/>
                <a:gd name="T39" fmla="*/ 157 h 163"/>
                <a:gd name="T40" fmla="*/ 225 w 231"/>
                <a:gd name="T4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163">
                  <a:moveTo>
                    <a:pt x="225" y="127"/>
                  </a:moveTo>
                  <a:cubicBezTo>
                    <a:pt x="222" y="117"/>
                    <a:pt x="216" y="107"/>
                    <a:pt x="210" y="97"/>
                  </a:cubicBezTo>
                  <a:cubicBezTo>
                    <a:pt x="200" y="81"/>
                    <a:pt x="189" y="66"/>
                    <a:pt x="179" y="49"/>
                  </a:cubicBezTo>
                  <a:cubicBezTo>
                    <a:pt x="175" y="43"/>
                    <a:pt x="171" y="36"/>
                    <a:pt x="166" y="30"/>
                  </a:cubicBezTo>
                  <a:cubicBezTo>
                    <a:pt x="161" y="24"/>
                    <a:pt x="155" y="19"/>
                    <a:pt x="148" y="17"/>
                  </a:cubicBezTo>
                  <a:cubicBezTo>
                    <a:pt x="135" y="13"/>
                    <a:pt x="121" y="9"/>
                    <a:pt x="108" y="7"/>
                  </a:cubicBezTo>
                  <a:cubicBezTo>
                    <a:pt x="81" y="4"/>
                    <a:pt x="54" y="3"/>
                    <a:pt x="27" y="1"/>
                  </a:cubicBezTo>
                  <a:cubicBezTo>
                    <a:pt x="17" y="0"/>
                    <a:pt x="8" y="6"/>
                    <a:pt x="4" y="16"/>
                  </a:cubicBezTo>
                  <a:cubicBezTo>
                    <a:pt x="0" y="26"/>
                    <a:pt x="1" y="35"/>
                    <a:pt x="3" y="44"/>
                  </a:cubicBezTo>
                  <a:cubicBezTo>
                    <a:pt x="3" y="50"/>
                    <a:pt x="5" y="56"/>
                    <a:pt x="6" y="62"/>
                  </a:cubicBezTo>
                  <a:cubicBezTo>
                    <a:pt x="8" y="72"/>
                    <a:pt x="10" y="81"/>
                    <a:pt x="10" y="90"/>
                  </a:cubicBezTo>
                  <a:cubicBezTo>
                    <a:pt x="11" y="109"/>
                    <a:pt x="16" y="127"/>
                    <a:pt x="19" y="145"/>
                  </a:cubicBezTo>
                  <a:cubicBezTo>
                    <a:pt x="19" y="147"/>
                    <a:pt x="20" y="149"/>
                    <a:pt x="20" y="150"/>
                  </a:cubicBezTo>
                  <a:cubicBezTo>
                    <a:pt x="24" y="159"/>
                    <a:pt x="30" y="163"/>
                    <a:pt x="40" y="163"/>
                  </a:cubicBezTo>
                  <a:cubicBezTo>
                    <a:pt x="45" y="162"/>
                    <a:pt x="50" y="161"/>
                    <a:pt x="55" y="158"/>
                  </a:cubicBezTo>
                  <a:cubicBezTo>
                    <a:pt x="67" y="152"/>
                    <a:pt x="79" y="149"/>
                    <a:pt x="92" y="150"/>
                  </a:cubicBezTo>
                  <a:cubicBezTo>
                    <a:pt x="109" y="152"/>
                    <a:pt x="126" y="153"/>
                    <a:pt x="143" y="155"/>
                  </a:cubicBezTo>
                  <a:cubicBezTo>
                    <a:pt x="165" y="158"/>
                    <a:pt x="187" y="160"/>
                    <a:pt x="209" y="160"/>
                  </a:cubicBezTo>
                  <a:cubicBezTo>
                    <a:pt x="212" y="160"/>
                    <a:pt x="215" y="161"/>
                    <a:pt x="218" y="159"/>
                  </a:cubicBezTo>
                  <a:cubicBezTo>
                    <a:pt x="219" y="158"/>
                    <a:pt x="221" y="158"/>
                    <a:pt x="221" y="157"/>
                  </a:cubicBezTo>
                  <a:cubicBezTo>
                    <a:pt x="231" y="148"/>
                    <a:pt x="229" y="137"/>
                    <a:pt x="225" y="1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3"/>
            <p:cNvSpPr/>
            <p:nvPr/>
          </p:nvSpPr>
          <p:spPr bwMode="auto">
            <a:xfrm flipH="1">
              <a:off x="-523876" y="-508001"/>
              <a:ext cx="1570038" cy="1943101"/>
            </a:xfrm>
            <a:custGeom>
              <a:avLst/>
              <a:gdLst>
                <a:gd name="T0" fmla="*/ 39 w 278"/>
                <a:gd name="T1" fmla="*/ 29 h 344"/>
                <a:gd name="T2" fmla="*/ 58 w 278"/>
                <a:gd name="T3" fmla="*/ 13 h 344"/>
                <a:gd name="T4" fmla="*/ 110 w 278"/>
                <a:gd name="T5" fmla="*/ 20 h 344"/>
                <a:gd name="T6" fmla="*/ 134 w 278"/>
                <a:gd name="T7" fmla="*/ 54 h 344"/>
                <a:gd name="T8" fmla="*/ 174 w 278"/>
                <a:gd name="T9" fmla="*/ 97 h 344"/>
                <a:gd name="T10" fmla="*/ 264 w 278"/>
                <a:gd name="T11" fmla="*/ 183 h 344"/>
                <a:gd name="T12" fmla="*/ 278 w 278"/>
                <a:gd name="T13" fmla="*/ 208 h 344"/>
                <a:gd name="T14" fmla="*/ 274 w 278"/>
                <a:gd name="T15" fmla="*/ 222 h 344"/>
                <a:gd name="T16" fmla="*/ 246 w 278"/>
                <a:gd name="T17" fmla="*/ 254 h 344"/>
                <a:gd name="T18" fmla="*/ 198 w 278"/>
                <a:gd name="T19" fmla="*/ 306 h 344"/>
                <a:gd name="T20" fmla="*/ 163 w 278"/>
                <a:gd name="T21" fmla="*/ 340 h 344"/>
                <a:gd name="T22" fmla="*/ 148 w 278"/>
                <a:gd name="T23" fmla="*/ 342 h 344"/>
                <a:gd name="T24" fmla="*/ 120 w 278"/>
                <a:gd name="T25" fmla="*/ 314 h 344"/>
                <a:gd name="T26" fmla="*/ 89 w 278"/>
                <a:gd name="T27" fmla="*/ 273 h 344"/>
                <a:gd name="T28" fmla="*/ 70 w 278"/>
                <a:gd name="T29" fmla="*/ 256 h 344"/>
                <a:gd name="T30" fmla="*/ 52 w 278"/>
                <a:gd name="T31" fmla="*/ 231 h 344"/>
                <a:gd name="T32" fmla="*/ 18 w 278"/>
                <a:gd name="T33" fmla="*/ 143 h 344"/>
                <a:gd name="T34" fmla="*/ 7 w 278"/>
                <a:gd name="T35" fmla="*/ 115 h 344"/>
                <a:gd name="T36" fmla="*/ 1 w 278"/>
                <a:gd name="T37" fmla="*/ 71 h 344"/>
                <a:gd name="T38" fmla="*/ 7 w 278"/>
                <a:gd name="T39" fmla="*/ 57 h 344"/>
                <a:gd name="T40" fmla="*/ 39 w 278"/>
                <a:gd name="T41" fmla="*/ 2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344">
                  <a:moveTo>
                    <a:pt x="39" y="29"/>
                  </a:moveTo>
                  <a:cubicBezTo>
                    <a:pt x="44" y="25"/>
                    <a:pt x="51" y="20"/>
                    <a:pt x="58" y="13"/>
                  </a:cubicBezTo>
                  <a:cubicBezTo>
                    <a:pt x="72" y="0"/>
                    <a:pt x="101" y="5"/>
                    <a:pt x="110" y="20"/>
                  </a:cubicBezTo>
                  <a:cubicBezTo>
                    <a:pt x="118" y="31"/>
                    <a:pt x="126" y="42"/>
                    <a:pt x="134" y="54"/>
                  </a:cubicBezTo>
                  <a:cubicBezTo>
                    <a:pt x="146" y="70"/>
                    <a:pt x="160" y="84"/>
                    <a:pt x="174" y="97"/>
                  </a:cubicBezTo>
                  <a:cubicBezTo>
                    <a:pt x="205" y="125"/>
                    <a:pt x="235" y="153"/>
                    <a:pt x="264" y="183"/>
                  </a:cubicBezTo>
                  <a:cubicBezTo>
                    <a:pt x="271" y="190"/>
                    <a:pt x="277" y="198"/>
                    <a:pt x="278" y="208"/>
                  </a:cubicBezTo>
                  <a:cubicBezTo>
                    <a:pt x="278" y="214"/>
                    <a:pt x="277" y="218"/>
                    <a:pt x="274" y="222"/>
                  </a:cubicBezTo>
                  <a:cubicBezTo>
                    <a:pt x="265" y="233"/>
                    <a:pt x="256" y="244"/>
                    <a:pt x="246" y="254"/>
                  </a:cubicBezTo>
                  <a:cubicBezTo>
                    <a:pt x="230" y="272"/>
                    <a:pt x="214" y="289"/>
                    <a:pt x="198" y="306"/>
                  </a:cubicBezTo>
                  <a:cubicBezTo>
                    <a:pt x="187" y="318"/>
                    <a:pt x="175" y="329"/>
                    <a:pt x="163" y="340"/>
                  </a:cubicBezTo>
                  <a:cubicBezTo>
                    <a:pt x="158" y="344"/>
                    <a:pt x="153" y="344"/>
                    <a:pt x="148" y="342"/>
                  </a:cubicBezTo>
                  <a:cubicBezTo>
                    <a:pt x="135" y="336"/>
                    <a:pt x="125" y="326"/>
                    <a:pt x="120" y="314"/>
                  </a:cubicBezTo>
                  <a:cubicBezTo>
                    <a:pt x="113" y="297"/>
                    <a:pt x="103" y="284"/>
                    <a:pt x="89" y="273"/>
                  </a:cubicBezTo>
                  <a:cubicBezTo>
                    <a:pt x="82" y="267"/>
                    <a:pt x="76" y="262"/>
                    <a:pt x="70" y="256"/>
                  </a:cubicBezTo>
                  <a:cubicBezTo>
                    <a:pt x="62" y="249"/>
                    <a:pt x="56" y="241"/>
                    <a:pt x="52" y="231"/>
                  </a:cubicBezTo>
                  <a:cubicBezTo>
                    <a:pt x="39" y="203"/>
                    <a:pt x="28" y="173"/>
                    <a:pt x="18" y="143"/>
                  </a:cubicBezTo>
                  <a:cubicBezTo>
                    <a:pt x="15" y="134"/>
                    <a:pt x="12" y="124"/>
                    <a:pt x="7" y="115"/>
                  </a:cubicBezTo>
                  <a:cubicBezTo>
                    <a:pt x="1" y="101"/>
                    <a:pt x="1" y="86"/>
                    <a:pt x="1" y="71"/>
                  </a:cubicBezTo>
                  <a:cubicBezTo>
                    <a:pt x="0" y="66"/>
                    <a:pt x="3" y="61"/>
                    <a:pt x="7" y="57"/>
                  </a:cubicBezTo>
                  <a:cubicBezTo>
                    <a:pt x="16" y="47"/>
                    <a:pt x="27" y="40"/>
                    <a:pt x="39" y="29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4"/>
            <p:cNvSpPr/>
            <p:nvPr/>
          </p:nvSpPr>
          <p:spPr bwMode="auto">
            <a:xfrm flipH="1">
              <a:off x="741362" y="-581026"/>
              <a:ext cx="2309813" cy="998538"/>
            </a:xfrm>
            <a:custGeom>
              <a:avLst/>
              <a:gdLst>
                <a:gd name="T0" fmla="*/ 2 w 409"/>
                <a:gd name="T1" fmla="*/ 73 h 177"/>
                <a:gd name="T2" fmla="*/ 106 w 409"/>
                <a:gd name="T3" fmla="*/ 126 h 177"/>
                <a:gd name="T4" fmla="*/ 159 w 409"/>
                <a:gd name="T5" fmla="*/ 153 h 177"/>
                <a:gd name="T6" fmla="*/ 205 w 409"/>
                <a:gd name="T7" fmla="*/ 171 h 177"/>
                <a:gd name="T8" fmla="*/ 270 w 409"/>
                <a:gd name="T9" fmla="*/ 143 h 177"/>
                <a:gd name="T10" fmla="*/ 319 w 409"/>
                <a:gd name="T11" fmla="*/ 65 h 177"/>
                <a:gd name="T12" fmla="*/ 407 w 409"/>
                <a:gd name="T13" fmla="*/ 5 h 177"/>
                <a:gd name="T14" fmla="*/ 406 w 409"/>
                <a:gd name="T15" fmla="*/ 1 h 177"/>
                <a:gd name="T16" fmla="*/ 282 w 409"/>
                <a:gd name="T17" fmla="*/ 108 h 177"/>
                <a:gd name="T18" fmla="*/ 263 w 409"/>
                <a:gd name="T19" fmla="*/ 147 h 177"/>
                <a:gd name="T20" fmla="*/ 221 w 409"/>
                <a:gd name="T21" fmla="*/ 169 h 177"/>
                <a:gd name="T22" fmla="*/ 167 w 409"/>
                <a:gd name="T23" fmla="*/ 153 h 177"/>
                <a:gd name="T24" fmla="*/ 118 w 409"/>
                <a:gd name="T25" fmla="*/ 128 h 177"/>
                <a:gd name="T26" fmla="*/ 4 w 409"/>
                <a:gd name="T27" fmla="*/ 69 h 177"/>
                <a:gd name="T28" fmla="*/ 2 w 409"/>
                <a:gd name="T29" fmla="*/ 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177">
                  <a:moveTo>
                    <a:pt x="2" y="73"/>
                  </a:moveTo>
                  <a:cubicBezTo>
                    <a:pt x="37" y="91"/>
                    <a:pt x="71" y="108"/>
                    <a:pt x="106" y="126"/>
                  </a:cubicBezTo>
                  <a:cubicBezTo>
                    <a:pt x="123" y="135"/>
                    <a:pt x="141" y="144"/>
                    <a:pt x="159" y="153"/>
                  </a:cubicBezTo>
                  <a:cubicBezTo>
                    <a:pt x="173" y="160"/>
                    <a:pt x="188" y="168"/>
                    <a:pt x="205" y="171"/>
                  </a:cubicBezTo>
                  <a:cubicBezTo>
                    <a:pt x="231" y="177"/>
                    <a:pt x="258" y="169"/>
                    <a:pt x="270" y="143"/>
                  </a:cubicBezTo>
                  <a:cubicBezTo>
                    <a:pt x="283" y="114"/>
                    <a:pt x="297" y="88"/>
                    <a:pt x="319" y="65"/>
                  </a:cubicBezTo>
                  <a:cubicBezTo>
                    <a:pt x="343" y="39"/>
                    <a:pt x="374" y="18"/>
                    <a:pt x="407" y="5"/>
                  </a:cubicBezTo>
                  <a:cubicBezTo>
                    <a:pt x="409" y="4"/>
                    <a:pt x="408" y="0"/>
                    <a:pt x="406" y="1"/>
                  </a:cubicBezTo>
                  <a:cubicBezTo>
                    <a:pt x="354" y="22"/>
                    <a:pt x="310" y="59"/>
                    <a:pt x="282" y="108"/>
                  </a:cubicBezTo>
                  <a:cubicBezTo>
                    <a:pt x="275" y="120"/>
                    <a:pt x="270" y="134"/>
                    <a:pt x="263" y="147"/>
                  </a:cubicBezTo>
                  <a:cubicBezTo>
                    <a:pt x="255" y="162"/>
                    <a:pt x="238" y="169"/>
                    <a:pt x="221" y="169"/>
                  </a:cubicBezTo>
                  <a:cubicBezTo>
                    <a:pt x="202" y="169"/>
                    <a:pt x="184" y="161"/>
                    <a:pt x="167" y="153"/>
                  </a:cubicBezTo>
                  <a:cubicBezTo>
                    <a:pt x="151" y="144"/>
                    <a:pt x="135" y="136"/>
                    <a:pt x="118" y="128"/>
                  </a:cubicBezTo>
                  <a:cubicBezTo>
                    <a:pt x="80" y="108"/>
                    <a:pt x="42" y="89"/>
                    <a:pt x="4" y="69"/>
                  </a:cubicBezTo>
                  <a:cubicBezTo>
                    <a:pt x="2" y="68"/>
                    <a:pt x="0" y="72"/>
                    <a:pt x="2" y="73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稻壳儿设计师PPT@老油条PPT_3"/>
          <p:cNvSpPr/>
          <p:nvPr/>
        </p:nvSpPr>
        <p:spPr>
          <a:xfrm>
            <a:off x="3628571" y="422583"/>
            <a:ext cx="493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经验心得总结</a:t>
            </a:r>
          </a:p>
        </p:txBody>
      </p:sp>
      <p:sp>
        <p:nvSpPr>
          <p:cNvPr id="12" name="稻壳儿设计师PPT@老油条PPT_4"/>
          <p:cNvSpPr/>
          <p:nvPr/>
        </p:nvSpPr>
        <p:spPr>
          <a:xfrm>
            <a:off x="1102587" y="1982226"/>
            <a:ext cx="3091101" cy="3701501"/>
          </a:xfrm>
          <a:prstGeom prst="roundRect">
            <a:avLst>
              <a:gd name="adj" fmla="val 4598"/>
            </a:avLst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3" name="稻壳儿设计师PPT@老油条PPT_5"/>
          <p:cNvSpPr/>
          <p:nvPr/>
        </p:nvSpPr>
        <p:spPr>
          <a:xfrm>
            <a:off x="4569830" y="1982226"/>
            <a:ext cx="3091101" cy="3701501"/>
          </a:xfrm>
          <a:prstGeom prst="roundRect">
            <a:avLst>
              <a:gd name="adj" fmla="val 4598"/>
            </a:avLst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4" name="稻壳儿设计师PPT@老油条PPT_6"/>
          <p:cNvSpPr/>
          <p:nvPr/>
        </p:nvSpPr>
        <p:spPr>
          <a:xfrm>
            <a:off x="7998312" y="1982226"/>
            <a:ext cx="3091101" cy="3701501"/>
          </a:xfrm>
          <a:prstGeom prst="roundRect">
            <a:avLst>
              <a:gd name="adj" fmla="val 4598"/>
            </a:avLst>
          </a:prstGeom>
          <a:solidFill>
            <a:srgbClr val="443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7" name="稻壳儿设计师PPT@老油条PPT_7"/>
          <p:cNvSpPr txBox="1"/>
          <p:nvPr/>
        </p:nvSpPr>
        <p:spPr>
          <a:xfrm flipH="1">
            <a:off x="1605997" y="4577917"/>
            <a:ext cx="2064856" cy="80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20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20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endParaRPr lang="en-US" sz="1200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20" name="稻壳儿设计师PPT@老油条PPT_8"/>
          <p:cNvSpPr txBox="1"/>
          <p:nvPr/>
        </p:nvSpPr>
        <p:spPr>
          <a:xfrm flipH="1">
            <a:off x="5073241" y="4577917"/>
            <a:ext cx="2064856" cy="80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20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20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. </a:t>
            </a:r>
            <a:endParaRPr lang="en-US" sz="1200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23" name="稻壳儿设计师PPT@老油条PPT_9"/>
          <p:cNvSpPr txBox="1"/>
          <p:nvPr/>
        </p:nvSpPr>
        <p:spPr>
          <a:xfrm flipH="1">
            <a:off x="8501722" y="4577917"/>
            <a:ext cx="2064856" cy="80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</a:p>
        </p:txBody>
      </p:sp>
      <p:sp>
        <p:nvSpPr>
          <p:cNvPr id="24" name="稻壳儿设计师PPT@老油条PPT_10"/>
          <p:cNvSpPr/>
          <p:nvPr/>
        </p:nvSpPr>
        <p:spPr>
          <a:xfrm>
            <a:off x="2109527" y="3301586"/>
            <a:ext cx="1077218" cy="10772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5" name="稻壳儿设计师PPT@老油条PPT_11"/>
          <p:cNvSpPr/>
          <p:nvPr/>
        </p:nvSpPr>
        <p:spPr>
          <a:xfrm>
            <a:off x="5576771" y="3301586"/>
            <a:ext cx="1077218" cy="10772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稻壳儿设计师PPT@老油条PPT_12"/>
          <p:cNvSpPr/>
          <p:nvPr/>
        </p:nvSpPr>
        <p:spPr>
          <a:xfrm>
            <a:off x="9005252" y="3301586"/>
            <a:ext cx="1077218" cy="10772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27" name="稻壳儿设计师PPT@老油条PPT_13"/>
          <p:cNvGrpSpPr>
            <a:grpSpLocks noChangeAspect="1"/>
          </p:cNvGrpSpPr>
          <p:nvPr/>
        </p:nvGrpSpPr>
        <p:grpSpPr bwMode="auto">
          <a:xfrm>
            <a:off x="2413900" y="3557465"/>
            <a:ext cx="481941" cy="547686"/>
            <a:chOff x="1985" y="2539"/>
            <a:chExt cx="843" cy="958"/>
          </a:xfrm>
          <a:solidFill>
            <a:srgbClr val="BB9976"/>
          </a:solidFill>
        </p:grpSpPr>
        <p:sp>
          <p:nvSpPr>
            <p:cNvPr id="28" name="Freeform 678"/>
            <p:cNvSpPr/>
            <p:nvPr/>
          </p:nvSpPr>
          <p:spPr bwMode="auto">
            <a:xfrm>
              <a:off x="2259" y="2929"/>
              <a:ext cx="413" cy="568"/>
            </a:xfrm>
            <a:custGeom>
              <a:avLst/>
              <a:gdLst>
                <a:gd name="T0" fmla="*/ 626 w 1651"/>
                <a:gd name="T1" fmla="*/ 4 h 2273"/>
                <a:gd name="T2" fmla="*/ 688 w 1651"/>
                <a:gd name="T3" fmla="*/ 27 h 2273"/>
                <a:gd name="T4" fmla="*/ 740 w 1651"/>
                <a:gd name="T5" fmla="*/ 70 h 2273"/>
                <a:gd name="T6" fmla="*/ 777 w 1651"/>
                <a:gd name="T7" fmla="*/ 130 h 2273"/>
                <a:gd name="T8" fmla="*/ 797 w 1651"/>
                <a:gd name="T9" fmla="*/ 200 h 2273"/>
                <a:gd name="T10" fmla="*/ 800 w 1651"/>
                <a:gd name="T11" fmla="*/ 771 h 2273"/>
                <a:gd name="T12" fmla="*/ 1289 w 1651"/>
                <a:gd name="T13" fmla="*/ 775 h 2273"/>
                <a:gd name="T14" fmla="*/ 1386 w 1651"/>
                <a:gd name="T15" fmla="*/ 799 h 2273"/>
                <a:gd name="T16" fmla="*/ 1473 w 1651"/>
                <a:gd name="T17" fmla="*/ 845 h 2273"/>
                <a:gd name="T18" fmla="*/ 1547 w 1651"/>
                <a:gd name="T19" fmla="*/ 910 h 2273"/>
                <a:gd name="T20" fmla="*/ 1602 w 1651"/>
                <a:gd name="T21" fmla="*/ 990 h 2273"/>
                <a:gd name="T22" fmla="*/ 1638 w 1651"/>
                <a:gd name="T23" fmla="*/ 1082 h 2273"/>
                <a:gd name="T24" fmla="*/ 1651 w 1651"/>
                <a:gd name="T25" fmla="*/ 1183 h 2273"/>
                <a:gd name="T26" fmla="*/ 1651 w 1651"/>
                <a:gd name="T27" fmla="*/ 1202 h 2273"/>
                <a:gd name="T28" fmla="*/ 1648 w 1651"/>
                <a:gd name="T29" fmla="*/ 1206 h 2273"/>
                <a:gd name="T30" fmla="*/ 1646 w 1651"/>
                <a:gd name="T31" fmla="*/ 1212 h 2273"/>
                <a:gd name="T32" fmla="*/ 1644 w 1651"/>
                <a:gd name="T33" fmla="*/ 1998 h 2273"/>
                <a:gd name="T34" fmla="*/ 1627 w 1651"/>
                <a:gd name="T35" fmla="*/ 2079 h 2273"/>
                <a:gd name="T36" fmla="*/ 1593 w 1651"/>
                <a:gd name="T37" fmla="*/ 2147 h 2273"/>
                <a:gd name="T38" fmla="*/ 1544 w 1651"/>
                <a:gd name="T39" fmla="*/ 2202 h 2273"/>
                <a:gd name="T40" fmla="*/ 1480 w 1651"/>
                <a:gd name="T41" fmla="*/ 2240 h 2273"/>
                <a:gd name="T42" fmla="*/ 1398 w 1651"/>
                <a:gd name="T43" fmla="*/ 2265 h 2273"/>
                <a:gd name="T44" fmla="*/ 1302 w 1651"/>
                <a:gd name="T45" fmla="*/ 2273 h 2273"/>
                <a:gd name="T46" fmla="*/ 674 w 1651"/>
                <a:gd name="T47" fmla="*/ 2271 h 2273"/>
                <a:gd name="T48" fmla="*/ 596 w 1651"/>
                <a:gd name="T49" fmla="*/ 2250 h 2273"/>
                <a:gd name="T50" fmla="*/ 525 w 1651"/>
                <a:gd name="T51" fmla="*/ 2207 h 2273"/>
                <a:gd name="T52" fmla="*/ 462 w 1651"/>
                <a:gd name="T53" fmla="*/ 2148 h 2273"/>
                <a:gd name="T54" fmla="*/ 431 w 1651"/>
                <a:gd name="T55" fmla="*/ 2105 h 2273"/>
                <a:gd name="T56" fmla="*/ 416 w 1651"/>
                <a:gd name="T57" fmla="*/ 2075 h 2273"/>
                <a:gd name="T58" fmla="*/ 390 w 1651"/>
                <a:gd name="T59" fmla="*/ 2027 h 2273"/>
                <a:gd name="T60" fmla="*/ 359 w 1651"/>
                <a:gd name="T61" fmla="*/ 1965 h 2273"/>
                <a:gd name="T62" fmla="*/ 320 w 1651"/>
                <a:gd name="T63" fmla="*/ 1890 h 2273"/>
                <a:gd name="T64" fmla="*/ 279 w 1651"/>
                <a:gd name="T65" fmla="*/ 1809 h 2273"/>
                <a:gd name="T66" fmla="*/ 235 w 1651"/>
                <a:gd name="T67" fmla="*/ 1721 h 2273"/>
                <a:gd name="T68" fmla="*/ 189 w 1651"/>
                <a:gd name="T69" fmla="*/ 1632 h 2273"/>
                <a:gd name="T70" fmla="*/ 146 w 1651"/>
                <a:gd name="T71" fmla="*/ 1545 h 2273"/>
                <a:gd name="T72" fmla="*/ 105 w 1651"/>
                <a:gd name="T73" fmla="*/ 1464 h 2273"/>
                <a:gd name="T74" fmla="*/ 69 w 1651"/>
                <a:gd name="T75" fmla="*/ 1391 h 2273"/>
                <a:gd name="T76" fmla="*/ 38 w 1651"/>
                <a:gd name="T77" fmla="*/ 1330 h 2273"/>
                <a:gd name="T78" fmla="*/ 12 w 1651"/>
                <a:gd name="T79" fmla="*/ 1269 h 2273"/>
                <a:gd name="T80" fmla="*/ 0 w 1651"/>
                <a:gd name="T81" fmla="*/ 1197 h 2273"/>
                <a:gd name="T82" fmla="*/ 8 w 1651"/>
                <a:gd name="T83" fmla="*/ 1125 h 2273"/>
                <a:gd name="T84" fmla="*/ 35 w 1651"/>
                <a:gd name="T85" fmla="*/ 1060 h 2273"/>
                <a:gd name="T86" fmla="*/ 80 w 1651"/>
                <a:gd name="T87" fmla="*/ 1006 h 2273"/>
                <a:gd name="T88" fmla="*/ 142 w 1651"/>
                <a:gd name="T89" fmla="*/ 968 h 2273"/>
                <a:gd name="T90" fmla="*/ 215 w 1651"/>
                <a:gd name="T91" fmla="*/ 954 h 2273"/>
                <a:gd name="T92" fmla="*/ 278 w 1651"/>
                <a:gd name="T93" fmla="*/ 965 h 2273"/>
                <a:gd name="T94" fmla="*/ 333 w 1651"/>
                <a:gd name="T95" fmla="*/ 996 h 2273"/>
                <a:gd name="T96" fmla="*/ 384 w 1651"/>
                <a:gd name="T97" fmla="*/ 1045 h 2273"/>
                <a:gd name="T98" fmla="*/ 387 w 1651"/>
                <a:gd name="T99" fmla="*/ 200 h 2273"/>
                <a:gd name="T100" fmla="*/ 407 w 1651"/>
                <a:gd name="T101" fmla="*/ 130 h 2273"/>
                <a:gd name="T102" fmla="*/ 444 w 1651"/>
                <a:gd name="T103" fmla="*/ 70 h 2273"/>
                <a:gd name="T104" fmla="*/ 494 w 1651"/>
                <a:gd name="T105" fmla="*/ 27 h 2273"/>
                <a:gd name="T106" fmla="*/ 558 w 1651"/>
                <a:gd name="T107" fmla="*/ 4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51" h="2273">
                  <a:moveTo>
                    <a:pt x="591" y="0"/>
                  </a:moveTo>
                  <a:lnTo>
                    <a:pt x="626" y="4"/>
                  </a:lnTo>
                  <a:lnTo>
                    <a:pt x="659" y="13"/>
                  </a:lnTo>
                  <a:lnTo>
                    <a:pt x="688" y="27"/>
                  </a:lnTo>
                  <a:lnTo>
                    <a:pt x="717" y="47"/>
                  </a:lnTo>
                  <a:lnTo>
                    <a:pt x="740" y="70"/>
                  </a:lnTo>
                  <a:lnTo>
                    <a:pt x="761" y="98"/>
                  </a:lnTo>
                  <a:lnTo>
                    <a:pt x="777" y="130"/>
                  </a:lnTo>
                  <a:lnTo>
                    <a:pt x="789" y="164"/>
                  </a:lnTo>
                  <a:lnTo>
                    <a:pt x="797" y="200"/>
                  </a:lnTo>
                  <a:lnTo>
                    <a:pt x="800" y="239"/>
                  </a:lnTo>
                  <a:lnTo>
                    <a:pt x="800" y="771"/>
                  </a:lnTo>
                  <a:lnTo>
                    <a:pt x="1238" y="771"/>
                  </a:lnTo>
                  <a:lnTo>
                    <a:pt x="1289" y="775"/>
                  </a:lnTo>
                  <a:lnTo>
                    <a:pt x="1340" y="784"/>
                  </a:lnTo>
                  <a:lnTo>
                    <a:pt x="1386" y="799"/>
                  </a:lnTo>
                  <a:lnTo>
                    <a:pt x="1432" y="820"/>
                  </a:lnTo>
                  <a:lnTo>
                    <a:pt x="1473" y="845"/>
                  </a:lnTo>
                  <a:lnTo>
                    <a:pt x="1512" y="875"/>
                  </a:lnTo>
                  <a:lnTo>
                    <a:pt x="1547" y="910"/>
                  </a:lnTo>
                  <a:lnTo>
                    <a:pt x="1576" y="948"/>
                  </a:lnTo>
                  <a:lnTo>
                    <a:pt x="1602" y="990"/>
                  </a:lnTo>
                  <a:lnTo>
                    <a:pt x="1623" y="1034"/>
                  </a:lnTo>
                  <a:lnTo>
                    <a:pt x="1638" y="1082"/>
                  </a:lnTo>
                  <a:lnTo>
                    <a:pt x="1647" y="1131"/>
                  </a:lnTo>
                  <a:lnTo>
                    <a:pt x="1651" y="1183"/>
                  </a:lnTo>
                  <a:lnTo>
                    <a:pt x="1651" y="1192"/>
                  </a:lnTo>
                  <a:lnTo>
                    <a:pt x="1651" y="1202"/>
                  </a:lnTo>
                  <a:lnTo>
                    <a:pt x="1649" y="1204"/>
                  </a:lnTo>
                  <a:lnTo>
                    <a:pt x="1648" y="1206"/>
                  </a:lnTo>
                  <a:lnTo>
                    <a:pt x="1646" y="1210"/>
                  </a:lnTo>
                  <a:lnTo>
                    <a:pt x="1646" y="1212"/>
                  </a:lnTo>
                  <a:lnTo>
                    <a:pt x="1646" y="1954"/>
                  </a:lnTo>
                  <a:lnTo>
                    <a:pt x="1644" y="1998"/>
                  </a:lnTo>
                  <a:lnTo>
                    <a:pt x="1638" y="2040"/>
                  </a:lnTo>
                  <a:lnTo>
                    <a:pt x="1627" y="2079"/>
                  </a:lnTo>
                  <a:lnTo>
                    <a:pt x="1612" y="2115"/>
                  </a:lnTo>
                  <a:lnTo>
                    <a:pt x="1593" y="2147"/>
                  </a:lnTo>
                  <a:lnTo>
                    <a:pt x="1571" y="2176"/>
                  </a:lnTo>
                  <a:lnTo>
                    <a:pt x="1544" y="2202"/>
                  </a:lnTo>
                  <a:lnTo>
                    <a:pt x="1514" y="2223"/>
                  </a:lnTo>
                  <a:lnTo>
                    <a:pt x="1480" y="2240"/>
                  </a:lnTo>
                  <a:lnTo>
                    <a:pt x="1441" y="2255"/>
                  </a:lnTo>
                  <a:lnTo>
                    <a:pt x="1398" y="2265"/>
                  </a:lnTo>
                  <a:lnTo>
                    <a:pt x="1353" y="2271"/>
                  </a:lnTo>
                  <a:lnTo>
                    <a:pt x="1302" y="2273"/>
                  </a:lnTo>
                  <a:lnTo>
                    <a:pt x="717" y="2273"/>
                  </a:lnTo>
                  <a:lnTo>
                    <a:pt x="674" y="2271"/>
                  </a:lnTo>
                  <a:lnTo>
                    <a:pt x="635" y="2262"/>
                  </a:lnTo>
                  <a:lnTo>
                    <a:pt x="596" y="2250"/>
                  </a:lnTo>
                  <a:lnTo>
                    <a:pt x="560" y="2231"/>
                  </a:lnTo>
                  <a:lnTo>
                    <a:pt x="525" y="2207"/>
                  </a:lnTo>
                  <a:lnTo>
                    <a:pt x="492" y="2179"/>
                  </a:lnTo>
                  <a:lnTo>
                    <a:pt x="462" y="2148"/>
                  </a:lnTo>
                  <a:lnTo>
                    <a:pt x="435" y="2112"/>
                  </a:lnTo>
                  <a:lnTo>
                    <a:pt x="431" y="2105"/>
                  </a:lnTo>
                  <a:lnTo>
                    <a:pt x="424" y="2093"/>
                  </a:lnTo>
                  <a:lnTo>
                    <a:pt x="416" y="2075"/>
                  </a:lnTo>
                  <a:lnTo>
                    <a:pt x="404" y="2054"/>
                  </a:lnTo>
                  <a:lnTo>
                    <a:pt x="390" y="2027"/>
                  </a:lnTo>
                  <a:lnTo>
                    <a:pt x="375" y="1998"/>
                  </a:lnTo>
                  <a:lnTo>
                    <a:pt x="359" y="1965"/>
                  </a:lnTo>
                  <a:lnTo>
                    <a:pt x="340" y="1929"/>
                  </a:lnTo>
                  <a:lnTo>
                    <a:pt x="320" y="1890"/>
                  </a:lnTo>
                  <a:lnTo>
                    <a:pt x="300" y="1851"/>
                  </a:lnTo>
                  <a:lnTo>
                    <a:pt x="279" y="1809"/>
                  </a:lnTo>
                  <a:lnTo>
                    <a:pt x="257" y="1765"/>
                  </a:lnTo>
                  <a:lnTo>
                    <a:pt x="235" y="1721"/>
                  </a:lnTo>
                  <a:lnTo>
                    <a:pt x="213" y="1676"/>
                  </a:lnTo>
                  <a:lnTo>
                    <a:pt x="189" y="1632"/>
                  </a:lnTo>
                  <a:lnTo>
                    <a:pt x="168" y="1588"/>
                  </a:lnTo>
                  <a:lnTo>
                    <a:pt x="146" y="1545"/>
                  </a:lnTo>
                  <a:lnTo>
                    <a:pt x="125" y="1503"/>
                  </a:lnTo>
                  <a:lnTo>
                    <a:pt x="105" y="1464"/>
                  </a:lnTo>
                  <a:lnTo>
                    <a:pt x="86" y="1426"/>
                  </a:lnTo>
                  <a:lnTo>
                    <a:pt x="69" y="1391"/>
                  </a:lnTo>
                  <a:lnTo>
                    <a:pt x="52" y="1358"/>
                  </a:lnTo>
                  <a:lnTo>
                    <a:pt x="38" y="1330"/>
                  </a:lnTo>
                  <a:lnTo>
                    <a:pt x="26" y="1306"/>
                  </a:lnTo>
                  <a:lnTo>
                    <a:pt x="12" y="1269"/>
                  </a:lnTo>
                  <a:lnTo>
                    <a:pt x="3" y="1233"/>
                  </a:lnTo>
                  <a:lnTo>
                    <a:pt x="0" y="1197"/>
                  </a:lnTo>
                  <a:lnTo>
                    <a:pt x="1" y="1161"/>
                  </a:lnTo>
                  <a:lnTo>
                    <a:pt x="8" y="1125"/>
                  </a:lnTo>
                  <a:lnTo>
                    <a:pt x="20" y="1092"/>
                  </a:lnTo>
                  <a:lnTo>
                    <a:pt x="35" y="1060"/>
                  </a:lnTo>
                  <a:lnTo>
                    <a:pt x="56" y="1032"/>
                  </a:lnTo>
                  <a:lnTo>
                    <a:pt x="80" y="1006"/>
                  </a:lnTo>
                  <a:lnTo>
                    <a:pt x="109" y="985"/>
                  </a:lnTo>
                  <a:lnTo>
                    <a:pt x="142" y="968"/>
                  </a:lnTo>
                  <a:lnTo>
                    <a:pt x="179" y="957"/>
                  </a:lnTo>
                  <a:lnTo>
                    <a:pt x="215" y="954"/>
                  </a:lnTo>
                  <a:lnTo>
                    <a:pt x="248" y="957"/>
                  </a:lnTo>
                  <a:lnTo>
                    <a:pt x="278" y="965"/>
                  </a:lnTo>
                  <a:lnTo>
                    <a:pt x="306" y="978"/>
                  </a:lnTo>
                  <a:lnTo>
                    <a:pt x="333" y="996"/>
                  </a:lnTo>
                  <a:lnTo>
                    <a:pt x="359" y="1018"/>
                  </a:lnTo>
                  <a:lnTo>
                    <a:pt x="384" y="1045"/>
                  </a:lnTo>
                  <a:lnTo>
                    <a:pt x="384" y="239"/>
                  </a:lnTo>
                  <a:lnTo>
                    <a:pt x="387" y="200"/>
                  </a:lnTo>
                  <a:lnTo>
                    <a:pt x="395" y="164"/>
                  </a:lnTo>
                  <a:lnTo>
                    <a:pt x="407" y="130"/>
                  </a:lnTo>
                  <a:lnTo>
                    <a:pt x="423" y="98"/>
                  </a:lnTo>
                  <a:lnTo>
                    <a:pt x="444" y="70"/>
                  </a:lnTo>
                  <a:lnTo>
                    <a:pt x="467" y="47"/>
                  </a:lnTo>
                  <a:lnTo>
                    <a:pt x="494" y="27"/>
                  </a:lnTo>
                  <a:lnTo>
                    <a:pt x="525" y="13"/>
                  </a:lnTo>
                  <a:lnTo>
                    <a:pt x="558" y="4"/>
                  </a:lnTo>
                  <a:lnTo>
                    <a:pt x="5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679"/>
            <p:cNvSpPr/>
            <p:nvPr/>
          </p:nvSpPr>
          <p:spPr bwMode="auto">
            <a:xfrm>
              <a:off x="2180" y="2734"/>
              <a:ext cx="453" cy="402"/>
            </a:xfrm>
            <a:custGeom>
              <a:avLst/>
              <a:gdLst>
                <a:gd name="T0" fmla="*/ 989 w 1812"/>
                <a:gd name="T1" fmla="*/ 4 h 1608"/>
                <a:gd name="T2" fmla="*/ 1147 w 1812"/>
                <a:gd name="T3" fmla="*/ 32 h 1608"/>
                <a:gd name="T4" fmla="*/ 1294 w 1812"/>
                <a:gd name="T5" fmla="*/ 87 h 1608"/>
                <a:gd name="T6" fmla="*/ 1429 w 1812"/>
                <a:gd name="T7" fmla="*/ 167 h 1608"/>
                <a:gd name="T8" fmla="*/ 1547 w 1812"/>
                <a:gd name="T9" fmla="*/ 266 h 1608"/>
                <a:gd name="T10" fmla="*/ 1646 w 1812"/>
                <a:gd name="T11" fmla="*/ 384 h 1608"/>
                <a:gd name="T12" fmla="*/ 1724 w 1812"/>
                <a:gd name="T13" fmla="*/ 519 h 1608"/>
                <a:gd name="T14" fmla="*/ 1779 w 1812"/>
                <a:gd name="T15" fmla="*/ 666 h 1608"/>
                <a:gd name="T16" fmla="*/ 1809 w 1812"/>
                <a:gd name="T17" fmla="*/ 824 h 1608"/>
                <a:gd name="T18" fmla="*/ 1809 w 1812"/>
                <a:gd name="T19" fmla="*/ 981 h 1608"/>
                <a:gd name="T20" fmla="*/ 1786 w 1812"/>
                <a:gd name="T21" fmla="*/ 1124 h 1608"/>
                <a:gd name="T22" fmla="*/ 1742 w 1812"/>
                <a:gd name="T23" fmla="*/ 1258 h 1608"/>
                <a:gd name="T24" fmla="*/ 1678 w 1812"/>
                <a:gd name="T25" fmla="*/ 1382 h 1608"/>
                <a:gd name="T26" fmla="*/ 1562 w 1812"/>
                <a:gd name="T27" fmla="*/ 1373 h 1608"/>
                <a:gd name="T28" fmla="*/ 1299 w 1812"/>
                <a:gd name="T29" fmla="*/ 1194 h 1608"/>
                <a:gd name="T30" fmla="*/ 1354 w 1812"/>
                <a:gd name="T31" fmla="*/ 1107 h 1608"/>
                <a:gd name="T32" fmla="*/ 1385 w 1812"/>
                <a:gd name="T33" fmla="*/ 1010 h 1608"/>
                <a:gd name="T34" fmla="*/ 1396 w 1812"/>
                <a:gd name="T35" fmla="*/ 906 h 1608"/>
                <a:gd name="T36" fmla="*/ 1383 w 1812"/>
                <a:gd name="T37" fmla="*/ 793 h 1608"/>
                <a:gd name="T38" fmla="*/ 1346 w 1812"/>
                <a:gd name="T39" fmla="*/ 690 h 1608"/>
                <a:gd name="T40" fmla="*/ 1288 w 1812"/>
                <a:gd name="T41" fmla="*/ 597 h 1608"/>
                <a:gd name="T42" fmla="*/ 1212 w 1812"/>
                <a:gd name="T43" fmla="*/ 521 h 1608"/>
                <a:gd name="T44" fmla="*/ 1121 w 1812"/>
                <a:gd name="T45" fmla="*/ 463 h 1608"/>
                <a:gd name="T46" fmla="*/ 1018 w 1812"/>
                <a:gd name="T47" fmla="*/ 425 h 1608"/>
                <a:gd name="T48" fmla="*/ 905 w 1812"/>
                <a:gd name="T49" fmla="*/ 412 h 1608"/>
                <a:gd name="T50" fmla="*/ 793 w 1812"/>
                <a:gd name="T51" fmla="*/ 425 h 1608"/>
                <a:gd name="T52" fmla="*/ 689 w 1812"/>
                <a:gd name="T53" fmla="*/ 463 h 1608"/>
                <a:gd name="T54" fmla="*/ 596 w 1812"/>
                <a:gd name="T55" fmla="*/ 521 h 1608"/>
                <a:gd name="T56" fmla="*/ 520 w 1812"/>
                <a:gd name="T57" fmla="*/ 597 h 1608"/>
                <a:gd name="T58" fmla="*/ 462 w 1812"/>
                <a:gd name="T59" fmla="*/ 690 h 1608"/>
                <a:gd name="T60" fmla="*/ 424 w 1812"/>
                <a:gd name="T61" fmla="*/ 793 h 1608"/>
                <a:gd name="T62" fmla="*/ 412 w 1812"/>
                <a:gd name="T63" fmla="*/ 906 h 1608"/>
                <a:gd name="T64" fmla="*/ 424 w 1812"/>
                <a:gd name="T65" fmla="*/ 1020 h 1608"/>
                <a:gd name="T66" fmla="*/ 462 w 1812"/>
                <a:gd name="T67" fmla="*/ 1124 h 1608"/>
                <a:gd name="T68" fmla="*/ 519 w 1812"/>
                <a:gd name="T69" fmla="*/ 1216 h 1608"/>
                <a:gd name="T70" fmla="*/ 470 w 1812"/>
                <a:gd name="T71" fmla="*/ 1556 h 1608"/>
                <a:gd name="T72" fmla="*/ 376 w 1812"/>
                <a:gd name="T73" fmla="*/ 1584 h 1608"/>
                <a:gd name="T74" fmla="*/ 279 w 1812"/>
                <a:gd name="T75" fmla="*/ 1561 h 1608"/>
                <a:gd name="T76" fmla="*/ 184 w 1812"/>
                <a:gd name="T77" fmla="*/ 1455 h 1608"/>
                <a:gd name="T78" fmla="*/ 106 w 1812"/>
                <a:gd name="T79" fmla="*/ 1333 h 1608"/>
                <a:gd name="T80" fmla="*/ 49 w 1812"/>
                <a:gd name="T81" fmla="*/ 1201 h 1608"/>
                <a:gd name="T82" fmla="*/ 13 w 1812"/>
                <a:gd name="T83" fmla="*/ 1057 h 1608"/>
                <a:gd name="T84" fmla="*/ 0 w 1812"/>
                <a:gd name="T85" fmla="*/ 906 h 1608"/>
                <a:gd name="T86" fmla="*/ 15 w 1812"/>
                <a:gd name="T87" fmla="*/ 743 h 1608"/>
                <a:gd name="T88" fmla="*/ 57 w 1812"/>
                <a:gd name="T89" fmla="*/ 590 h 1608"/>
                <a:gd name="T90" fmla="*/ 124 w 1812"/>
                <a:gd name="T91" fmla="*/ 449 h 1608"/>
                <a:gd name="T92" fmla="*/ 214 w 1812"/>
                <a:gd name="T93" fmla="*/ 322 h 1608"/>
                <a:gd name="T94" fmla="*/ 323 w 1812"/>
                <a:gd name="T95" fmla="*/ 214 h 1608"/>
                <a:gd name="T96" fmla="*/ 449 w 1812"/>
                <a:gd name="T97" fmla="*/ 124 h 1608"/>
                <a:gd name="T98" fmla="*/ 590 w 1812"/>
                <a:gd name="T99" fmla="*/ 57 h 1608"/>
                <a:gd name="T100" fmla="*/ 744 w 1812"/>
                <a:gd name="T101" fmla="*/ 15 h 1608"/>
                <a:gd name="T102" fmla="*/ 906 w 1812"/>
                <a:gd name="T103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12" h="1608">
                  <a:moveTo>
                    <a:pt x="906" y="0"/>
                  </a:moveTo>
                  <a:lnTo>
                    <a:pt x="989" y="4"/>
                  </a:lnTo>
                  <a:lnTo>
                    <a:pt x="1069" y="15"/>
                  </a:lnTo>
                  <a:lnTo>
                    <a:pt x="1147" y="32"/>
                  </a:lnTo>
                  <a:lnTo>
                    <a:pt x="1222" y="57"/>
                  </a:lnTo>
                  <a:lnTo>
                    <a:pt x="1294" y="87"/>
                  </a:lnTo>
                  <a:lnTo>
                    <a:pt x="1363" y="124"/>
                  </a:lnTo>
                  <a:lnTo>
                    <a:pt x="1429" y="167"/>
                  </a:lnTo>
                  <a:lnTo>
                    <a:pt x="1489" y="214"/>
                  </a:lnTo>
                  <a:lnTo>
                    <a:pt x="1547" y="266"/>
                  </a:lnTo>
                  <a:lnTo>
                    <a:pt x="1599" y="324"/>
                  </a:lnTo>
                  <a:lnTo>
                    <a:pt x="1646" y="384"/>
                  </a:lnTo>
                  <a:lnTo>
                    <a:pt x="1688" y="450"/>
                  </a:lnTo>
                  <a:lnTo>
                    <a:pt x="1724" y="519"/>
                  </a:lnTo>
                  <a:lnTo>
                    <a:pt x="1755" y="591"/>
                  </a:lnTo>
                  <a:lnTo>
                    <a:pt x="1779" y="666"/>
                  </a:lnTo>
                  <a:lnTo>
                    <a:pt x="1798" y="745"/>
                  </a:lnTo>
                  <a:lnTo>
                    <a:pt x="1809" y="824"/>
                  </a:lnTo>
                  <a:lnTo>
                    <a:pt x="1812" y="907"/>
                  </a:lnTo>
                  <a:lnTo>
                    <a:pt x="1809" y="981"/>
                  </a:lnTo>
                  <a:lnTo>
                    <a:pt x="1800" y="1053"/>
                  </a:lnTo>
                  <a:lnTo>
                    <a:pt x="1786" y="1124"/>
                  </a:lnTo>
                  <a:lnTo>
                    <a:pt x="1767" y="1191"/>
                  </a:lnTo>
                  <a:lnTo>
                    <a:pt x="1742" y="1258"/>
                  </a:lnTo>
                  <a:lnTo>
                    <a:pt x="1712" y="1321"/>
                  </a:lnTo>
                  <a:lnTo>
                    <a:pt x="1678" y="1382"/>
                  </a:lnTo>
                  <a:lnTo>
                    <a:pt x="1620" y="1375"/>
                  </a:lnTo>
                  <a:lnTo>
                    <a:pt x="1562" y="1373"/>
                  </a:lnTo>
                  <a:lnTo>
                    <a:pt x="1299" y="1373"/>
                  </a:lnTo>
                  <a:lnTo>
                    <a:pt x="1299" y="1194"/>
                  </a:lnTo>
                  <a:lnTo>
                    <a:pt x="1329" y="1152"/>
                  </a:lnTo>
                  <a:lnTo>
                    <a:pt x="1354" y="1107"/>
                  </a:lnTo>
                  <a:lnTo>
                    <a:pt x="1373" y="1059"/>
                  </a:lnTo>
                  <a:lnTo>
                    <a:pt x="1385" y="1010"/>
                  </a:lnTo>
                  <a:lnTo>
                    <a:pt x="1392" y="959"/>
                  </a:lnTo>
                  <a:lnTo>
                    <a:pt x="1396" y="906"/>
                  </a:lnTo>
                  <a:lnTo>
                    <a:pt x="1392" y="849"/>
                  </a:lnTo>
                  <a:lnTo>
                    <a:pt x="1383" y="793"/>
                  </a:lnTo>
                  <a:lnTo>
                    <a:pt x="1367" y="740"/>
                  </a:lnTo>
                  <a:lnTo>
                    <a:pt x="1346" y="690"/>
                  </a:lnTo>
                  <a:lnTo>
                    <a:pt x="1320" y="642"/>
                  </a:lnTo>
                  <a:lnTo>
                    <a:pt x="1288" y="597"/>
                  </a:lnTo>
                  <a:lnTo>
                    <a:pt x="1252" y="557"/>
                  </a:lnTo>
                  <a:lnTo>
                    <a:pt x="1212" y="521"/>
                  </a:lnTo>
                  <a:lnTo>
                    <a:pt x="1169" y="490"/>
                  </a:lnTo>
                  <a:lnTo>
                    <a:pt x="1121" y="463"/>
                  </a:lnTo>
                  <a:lnTo>
                    <a:pt x="1071" y="441"/>
                  </a:lnTo>
                  <a:lnTo>
                    <a:pt x="1018" y="425"/>
                  </a:lnTo>
                  <a:lnTo>
                    <a:pt x="963" y="416"/>
                  </a:lnTo>
                  <a:lnTo>
                    <a:pt x="905" y="412"/>
                  </a:lnTo>
                  <a:lnTo>
                    <a:pt x="848" y="416"/>
                  </a:lnTo>
                  <a:lnTo>
                    <a:pt x="793" y="425"/>
                  </a:lnTo>
                  <a:lnTo>
                    <a:pt x="739" y="441"/>
                  </a:lnTo>
                  <a:lnTo>
                    <a:pt x="689" y="463"/>
                  </a:lnTo>
                  <a:lnTo>
                    <a:pt x="641" y="490"/>
                  </a:lnTo>
                  <a:lnTo>
                    <a:pt x="596" y="521"/>
                  </a:lnTo>
                  <a:lnTo>
                    <a:pt x="557" y="557"/>
                  </a:lnTo>
                  <a:lnTo>
                    <a:pt x="520" y="597"/>
                  </a:lnTo>
                  <a:lnTo>
                    <a:pt x="489" y="642"/>
                  </a:lnTo>
                  <a:lnTo>
                    <a:pt x="462" y="690"/>
                  </a:lnTo>
                  <a:lnTo>
                    <a:pt x="440" y="740"/>
                  </a:lnTo>
                  <a:lnTo>
                    <a:pt x="424" y="793"/>
                  </a:lnTo>
                  <a:lnTo>
                    <a:pt x="414" y="849"/>
                  </a:lnTo>
                  <a:lnTo>
                    <a:pt x="412" y="906"/>
                  </a:lnTo>
                  <a:lnTo>
                    <a:pt x="414" y="963"/>
                  </a:lnTo>
                  <a:lnTo>
                    <a:pt x="424" y="1020"/>
                  </a:lnTo>
                  <a:lnTo>
                    <a:pt x="440" y="1073"/>
                  </a:lnTo>
                  <a:lnTo>
                    <a:pt x="462" y="1124"/>
                  </a:lnTo>
                  <a:lnTo>
                    <a:pt x="488" y="1172"/>
                  </a:lnTo>
                  <a:lnTo>
                    <a:pt x="519" y="1216"/>
                  </a:lnTo>
                  <a:lnTo>
                    <a:pt x="519" y="1552"/>
                  </a:lnTo>
                  <a:lnTo>
                    <a:pt x="470" y="1556"/>
                  </a:lnTo>
                  <a:lnTo>
                    <a:pt x="422" y="1568"/>
                  </a:lnTo>
                  <a:lnTo>
                    <a:pt x="376" y="1584"/>
                  </a:lnTo>
                  <a:lnTo>
                    <a:pt x="332" y="1608"/>
                  </a:lnTo>
                  <a:lnTo>
                    <a:pt x="279" y="1561"/>
                  </a:lnTo>
                  <a:lnTo>
                    <a:pt x="229" y="1510"/>
                  </a:lnTo>
                  <a:lnTo>
                    <a:pt x="184" y="1455"/>
                  </a:lnTo>
                  <a:lnTo>
                    <a:pt x="143" y="1395"/>
                  </a:lnTo>
                  <a:lnTo>
                    <a:pt x="106" y="1333"/>
                  </a:lnTo>
                  <a:lnTo>
                    <a:pt x="75" y="1269"/>
                  </a:lnTo>
                  <a:lnTo>
                    <a:pt x="49" y="1201"/>
                  </a:lnTo>
                  <a:lnTo>
                    <a:pt x="28" y="1129"/>
                  </a:lnTo>
                  <a:lnTo>
                    <a:pt x="13" y="1057"/>
                  </a:lnTo>
                  <a:lnTo>
                    <a:pt x="3" y="983"/>
                  </a:lnTo>
                  <a:lnTo>
                    <a:pt x="0" y="906"/>
                  </a:lnTo>
                  <a:lnTo>
                    <a:pt x="3" y="824"/>
                  </a:lnTo>
                  <a:lnTo>
                    <a:pt x="15" y="743"/>
                  </a:lnTo>
                  <a:lnTo>
                    <a:pt x="33" y="665"/>
                  </a:lnTo>
                  <a:lnTo>
                    <a:pt x="57" y="590"/>
                  </a:lnTo>
                  <a:lnTo>
                    <a:pt x="88" y="518"/>
                  </a:lnTo>
                  <a:lnTo>
                    <a:pt x="124" y="449"/>
                  </a:lnTo>
                  <a:lnTo>
                    <a:pt x="166" y="384"/>
                  </a:lnTo>
                  <a:lnTo>
                    <a:pt x="214" y="322"/>
                  </a:lnTo>
                  <a:lnTo>
                    <a:pt x="265" y="266"/>
                  </a:lnTo>
                  <a:lnTo>
                    <a:pt x="323" y="214"/>
                  </a:lnTo>
                  <a:lnTo>
                    <a:pt x="385" y="166"/>
                  </a:lnTo>
                  <a:lnTo>
                    <a:pt x="449" y="124"/>
                  </a:lnTo>
                  <a:lnTo>
                    <a:pt x="518" y="87"/>
                  </a:lnTo>
                  <a:lnTo>
                    <a:pt x="590" y="57"/>
                  </a:lnTo>
                  <a:lnTo>
                    <a:pt x="665" y="32"/>
                  </a:lnTo>
                  <a:lnTo>
                    <a:pt x="744" y="15"/>
                  </a:lnTo>
                  <a:lnTo>
                    <a:pt x="824" y="4"/>
                  </a:lnTo>
                  <a:lnTo>
                    <a:pt x="9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680"/>
            <p:cNvSpPr/>
            <p:nvPr/>
          </p:nvSpPr>
          <p:spPr bwMode="auto">
            <a:xfrm>
              <a:off x="1985" y="2539"/>
              <a:ext cx="843" cy="820"/>
            </a:xfrm>
            <a:custGeom>
              <a:avLst/>
              <a:gdLst>
                <a:gd name="T0" fmla="*/ 1907 w 3373"/>
                <a:gd name="T1" fmla="*/ 14 h 3280"/>
                <a:gd name="T2" fmla="*/ 2219 w 3373"/>
                <a:gd name="T3" fmla="*/ 86 h 3280"/>
                <a:gd name="T4" fmla="*/ 2508 w 3373"/>
                <a:gd name="T5" fmla="*/ 213 h 3280"/>
                <a:gd name="T6" fmla="*/ 2764 w 3373"/>
                <a:gd name="T7" fmla="*/ 390 h 3280"/>
                <a:gd name="T8" fmla="*/ 2983 w 3373"/>
                <a:gd name="T9" fmla="*/ 610 h 3280"/>
                <a:gd name="T10" fmla="*/ 3160 w 3373"/>
                <a:gd name="T11" fmla="*/ 867 h 3280"/>
                <a:gd name="T12" fmla="*/ 3287 w 3373"/>
                <a:gd name="T13" fmla="*/ 1155 h 3280"/>
                <a:gd name="T14" fmla="*/ 3359 w 3373"/>
                <a:gd name="T15" fmla="*/ 1468 h 3280"/>
                <a:gd name="T16" fmla="*/ 3369 w 3373"/>
                <a:gd name="T17" fmla="*/ 1797 h 3280"/>
                <a:gd name="T18" fmla="*/ 3320 w 3373"/>
                <a:gd name="T19" fmla="*/ 2111 h 3280"/>
                <a:gd name="T20" fmla="*/ 3215 w 3373"/>
                <a:gd name="T21" fmla="*/ 2404 h 3280"/>
                <a:gd name="T22" fmla="*/ 3058 w 3373"/>
                <a:gd name="T23" fmla="*/ 2668 h 3280"/>
                <a:gd name="T24" fmla="*/ 2927 w 3373"/>
                <a:gd name="T25" fmla="*/ 2770 h 3280"/>
                <a:gd name="T26" fmla="*/ 2930 w 3373"/>
                <a:gd name="T27" fmla="*/ 2758 h 3280"/>
                <a:gd name="T28" fmla="*/ 2933 w 3373"/>
                <a:gd name="T29" fmla="*/ 2741 h 3280"/>
                <a:gd name="T30" fmla="*/ 2903 w 3373"/>
                <a:gd name="T31" fmla="*/ 2555 h 3280"/>
                <a:gd name="T32" fmla="*/ 2819 w 3373"/>
                <a:gd name="T33" fmla="*/ 2393 h 3280"/>
                <a:gd name="T34" fmla="*/ 2858 w 3373"/>
                <a:gd name="T35" fmla="*/ 2196 h 3280"/>
                <a:gd name="T36" fmla="*/ 2937 w 3373"/>
                <a:gd name="T37" fmla="*/ 1951 h 3280"/>
                <a:gd name="T38" fmla="*/ 2964 w 3373"/>
                <a:gd name="T39" fmla="*/ 1688 h 3280"/>
                <a:gd name="T40" fmla="*/ 2933 w 3373"/>
                <a:gd name="T41" fmla="*/ 1409 h 3280"/>
                <a:gd name="T42" fmla="*/ 2844 w 3373"/>
                <a:gd name="T43" fmla="*/ 1151 h 3280"/>
                <a:gd name="T44" fmla="*/ 2706 w 3373"/>
                <a:gd name="T45" fmla="*/ 921 h 3280"/>
                <a:gd name="T46" fmla="*/ 2524 w 3373"/>
                <a:gd name="T47" fmla="*/ 725 h 3280"/>
                <a:gd name="T48" fmla="*/ 2305 w 3373"/>
                <a:gd name="T49" fmla="*/ 572 h 3280"/>
                <a:gd name="T50" fmla="*/ 2056 w 3373"/>
                <a:gd name="T51" fmla="*/ 466 h 3280"/>
                <a:gd name="T52" fmla="*/ 1783 w 3373"/>
                <a:gd name="T53" fmla="*/ 415 h 3280"/>
                <a:gd name="T54" fmla="*/ 1500 w 3373"/>
                <a:gd name="T55" fmla="*/ 426 h 3280"/>
                <a:gd name="T56" fmla="*/ 1234 w 3373"/>
                <a:gd name="T57" fmla="*/ 496 h 3280"/>
                <a:gd name="T58" fmla="*/ 994 w 3373"/>
                <a:gd name="T59" fmla="*/ 618 h 3280"/>
                <a:gd name="T60" fmla="*/ 787 w 3373"/>
                <a:gd name="T61" fmla="*/ 786 h 3280"/>
                <a:gd name="T62" fmla="*/ 618 w 3373"/>
                <a:gd name="T63" fmla="*/ 993 h 3280"/>
                <a:gd name="T64" fmla="*/ 497 w 3373"/>
                <a:gd name="T65" fmla="*/ 1234 h 3280"/>
                <a:gd name="T66" fmla="*/ 427 w 3373"/>
                <a:gd name="T67" fmla="*/ 1500 h 3280"/>
                <a:gd name="T68" fmla="*/ 416 w 3373"/>
                <a:gd name="T69" fmla="*/ 1784 h 3280"/>
                <a:gd name="T70" fmla="*/ 467 w 3373"/>
                <a:gd name="T71" fmla="*/ 2057 h 3280"/>
                <a:gd name="T72" fmla="*/ 573 w 3373"/>
                <a:gd name="T73" fmla="*/ 2307 h 3280"/>
                <a:gd name="T74" fmla="*/ 727 w 3373"/>
                <a:gd name="T75" fmla="*/ 2526 h 3280"/>
                <a:gd name="T76" fmla="*/ 922 w 3373"/>
                <a:gd name="T77" fmla="*/ 2708 h 3280"/>
                <a:gd name="T78" fmla="*/ 932 w 3373"/>
                <a:gd name="T79" fmla="*/ 2848 h 3280"/>
                <a:gd name="T80" fmla="*/ 1127 w 3373"/>
                <a:gd name="T81" fmla="*/ 3280 h 3280"/>
                <a:gd name="T82" fmla="*/ 845 w 3373"/>
                <a:gd name="T83" fmla="*/ 3150 h 3280"/>
                <a:gd name="T84" fmla="*/ 594 w 3373"/>
                <a:gd name="T85" fmla="*/ 2974 h 3280"/>
                <a:gd name="T86" fmla="*/ 380 w 3373"/>
                <a:gd name="T87" fmla="*/ 2754 h 3280"/>
                <a:gd name="T88" fmla="*/ 208 w 3373"/>
                <a:gd name="T89" fmla="*/ 2499 h 3280"/>
                <a:gd name="T90" fmla="*/ 84 w 3373"/>
                <a:gd name="T91" fmla="*/ 2214 h 3280"/>
                <a:gd name="T92" fmla="*/ 14 w 3373"/>
                <a:gd name="T93" fmla="*/ 1904 h 3280"/>
                <a:gd name="T94" fmla="*/ 3 w 3373"/>
                <a:gd name="T95" fmla="*/ 1577 h 3280"/>
                <a:gd name="T96" fmla="*/ 56 w 3373"/>
                <a:gd name="T97" fmla="*/ 1256 h 3280"/>
                <a:gd name="T98" fmla="*/ 165 w 3373"/>
                <a:gd name="T99" fmla="*/ 959 h 3280"/>
                <a:gd name="T100" fmla="*/ 326 w 3373"/>
                <a:gd name="T101" fmla="*/ 691 h 3280"/>
                <a:gd name="T102" fmla="*/ 532 w 3373"/>
                <a:gd name="T103" fmla="*/ 459 h 3280"/>
                <a:gd name="T104" fmla="*/ 776 w 3373"/>
                <a:gd name="T105" fmla="*/ 267 h 3280"/>
                <a:gd name="T106" fmla="*/ 1054 w 3373"/>
                <a:gd name="T107" fmla="*/ 123 h 3280"/>
                <a:gd name="T108" fmla="*/ 1361 w 3373"/>
                <a:gd name="T109" fmla="*/ 32 h 3280"/>
                <a:gd name="T110" fmla="*/ 1687 w 3373"/>
                <a:gd name="T111" fmla="*/ 0 h 3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73" h="3280">
                  <a:moveTo>
                    <a:pt x="1687" y="0"/>
                  </a:moveTo>
                  <a:lnTo>
                    <a:pt x="1798" y="4"/>
                  </a:lnTo>
                  <a:lnTo>
                    <a:pt x="1907" y="14"/>
                  </a:lnTo>
                  <a:lnTo>
                    <a:pt x="2013" y="32"/>
                  </a:lnTo>
                  <a:lnTo>
                    <a:pt x="2117" y="55"/>
                  </a:lnTo>
                  <a:lnTo>
                    <a:pt x="2219" y="86"/>
                  </a:lnTo>
                  <a:lnTo>
                    <a:pt x="2318" y="123"/>
                  </a:lnTo>
                  <a:lnTo>
                    <a:pt x="2414" y="165"/>
                  </a:lnTo>
                  <a:lnTo>
                    <a:pt x="2508" y="213"/>
                  </a:lnTo>
                  <a:lnTo>
                    <a:pt x="2597" y="267"/>
                  </a:lnTo>
                  <a:lnTo>
                    <a:pt x="2682" y="325"/>
                  </a:lnTo>
                  <a:lnTo>
                    <a:pt x="2764" y="390"/>
                  </a:lnTo>
                  <a:lnTo>
                    <a:pt x="2842" y="459"/>
                  </a:lnTo>
                  <a:lnTo>
                    <a:pt x="2915" y="532"/>
                  </a:lnTo>
                  <a:lnTo>
                    <a:pt x="2983" y="610"/>
                  </a:lnTo>
                  <a:lnTo>
                    <a:pt x="3048" y="691"/>
                  </a:lnTo>
                  <a:lnTo>
                    <a:pt x="3106" y="777"/>
                  </a:lnTo>
                  <a:lnTo>
                    <a:pt x="3160" y="867"/>
                  </a:lnTo>
                  <a:lnTo>
                    <a:pt x="3208" y="959"/>
                  </a:lnTo>
                  <a:lnTo>
                    <a:pt x="3250" y="1056"/>
                  </a:lnTo>
                  <a:lnTo>
                    <a:pt x="3287" y="1155"/>
                  </a:lnTo>
                  <a:lnTo>
                    <a:pt x="3317" y="1256"/>
                  </a:lnTo>
                  <a:lnTo>
                    <a:pt x="3341" y="1362"/>
                  </a:lnTo>
                  <a:lnTo>
                    <a:pt x="3359" y="1468"/>
                  </a:lnTo>
                  <a:lnTo>
                    <a:pt x="3369" y="1577"/>
                  </a:lnTo>
                  <a:lnTo>
                    <a:pt x="3373" y="1688"/>
                  </a:lnTo>
                  <a:lnTo>
                    <a:pt x="3369" y="1797"/>
                  </a:lnTo>
                  <a:lnTo>
                    <a:pt x="3360" y="1903"/>
                  </a:lnTo>
                  <a:lnTo>
                    <a:pt x="3342" y="2009"/>
                  </a:lnTo>
                  <a:lnTo>
                    <a:pt x="3320" y="2111"/>
                  </a:lnTo>
                  <a:lnTo>
                    <a:pt x="3291" y="2212"/>
                  </a:lnTo>
                  <a:lnTo>
                    <a:pt x="3256" y="2309"/>
                  </a:lnTo>
                  <a:lnTo>
                    <a:pt x="3215" y="2404"/>
                  </a:lnTo>
                  <a:lnTo>
                    <a:pt x="3168" y="2495"/>
                  </a:lnTo>
                  <a:lnTo>
                    <a:pt x="3116" y="2584"/>
                  </a:lnTo>
                  <a:lnTo>
                    <a:pt x="3058" y="2668"/>
                  </a:lnTo>
                  <a:lnTo>
                    <a:pt x="2995" y="2750"/>
                  </a:lnTo>
                  <a:lnTo>
                    <a:pt x="2927" y="2827"/>
                  </a:lnTo>
                  <a:lnTo>
                    <a:pt x="2927" y="2770"/>
                  </a:lnTo>
                  <a:lnTo>
                    <a:pt x="2927" y="2765"/>
                  </a:lnTo>
                  <a:lnTo>
                    <a:pt x="2930" y="2762"/>
                  </a:lnTo>
                  <a:lnTo>
                    <a:pt x="2930" y="2758"/>
                  </a:lnTo>
                  <a:lnTo>
                    <a:pt x="2931" y="2752"/>
                  </a:lnTo>
                  <a:lnTo>
                    <a:pt x="2932" y="2747"/>
                  </a:lnTo>
                  <a:lnTo>
                    <a:pt x="2933" y="2741"/>
                  </a:lnTo>
                  <a:lnTo>
                    <a:pt x="2930" y="2676"/>
                  </a:lnTo>
                  <a:lnTo>
                    <a:pt x="2919" y="2614"/>
                  </a:lnTo>
                  <a:lnTo>
                    <a:pt x="2903" y="2555"/>
                  </a:lnTo>
                  <a:lnTo>
                    <a:pt x="2881" y="2497"/>
                  </a:lnTo>
                  <a:lnTo>
                    <a:pt x="2853" y="2444"/>
                  </a:lnTo>
                  <a:lnTo>
                    <a:pt x="2819" y="2393"/>
                  </a:lnTo>
                  <a:lnTo>
                    <a:pt x="2780" y="2345"/>
                  </a:lnTo>
                  <a:lnTo>
                    <a:pt x="2822" y="2273"/>
                  </a:lnTo>
                  <a:lnTo>
                    <a:pt x="2858" y="2196"/>
                  </a:lnTo>
                  <a:lnTo>
                    <a:pt x="2890" y="2117"/>
                  </a:lnTo>
                  <a:lnTo>
                    <a:pt x="2916" y="2035"/>
                  </a:lnTo>
                  <a:lnTo>
                    <a:pt x="2937" y="1951"/>
                  </a:lnTo>
                  <a:lnTo>
                    <a:pt x="2951" y="1866"/>
                  </a:lnTo>
                  <a:lnTo>
                    <a:pt x="2960" y="1778"/>
                  </a:lnTo>
                  <a:lnTo>
                    <a:pt x="2964" y="1688"/>
                  </a:lnTo>
                  <a:lnTo>
                    <a:pt x="2960" y="1593"/>
                  </a:lnTo>
                  <a:lnTo>
                    <a:pt x="2950" y="1500"/>
                  </a:lnTo>
                  <a:lnTo>
                    <a:pt x="2933" y="1409"/>
                  </a:lnTo>
                  <a:lnTo>
                    <a:pt x="2910" y="1320"/>
                  </a:lnTo>
                  <a:lnTo>
                    <a:pt x="2881" y="1234"/>
                  </a:lnTo>
                  <a:lnTo>
                    <a:pt x="2844" y="1151"/>
                  </a:lnTo>
                  <a:lnTo>
                    <a:pt x="2805" y="1070"/>
                  </a:lnTo>
                  <a:lnTo>
                    <a:pt x="2758" y="993"/>
                  </a:lnTo>
                  <a:lnTo>
                    <a:pt x="2706" y="921"/>
                  </a:lnTo>
                  <a:lnTo>
                    <a:pt x="2650" y="852"/>
                  </a:lnTo>
                  <a:lnTo>
                    <a:pt x="2589" y="786"/>
                  </a:lnTo>
                  <a:lnTo>
                    <a:pt x="2524" y="725"/>
                  </a:lnTo>
                  <a:lnTo>
                    <a:pt x="2455" y="669"/>
                  </a:lnTo>
                  <a:lnTo>
                    <a:pt x="2383" y="618"/>
                  </a:lnTo>
                  <a:lnTo>
                    <a:pt x="2305" y="572"/>
                  </a:lnTo>
                  <a:lnTo>
                    <a:pt x="2226" y="531"/>
                  </a:lnTo>
                  <a:lnTo>
                    <a:pt x="2142" y="496"/>
                  </a:lnTo>
                  <a:lnTo>
                    <a:pt x="2056" y="466"/>
                  </a:lnTo>
                  <a:lnTo>
                    <a:pt x="1968" y="442"/>
                  </a:lnTo>
                  <a:lnTo>
                    <a:pt x="1876" y="426"/>
                  </a:lnTo>
                  <a:lnTo>
                    <a:pt x="1783" y="415"/>
                  </a:lnTo>
                  <a:lnTo>
                    <a:pt x="1688" y="412"/>
                  </a:lnTo>
                  <a:lnTo>
                    <a:pt x="1593" y="415"/>
                  </a:lnTo>
                  <a:lnTo>
                    <a:pt x="1500" y="426"/>
                  </a:lnTo>
                  <a:lnTo>
                    <a:pt x="1409" y="442"/>
                  </a:lnTo>
                  <a:lnTo>
                    <a:pt x="1320" y="466"/>
                  </a:lnTo>
                  <a:lnTo>
                    <a:pt x="1234" y="496"/>
                  </a:lnTo>
                  <a:lnTo>
                    <a:pt x="1151" y="531"/>
                  </a:lnTo>
                  <a:lnTo>
                    <a:pt x="1071" y="572"/>
                  </a:lnTo>
                  <a:lnTo>
                    <a:pt x="994" y="618"/>
                  </a:lnTo>
                  <a:lnTo>
                    <a:pt x="921" y="669"/>
                  </a:lnTo>
                  <a:lnTo>
                    <a:pt x="852" y="725"/>
                  </a:lnTo>
                  <a:lnTo>
                    <a:pt x="787" y="786"/>
                  </a:lnTo>
                  <a:lnTo>
                    <a:pt x="726" y="852"/>
                  </a:lnTo>
                  <a:lnTo>
                    <a:pt x="670" y="921"/>
                  </a:lnTo>
                  <a:lnTo>
                    <a:pt x="618" y="993"/>
                  </a:lnTo>
                  <a:lnTo>
                    <a:pt x="573" y="1070"/>
                  </a:lnTo>
                  <a:lnTo>
                    <a:pt x="532" y="1151"/>
                  </a:lnTo>
                  <a:lnTo>
                    <a:pt x="497" y="1234"/>
                  </a:lnTo>
                  <a:lnTo>
                    <a:pt x="466" y="1320"/>
                  </a:lnTo>
                  <a:lnTo>
                    <a:pt x="443" y="1409"/>
                  </a:lnTo>
                  <a:lnTo>
                    <a:pt x="427" y="1500"/>
                  </a:lnTo>
                  <a:lnTo>
                    <a:pt x="416" y="1593"/>
                  </a:lnTo>
                  <a:lnTo>
                    <a:pt x="413" y="1688"/>
                  </a:lnTo>
                  <a:lnTo>
                    <a:pt x="416" y="1784"/>
                  </a:lnTo>
                  <a:lnTo>
                    <a:pt x="427" y="1876"/>
                  </a:lnTo>
                  <a:lnTo>
                    <a:pt x="444" y="1968"/>
                  </a:lnTo>
                  <a:lnTo>
                    <a:pt x="467" y="2057"/>
                  </a:lnTo>
                  <a:lnTo>
                    <a:pt x="497" y="2143"/>
                  </a:lnTo>
                  <a:lnTo>
                    <a:pt x="532" y="2226"/>
                  </a:lnTo>
                  <a:lnTo>
                    <a:pt x="573" y="2307"/>
                  </a:lnTo>
                  <a:lnTo>
                    <a:pt x="619" y="2384"/>
                  </a:lnTo>
                  <a:lnTo>
                    <a:pt x="671" y="2457"/>
                  </a:lnTo>
                  <a:lnTo>
                    <a:pt x="727" y="2526"/>
                  </a:lnTo>
                  <a:lnTo>
                    <a:pt x="788" y="2591"/>
                  </a:lnTo>
                  <a:lnTo>
                    <a:pt x="853" y="2652"/>
                  </a:lnTo>
                  <a:lnTo>
                    <a:pt x="922" y="2708"/>
                  </a:lnTo>
                  <a:lnTo>
                    <a:pt x="921" y="2755"/>
                  </a:lnTo>
                  <a:lnTo>
                    <a:pt x="923" y="2802"/>
                  </a:lnTo>
                  <a:lnTo>
                    <a:pt x="932" y="2848"/>
                  </a:lnTo>
                  <a:lnTo>
                    <a:pt x="945" y="2894"/>
                  </a:lnTo>
                  <a:lnTo>
                    <a:pt x="963" y="2940"/>
                  </a:lnTo>
                  <a:lnTo>
                    <a:pt x="1127" y="3280"/>
                  </a:lnTo>
                  <a:lnTo>
                    <a:pt x="1030" y="3243"/>
                  </a:lnTo>
                  <a:lnTo>
                    <a:pt x="936" y="3199"/>
                  </a:lnTo>
                  <a:lnTo>
                    <a:pt x="845" y="3150"/>
                  </a:lnTo>
                  <a:lnTo>
                    <a:pt x="757" y="3096"/>
                  </a:lnTo>
                  <a:lnTo>
                    <a:pt x="674" y="3037"/>
                  </a:lnTo>
                  <a:lnTo>
                    <a:pt x="594" y="2974"/>
                  </a:lnTo>
                  <a:lnTo>
                    <a:pt x="519" y="2905"/>
                  </a:lnTo>
                  <a:lnTo>
                    <a:pt x="446" y="2831"/>
                  </a:lnTo>
                  <a:lnTo>
                    <a:pt x="380" y="2754"/>
                  </a:lnTo>
                  <a:lnTo>
                    <a:pt x="318" y="2673"/>
                  </a:lnTo>
                  <a:lnTo>
                    <a:pt x="261" y="2588"/>
                  </a:lnTo>
                  <a:lnTo>
                    <a:pt x="208" y="2499"/>
                  </a:lnTo>
                  <a:lnTo>
                    <a:pt x="161" y="2407"/>
                  </a:lnTo>
                  <a:lnTo>
                    <a:pt x="119" y="2312"/>
                  </a:lnTo>
                  <a:lnTo>
                    <a:pt x="84" y="2214"/>
                  </a:lnTo>
                  <a:lnTo>
                    <a:pt x="54" y="2114"/>
                  </a:lnTo>
                  <a:lnTo>
                    <a:pt x="30" y="2010"/>
                  </a:lnTo>
                  <a:lnTo>
                    <a:pt x="14" y="1904"/>
                  </a:lnTo>
                  <a:lnTo>
                    <a:pt x="3" y="1798"/>
                  </a:lnTo>
                  <a:lnTo>
                    <a:pt x="0" y="1688"/>
                  </a:lnTo>
                  <a:lnTo>
                    <a:pt x="3" y="1577"/>
                  </a:lnTo>
                  <a:lnTo>
                    <a:pt x="14" y="1468"/>
                  </a:lnTo>
                  <a:lnTo>
                    <a:pt x="31" y="1362"/>
                  </a:lnTo>
                  <a:lnTo>
                    <a:pt x="56" y="1256"/>
                  </a:lnTo>
                  <a:lnTo>
                    <a:pt x="86" y="1155"/>
                  </a:lnTo>
                  <a:lnTo>
                    <a:pt x="123" y="1056"/>
                  </a:lnTo>
                  <a:lnTo>
                    <a:pt x="165" y="959"/>
                  </a:lnTo>
                  <a:lnTo>
                    <a:pt x="213" y="867"/>
                  </a:lnTo>
                  <a:lnTo>
                    <a:pt x="266" y="777"/>
                  </a:lnTo>
                  <a:lnTo>
                    <a:pt x="326" y="691"/>
                  </a:lnTo>
                  <a:lnTo>
                    <a:pt x="389" y="610"/>
                  </a:lnTo>
                  <a:lnTo>
                    <a:pt x="458" y="532"/>
                  </a:lnTo>
                  <a:lnTo>
                    <a:pt x="532" y="459"/>
                  </a:lnTo>
                  <a:lnTo>
                    <a:pt x="609" y="390"/>
                  </a:lnTo>
                  <a:lnTo>
                    <a:pt x="691" y="325"/>
                  </a:lnTo>
                  <a:lnTo>
                    <a:pt x="776" y="267"/>
                  </a:lnTo>
                  <a:lnTo>
                    <a:pt x="866" y="213"/>
                  </a:lnTo>
                  <a:lnTo>
                    <a:pt x="959" y="165"/>
                  </a:lnTo>
                  <a:lnTo>
                    <a:pt x="1054" y="123"/>
                  </a:lnTo>
                  <a:lnTo>
                    <a:pt x="1154" y="86"/>
                  </a:lnTo>
                  <a:lnTo>
                    <a:pt x="1255" y="55"/>
                  </a:lnTo>
                  <a:lnTo>
                    <a:pt x="1361" y="32"/>
                  </a:lnTo>
                  <a:lnTo>
                    <a:pt x="1467" y="14"/>
                  </a:lnTo>
                  <a:lnTo>
                    <a:pt x="1576" y="4"/>
                  </a:lnTo>
                  <a:lnTo>
                    <a:pt x="16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1" name="稻壳儿设计师PPT@老油条PPT_14"/>
          <p:cNvGrpSpPr>
            <a:grpSpLocks noChangeAspect="1"/>
          </p:cNvGrpSpPr>
          <p:nvPr/>
        </p:nvGrpSpPr>
        <p:grpSpPr bwMode="auto">
          <a:xfrm>
            <a:off x="5886908" y="3574934"/>
            <a:ext cx="476239" cy="485826"/>
            <a:chOff x="2108" y="2212"/>
            <a:chExt cx="1987" cy="2027"/>
          </a:xfrm>
          <a:solidFill>
            <a:srgbClr val="5F6F7E"/>
          </a:solidFill>
        </p:grpSpPr>
        <p:sp>
          <p:nvSpPr>
            <p:cNvPr id="32" name="Freeform 692"/>
            <p:cNvSpPr/>
            <p:nvPr/>
          </p:nvSpPr>
          <p:spPr bwMode="auto">
            <a:xfrm>
              <a:off x="2747" y="2969"/>
              <a:ext cx="170" cy="169"/>
            </a:xfrm>
            <a:custGeom>
              <a:avLst/>
              <a:gdLst>
                <a:gd name="T0" fmla="*/ 169 w 340"/>
                <a:gd name="T1" fmla="*/ 0 h 338"/>
                <a:gd name="T2" fmla="*/ 204 w 340"/>
                <a:gd name="T3" fmla="*/ 3 h 338"/>
                <a:gd name="T4" fmla="*/ 236 w 340"/>
                <a:gd name="T5" fmla="*/ 13 h 338"/>
                <a:gd name="T6" fmla="*/ 264 w 340"/>
                <a:gd name="T7" fmla="*/ 29 h 338"/>
                <a:gd name="T8" fmla="*/ 290 w 340"/>
                <a:gd name="T9" fmla="*/ 50 h 338"/>
                <a:gd name="T10" fmla="*/ 310 w 340"/>
                <a:gd name="T11" fmla="*/ 74 h 338"/>
                <a:gd name="T12" fmla="*/ 326 w 340"/>
                <a:gd name="T13" fmla="*/ 104 h 338"/>
                <a:gd name="T14" fmla="*/ 336 w 340"/>
                <a:gd name="T15" fmla="*/ 135 h 338"/>
                <a:gd name="T16" fmla="*/ 340 w 340"/>
                <a:gd name="T17" fmla="*/ 169 h 338"/>
                <a:gd name="T18" fmla="*/ 336 w 340"/>
                <a:gd name="T19" fmla="*/ 204 h 338"/>
                <a:gd name="T20" fmla="*/ 326 w 340"/>
                <a:gd name="T21" fmla="*/ 236 h 338"/>
                <a:gd name="T22" fmla="*/ 310 w 340"/>
                <a:gd name="T23" fmla="*/ 264 h 338"/>
                <a:gd name="T24" fmla="*/ 290 w 340"/>
                <a:gd name="T25" fmla="*/ 289 h 338"/>
                <a:gd name="T26" fmla="*/ 264 w 340"/>
                <a:gd name="T27" fmla="*/ 310 h 338"/>
                <a:gd name="T28" fmla="*/ 236 w 340"/>
                <a:gd name="T29" fmla="*/ 326 h 338"/>
                <a:gd name="T30" fmla="*/ 204 w 340"/>
                <a:gd name="T31" fmla="*/ 336 h 338"/>
                <a:gd name="T32" fmla="*/ 169 w 340"/>
                <a:gd name="T33" fmla="*/ 338 h 338"/>
                <a:gd name="T34" fmla="*/ 136 w 340"/>
                <a:gd name="T35" fmla="*/ 336 h 338"/>
                <a:gd name="T36" fmla="*/ 104 w 340"/>
                <a:gd name="T37" fmla="*/ 326 h 338"/>
                <a:gd name="T38" fmla="*/ 76 w 340"/>
                <a:gd name="T39" fmla="*/ 310 h 338"/>
                <a:gd name="T40" fmla="*/ 50 w 340"/>
                <a:gd name="T41" fmla="*/ 289 h 338"/>
                <a:gd name="T42" fmla="*/ 29 w 340"/>
                <a:gd name="T43" fmla="*/ 264 h 338"/>
                <a:gd name="T44" fmla="*/ 14 w 340"/>
                <a:gd name="T45" fmla="*/ 236 h 338"/>
                <a:gd name="T46" fmla="*/ 4 w 340"/>
                <a:gd name="T47" fmla="*/ 204 h 338"/>
                <a:gd name="T48" fmla="*/ 0 w 340"/>
                <a:gd name="T49" fmla="*/ 169 h 338"/>
                <a:gd name="T50" fmla="*/ 4 w 340"/>
                <a:gd name="T51" fmla="*/ 135 h 338"/>
                <a:gd name="T52" fmla="*/ 14 w 340"/>
                <a:gd name="T53" fmla="*/ 104 h 338"/>
                <a:gd name="T54" fmla="*/ 29 w 340"/>
                <a:gd name="T55" fmla="*/ 74 h 338"/>
                <a:gd name="T56" fmla="*/ 50 w 340"/>
                <a:gd name="T57" fmla="*/ 50 h 338"/>
                <a:gd name="T58" fmla="*/ 76 w 340"/>
                <a:gd name="T59" fmla="*/ 29 h 338"/>
                <a:gd name="T60" fmla="*/ 104 w 340"/>
                <a:gd name="T61" fmla="*/ 13 h 338"/>
                <a:gd name="T62" fmla="*/ 136 w 340"/>
                <a:gd name="T63" fmla="*/ 3 h 338"/>
                <a:gd name="T64" fmla="*/ 169 w 340"/>
                <a:gd name="T65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0" h="338">
                  <a:moveTo>
                    <a:pt x="169" y="0"/>
                  </a:moveTo>
                  <a:lnTo>
                    <a:pt x="204" y="3"/>
                  </a:lnTo>
                  <a:lnTo>
                    <a:pt x="236" y="13"/>
                  </a:lnTo>
                  <a:lnTo>
                    <a:pt x="264" y="29"/>
                  </a:lnTo>
                  <a:lnTo>
                    <a:pt x="290" y="50"/>
                  </a:lnTo>
                  <a:lnTo>
                    <a:pt x="310" y="74"/>
                  </a:lnTo>
                  <a:lnTo>
                    <a:pt x="326" y="104"/>
                  </a:lnTo>
                  <a:lnTo>
                    <a:pt x="336" y="135"/>
                  </a:lnTo>
                  <a:lnTo>
                    <a:pt x="340" y="169"/>
                  </a:lnTo>
                  <a:lnTo>
                    <a:pt x="336" y="204"/>
                  </a:lnTo>
                  <a:lnTo>
                    <a:pt x="326" y="236"/>
                  </a:lnTo>
                  <a:lnTo>
                    <a:pt x="310" y="264"/>
                  </a:lnTo>
                  <a:lnTo>
                    <a:pt x="290" y="289"/>
                  </a:lnTo>
                  <a:lnTo>
                    <a:pt x="264" y="310"/>
                  </a:lnTo>
                  <a:lnTo>
                    <a:pt x="236" y="326"/>
                  </a:lnTo>
                  <a:lnTo>
                    <a:pt x="204" y="336"/>
                  </a:lnTo>
                  <a:lnTo>
                    <a:pt x="169" y="338"/>
                  </a:lnTo>
                  <a:lnTo>
                    <a:pt x="136" y="336"/>
                  </a:lnTo>
                  <a:lnTo>
                    <a:pt x="104" y="326"/>
                  </a:lnTo>
                  <a:lnTo>
                    <a:pt x="76" y="310"/>
                  </a:lnTo>
                  <a:lnTo>
                    <a:pt x="50" y="289"/>
                  </a:lnTo>
                  <a:lnTo>
                    <a:pt x="29" y="264"/>
                  </a:lnTo>
                  <a:lnTo>
                    <a:pt x="14" y="236"/>
                  </a:lnTo>
                  <a:lnTo>
                    <a:pt x="4" y="204"/>
                  </a:lnTo>
                  <a:lnTo>
                    <a:pt x="0" y="169"/>
                  </a:lnTo>
                  <a:lnTo>
                    <a:pt x="4" y="135"/>
                  </a:lnTo>
                  <a:lnTo>
                    <a:pt x="14" y="104"/>
                  </a:lnTo>
                  <a:lnTo>
                    <a:pt x="29" y="74"/>
                  </a:lnTo>
                  <a:lnTo>
                    <a:pt x="50" y="50"/>
                  </a:lnTo>
                  <a:lnTo>
                    <a:pt x="76" y="29"/>
                  </a:lnTo>
                  <a:lnTo>
                    <a:pt x="104" y="13"/>
                  </a:lnTo>
                  <a:lnTo>
                    <a:pt x="136" y="3"/>
                  </a:lnTo>
                  <a:lnTo>
                    <a:pt x="1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Freeform 693"/>
            <p:cNvSpPr/>
            <p:nvPr/>
          </p:nvSpPr>
          <p:spPr bwMode="auto">
            <a:xfrm>
              <a:off x="3286" y="3313"/>
              <a:ext cx="169" cy="169"/>
            </a:xfrm>
            <a:custGeom>
              <a:avLst/>
              <a:gdLst>
                <a:gd name="T0" fmla="*/ 170 w 340"/>
                <a:gd name="T1" fmla="*/ 0 h 339"/>
                <a:gd name="T2" fmla="*/ 204 w 340"/>
                <a:gd name="T3" fmla="*/ 4 h 339"/>
                <a:gd name="T4" fmla="*/ 236 w 340"/>
                <a:gd name="T5" fmla="*/ 14 h 339"/>
                <a:gd name="T6" fmla="*/ 265 w 340"/>
                <a:gd name="T7" fmla="*/ 30 h 339"/>
                <a:gd name="T8" fmla="*/ 289 w 340"/>
                <a:gd name="T9" fmla="*/ 51 h 339"/>
                <a:gd name="T10" fmla="*/ 310 w 340"/>
                <a:gd name="T11" fmla="*/ 75 h 339"/>
                <a:gd name="T12" fmla="*/ 326 w 340"/>
                <a:gd name="T13" fmla="*/ 104 h 339"/>
                <a:gd name="T14" fmla="*/ 336 w 340"/>
                <a:gd name="T15" fmla="*/ 136 h 339"/>
                <a:gd name="T16" fmla="*/ 340 w 340"/>
                <a:gd name="T17" fmla="*/ 170 h 339"/>
                <a:gd name="T18" fmla="*/ 336 w 340"/>
                <a:gd name="T19" fmla="*/ 204 h 339"/>
                <a:gd name="T20" fmla="*/ 326 w 340"/>
                <a:gd name="T21" fmla="*/ 236 h 339"/>
                <a:gd name="T22" fmla="*/ 310 w 340"/>
                <a:gd name="T23" fmla="*/ 265 h 339"/>
                <a:gd name="T24" fmla="*/ 289 w 340"/>
                <a:gd name="T25" fmla="*/ 290 h 339"/>
                <a:gd name="T26" fmla="*/ 265 w 340"/>
                <a:gd name="T27" fmla="*/ 311 h 339"/>
                <a:gd name="T28" fmla="*/ 236 w 340"/>
                <a:gd name="T29" fmla="*/ 326 h 339"/>
                <a:gd name="T30" fmla="*/ 204 w 340"/>
                <a:gd name="T31" fmla="*/ 336 h 339"/>
                <a:gd name="T32" fmla="*/ 170 w 340"/>
                <a:gd name="T33" fmla="*/ 339 h 339"/>
                <a:gd name="T34" fmla="*/ 135 w 340"/>
                <a:gd name="T35" fmla="*/ 336 h 339"/>
                <a:gd name="T36" fmla="*/ 104 w 340"/>
                <a:gd name="T37" fmla="*/ 326 h 339"/>
                <a:gd name="T38" fmla="*/ 74 w 340"/>
                <a:gd name="T39" fmla="*/ 311 h 339"/>
                <a:gd name="T40" fmla="*/ 50 w 340"/>
                <a:gd name="T41" fmla="*/ 290 h 339"/>
                <a:gd name="T42" fmla="*/ 29 w 340"/>
                <a:gd name="T43" fmla="*/ 265 h 339"/>
                <a:gd name="T44" fmla="*/ 14 w 340"/>
                <a:gd name="T45" fmla="*/ 236 h 339"/>
                <a:gd name="T46" fmla="*/ 4 w 340"/>
                <a:gd name="T47" fmla="*/ 204 h 339"/>
                <a:gd name="T48" fmla="*/ 0 w 340"/>
                <a:gd name="T49" fmla="*/ 170 h 339"/>
                <a:gd name="T50" fmla="*/ 4 w 340"/>
                <a:gd name="T51" fmla="*/ 136 h 339"/>
                <a:gd name="T52" fmla="*/ 14 w 340"/>
                <a:gd name="T53" fmla="*/ 104 h 339"/>
                <a:gd name="T54" fmla="*/ 29 w 340"/>
                <a:gd name="T55" fmla="*/ 75 h 339"/>
                <a:gd name="T56" fmla="*/ 50 w 340"/>
                <a:gd name="T57" fmla="*/ 51 h 339"/>
                <a:gd name="T58" fmla="*/ 74 w 340"/>
                <a:gd name="T59" fmla="*/ 30 h 339"/>
                <a:gd name="T60" fmla="*/ 104 w 340"/>
                <a:gd name="T61" fmla="*/ 14 h 339"/>
                <a:gd name="T62" fmla="*/ 135 w 340"/>
                <a:gd name="T63" fmla="*/ 4 h 339"/>
                <a:gd name="T64" fmla="*/ 170 w 340"/>
                <a:gd name="T6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0" h="339">
                  <a:moveTo>
                    <a:pt x="170" y="0"/>
                  </a:moveTo>
                  <a:lnTo>
                    <a:pt x="204" y="4"/>
                  </a:lnTo>
                  <a:lnTo>
                    <a:pt x="236" y="14"/>
                  </a:lnTo>
                  <a:lnTo>
                    <a:pt x="265" y="30"/>
                  </a:lnTo>
                  <a:lnTo>
                    <a:pt x="289" y="51"/>
                  </a:lnTo>
                  <a:lnTo>
                    <a:pt x="310" y="75"/>
                  </a:lnTo>
                  <a:lnTo>
                    <a:pt x="326" y="104"/>
                  </a:lnTo>
                  <a:lnTo>
                    <a:pt x="336" y="136"/>
                  </a:lnTo>
                  <a:lnTo>
                    <a:pt x="340" y="170"/>
                  </a:lnTo>
                  <a:lnTo>
                    <a:pt x="336" y="204"/>
                  </a:lnTo>
                  <a:lnTo>
                    <a:pt x="326" y="236"/>
                  </a:lnTo>
                  <a:lnTo>
                    <a:pt x="310" y="265"/>
                  </a:lnTo>
                  <a:lnTo>
                    <a:pt x="289" y="290"/>
                  </a:lnTo>
                  <a:lnTo>
                    <a:pt x="265" y="311"/>
                  </a:lnTo>
                  <a:lnTo>
                    <a:pt x="236" y="326"/>
                  </a:lnTo>
                  <a:lnTo>
                    <a:pt x="204" y="336"/>
                  </a:lnTo>
                  <a:lnTo>
                    <a:pt x="170" y="339"/>
                  </a:lnTo>
                  <a:lnTo>
                    <a:pt x="135" y="336"/>
                  </a:lnTo>
                  <a:lnTo>
                    <a:pt x="104" y="326"/>
                  </a:lnTo>
                  <a:lnTo>
                    <a:pt x="74" y="311"/>
                  </a:lnTo>
                  <a:lnTo>
                    <a:pt x="50" y="290"/>
                  </a:lnTo>
                  <a:lnTo>
                    <a:pt x="29" y="265"/>
                  </a:lnTo>
                  <a:lnTo>
                    <a:pt x="14" y="236"/>
                  </a:lnTo>
                  <a:lnTo>
                    <a:pt x="4" y="204"/>
                  </a:lnTo>
                  <a:lnTo>
                    <a:pt x="0" y="170"/>
                  </a:lnTo>
                  <a:lnTo>
                    <a:pt x="4" y="136"/>
                  </a:lnTo>
                  <a:lnTo>
                    <a:pt x="14" y="104"/>
                  </a:lnTo>
                  <a:lnTo>
                    <a:pt x="29" y="75"/>
                  </a:lnTo>
                  <a:lnTo>
                    <a:pt x="50" y="51"/>
                  </a:lnTo>
                  <a:lnTo>
                    <a:pt x="74" y="30"/>
                  </a:lnTo>
                  <a:lnTo>
                    <a:pt x="104" y="14"/>
                  </a:lnTo>
                  <a:lnTo>
                    <a:pt x="135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694"/>
            <p:cNvSpPr>
              <a:spLocks noEditPoints="1"/>
            </p:cNvSpPr>
            <p:nvPr/>
          </p:nvSpPr>
          <p:spPr bwMode="auto">
            <a:xfrm>
              <a:off x="2108" y="2212"/>
              <a:ext cx="1987" cy="2027"/>
            </a:xfrm>
            <a:custGeom>
              <a:avLst/>
              <a:gdLst>
                <a:gd name="T0" fmla="*/ 2236 w 3973"/>
                <a:gd name="T1" fmla="*/ 2081 h 4054"/>
                <a:gd name="T2" fmla="*/ 2120 w 3973"/>
                <a:gd name="T3" fmla="*/ 2426 h 4054"/>
                <a:gd name="T4" fmla="*/ 2318 w 3973"/>
                <a:gd name="T5" fmla="*/ 2723 h 4054"/>
                <a:gd name="T6" fmla="*/ 2684 w 3973"/>
                <a:gd name="T7" fmla="*/ 2747 h 4054"/>
                <a:gd name="T8" fmla="*/ 2919 w 3973"/>
                <a:gd name="T9" fmla="*/ 2479 h 4054"/>
                <a:gd name="T10" fmla="*/ 2849 w 3973"/>
                <a:gd name="T11" fmla="*/ 2120 h 4054"/>
                <a:gd name="T12" fmla="*/ 2525 w 3973"/>
                <a:gd name="T13" fmla="*/ 1961 h 4054"/>
                <a:gd name="T14" fmla="*/ 1360 w 3973"/>
                <a:gd name="T15" fmla="*/ 2628 h 4054"/>
                <a:gd name="T16" fmla="*/ 1404 w 3973"/>
                <a:gd name="T17" fmla="*/ 2763 h 4054"/>
                <a:gd name="T18" fmla="*/ 2599 w 3973"/>
                <a:gd name="T19" fmla="*/ 1444 h 4054"/>
                <a:gd name="T20" fmla="*/ 2585 w 3973"/>
                <a:gd name="T21" fmla="*/ 1305 h 4054"/>
                <a:gd name="T22" fmla="*/ 1288 w 3973"/>
                <a:gd name="T23" fmla="*/ 1306 h 4054"/>
                <a:gd name="T24" fmla="*/ 1052 w 3973"/>
                <a:gd name="T25" fmla="*/ 1574 h 4054"/>
                <a:gd name="T26" fmla="*/ 1123 w 3973"/>
                <a:gd name="T27" fmla="*/ 1931 h 4054"/>
                <a:gd name="T28" fmla="*/ 1447 w 3973"/>
                <a:gd name="T29" fmla="*/ 2090 h 4054"/>
                <a:gd name="T30" fmla="*/ 1771 w 3973"/>
                <a:gd name="T31" fmla="*/ 1933 h 4054"/>
                <a:gd name="T32" fmla="*/ 1841 w 3973"/>
                <a:gd name="T33" fmla="*/ 1574 h 4054"/>
                <a:gd name="T34" fmla="*/ 1607 w 3973"/>
                <a:gd name="T35" fmla="*/ 1306 h 4054"/>
                <a:gd name="T36" fmla="*/ 2078 w 3973"/>
                <a:gd name="T37" fmla="*/ 21 h 4054"/>
                <a:gd name="T38" fmla="*/ 2339 w 3973"/>
                <a:gd name="T39" fmla="*/ 234 h 4054"/>
                <a:gd name="T40" fmla="*/ 2675 w 3973"/>
                <a:gd name="T41" fmla="*/ 176 h 4054"/>
                <a:gd name="T42" fmla="*/ 2932 w 3973"/>
                <a:gd name="T43" fmla="*/ 252 h 4054"/>
                <a:gd name="T44" fmla="*/ 3082 w 3973"/>
                <a:gd name="T45" fmla="*/ 566 h 4054"/>
                <a:gd name="T46" fmla="*/ 3410 w 3973"/>
                <a:gd name="T47" fmla="*/ 659 h 4054"/>
                <a:gd name="T48" fmla="*/ 3609 w 3973"/>
                <a:gd name="T49" fmla="*/ 837 h 4054"/>
                <a:gd name="T50" fmla="*/ 3608 w 3973"/>
                <a:gd name="T51" fmla="*/ 1185 h 4054"/>
                <a:gd name="T52" fmla="*/ 3860 w 3973"/>
                <a:gd name="T53" fmla="*/ 1410 h 4054"/>
                <a:gd name="T54" fmla="*/ 3967 w 3973"/>
                <a:gd name="T55" fmla="*/ 1633 h 4054"/>
                <a:gd name="T56" fmla="*/ 3821 w 3973"/>
                <a:gd name="T57" fmla="*/ 1933 h 4054"/>
                <a:gd name="T58" fmla="*/ 3922 w 3973"/>
                <a:gd name="T59" fmla="*/ 2251 h 4054"/>
                <a:gd name="T60" fmla="*/ 3957 w 3973"/>
                <a:gd name="T61" fmla="*/ 2497 h 4054"/>
                <a:gd name="T62" fmla="*/ 3713 w 3973"/>
                <a:gd name="T63" fmla="*/ 2711 h 4054"/>
                <a:gd name="T64" fmla="*/ 3615 w 3973"/>
                <a:gd name="T65" fmla="*/ 2966 h 4054"/>
                <a:gd name="T66" fmla="*/ 3571 w 3973"/>
                <a:gd name="T67" fmla="*/ 3294 h 4054"/>
                <a:gd name="T68" fmla="*/ 3245 w 3973"/>
                <a:gd name="T69" fmla="*/ 3390 h 4054"/>
                <a:gd name="T70" fmla="*/ 3048 w 3973"/>
                <a:gd name="T71" fmla="*/ 3579 h 4054"/>
                <a:gd name="T72" fmla="*/ 2864 w 3973"/>
                <a:gd name="T73" fmla="*/ 3854 h 4054"/>
                <a:gd name="T74" fmla="*/ 2528 w 3973"/>
                <a:gd name="T75" fmla="*/ 3801 h 4054"/>
                <a:gd name="T76" fmla="*/ 2268 w 3973"/>
                <a:gd name="T77" fmla="*/ 3884 h 4054"/>
                <a:gd name="T78" fmla="*/ 2003 w 3973"/>
                <a:gd name="T79" fmla="*/ 4054 h 4054"/>
                <a:gd name="T80" fmla="*/ 1735 w 3973"/>
                <a:gd name="T81" fmla="*/ 3889 h 4054"/>
                <a:gd name="T82" fmla="*/ 1474 w 3973"/>
                <a:gd name="T83" fmla="*/ 3808 h 4054"/>
                <a:gd name="T84" fmla="*/ 1140 w 3973"/>
                <a:gd name="T85" fmla="*/ 3868 h 4054"/>
                <a:gd name="T86" fmla="*/ 951 w 3973"/>
                <a:gd name="T87" fmla="*/ 3594 h 4054"/>
                <a:gd name="T88" fmla="*/ 750 w 3973"/>
                <a:gd name="T89" fmla="*/ 3409 h 4054"/>
                <a:gd name="T90" fmla="*/ 424 w 3973"/>
                <a:gd name="T91" fmla="*/ 3318 h 4054"/>
                <a:gd name="T92" fmla="*/ 374 w 3973"/>
                <a:gd name="T93" fmla="*/ 2991 h 4054"/>
                <a:gd name="T94" fmla="*/ 273 w 3973"/>
                <a:gd name="T95" fmla="*/ 2737 h 4054"/>
                <a:gd name="T96" fmla="*/ 25 w 3973"/>
                <a:gd name="T97" fmla="*/ 2527 h 4054"/>
                <a:gd name="T98" fmla="*/ 56 w 3973"/>
                <a:gd name="T99" fmla="*/ 2279 h 4054"/>
                <a:gd name="T100" fmla="*/ 151 w 3973"/>
                <a:gd name="T101" fmla="*/ 1960 h 4054"/>
                <a:gd name="T102" fmla="*/ 0 w 3973"/>
                <a:gd name="T103" fmla="*/ 1662 h 4054"/>
                <a:gd name="T104" fmla="*/ 104 w 3973"/>
                <a:gd name="T105" fmla="*/ 1438 h 4054"/>
                <a:gd name="T106" fmla="*/ 352 w 3973"/>
                <a:gd name="T107" fmla="*/ 1210 h 4054"/>
                <a:gd name="T108" fmla="*/ 344 w 3973"/>
                <a:gd name="T109" fmla="*/ 862 h 4054"/>
                <a:gd name="T110" fmla="*/ 540 w 3973"/>
                <a:gd name="T111" fmla="*/ 680 h 4054"/>
                <a:gd name="T112" fmla="*/ 867 w 3973"/>
                <a:gd name="T113" fmla="*/ 582 h 4054"/>
                <a:gd name="T114" fmla="*/ 1013 w 3973"/>
                <a:gd name="T115" fmla="*/ 266 h 4054"/>
                <a:gd name="T116" fmla="*/ 1268 w 3973"/>
                <a:gd name="T117" fmla="*/ 186 h 4054"/>
                <a:gd name="T118" fmla="*/ 1605 w 3973"/>
                <a:gd name="T119" fmla="*/ 240 h 4054"/>
                <a:gd name="T120" fmla="*/ 1864 w 3973"/>
                <a:gd name="T121" fmla="*/ 23 h 4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73" h="4054">
                  <a:moveTo>
                    <a:pt x="2525" y="1961"/>
                  </a:moveTo>
                  <a:lnTo>
                    <a:pt x="2469" y="1965"/>
                  </a:lnTo>
                  <a:lnTo>
                    <a:pt x="2416" y="1976"/>
                  </a:lnTo>
                  <a:lnTo>
                    <a:pt x="2365" y="1993"/>
                  </a:lnTo>
                  <a:lnTo>
                    <a:pt x="2318" y="2018"/>
                  </a:lnTo>
                  <a:lnTo>
                    <a:pt x="2275" y="2046"/>
                  </a:lnTo>
                  <a:lnTo>
                    <a:pt x="2236" y="2081"/>
                  </a:lnTo>
                  <a:lnTo>
                    <a:pt x="2201" y="2120"/>
                  </a:lnTo>
                  <a:lnTo>
                    <a:pt x="2172" y="2163"/>
                  </a:lnTo>
                  <a:lnTo>
                    <a:pt x="2148" y="2211"/>
                  </a:lnTo>
                  <a:lnTo>
                    <a:pt x="2131" y="2262"/>
                  </a:lnTo>
                  <a:lnTo>
                    <a:pt x="2120" y="2315"/>
                  </a:lnTo>
                  <a:lnTo>
                    <a:pt x="2116" y="2370"/>
                  </a:lnTo>
                  <a:lnTo>
                    <a:pt x="2120" y="2426"/>
                  </a:lnTo>
                  <a:lnTo>
                    <a:pt x="2131" y="2479"/>
                  </a:lnTo>
                  <a:lnTo>
                    <a:pt x="2148" y="2530"/>
                  </a:lnTo>
                  <a:lnTo>
                    <a:pt x="2172" y="2576"/>
                  </a:lnTo>
                  <a:lnTo>
                    <a:pt x="2201" y="2620"/>
                  </a:lnTo>
                  <a:lnTo>
                    <a:pt x="2236" y="2659"/>
                  </a:lnTo>
                  <a:lnTo>
                    <a:pt x="2275" y="2694"/>
                  </a:lnTo>
                  <a:lnTo>
                    <a:pt x="2318" y="2723"/>
                  </a:lnTo>
                  <a:lnTo>
                    <a:pt x="2365" y="2747"/>
                  </a:lnTo>
                  <a:lnTo>
                    <a:pt x="2416" y="2764"/>
                  </a:lnTo>
                  <a:lnTo>
                    <a:pt x="2469" y="2775"/>
                  </a:lnTo>
                  <a:lnTo>
                    <a:pt x="2525" y="2779"/>
                  </a:lnTo>
                  <a:lnTo>
                    <a:pt x="2580" y="2775"/>
                  </a:lnTo>
                  <a:lnTo>
                    <a:pt x="2633" y="2764"/>
                  </a:lnTo>
                  <a:lnTo>
                    <a:pt x="2684" y="2747"/>
                  </a:lnTo>
                  <a:lnTo>
                    <a:pt x="2731" y="2723"/>
                  </a:lnTo>
                  <a:lnTo>
                    <a:pt x="2775" y="2694"/>
                  </a:lnTo>
                  <a:lnTo>
                    <a:pt x="2814" y="2659"/>
                  </a:lnTo>
                  <a:lnTo>
                    <a:pt x="2849" y="2620"/>
                  </a:lnTo>
                  <a:lnTo>
                    <a:pt x="2877" y="2576"/>
                  </a:lnTo>
                  <a:lnTo>
                    <a:pt x="2902" y="2530"/>
                  </a:lnTo>
                  <a:lnTo>
                    <a:pt x="2919" y="2479"/>
                  </a:lnTo>
                  <a:lnTo>
                    <a:pt x="2929" y="2426"/>
                  </a:lnTo>
                  <a:lnTo>
                    <a:pt x="2934" y="2370"/>
                  </a:lnTo>
                  <a:lnTo>
                    <a:pt x="2929" y="2315"/>
                  </a:lnTo>
                  <a:lnTo>
                    <a:pt x="2919" y="2262"/>
                  </a:lnTo>
                  <a:lnTo>
                    <a:pt x="2902" y="2211"/>
                  </a:lnTo>
                  <a:lnTo>
                    <a:pt x="2877" y="2163"/>
                  </a:lnTo>
                  <a:lnTo>
                    <a:pt x="2849" y="2120"/>
                  </a:lnTo>
                  <a:lnTo>
                    <a:pt x="2814" y="2081"/>
                  </a:lnTo>
                  <a:lnTo>
                    <a:pt x="2775" y="2046"/>
                  </a:lnTo>
                  <a:lnTo>
                    <a:pt x="2731" y="2018"/>
                  </a:lnTo>
                  <a:lnTo>
                    <a:pt x="2684" y="1993"/>
                  </a:lnTo>
                  <a:lnTo>
                    <a:pt x="2633" y="1976"/>
                  </a:lnTo>
                  <a:lnTo>
                    <a:pt x="2580" y="1965"/>
                  </a:lnTo>
                  <a:lnTo>
                    <a:pt x="2525" y="1961"/>
                  </a:lnTo>
                  <a:close/>
                  <a:moveTo>
                    <a:pt x="2523" y="1281"/>
                  </a:moveTo>
                  <a:lnTo>
                    <a:pt x="2501" y="1284"/>
                  </a:lnTo>
                  <a:lnTo>
                    <a:pt x="2480" y="1290"/>
                  </a:lnTo>
                  <a:lnTo>
                    <a:pt x="2462" y="1302"/>
                  </a:lnTo>
                  <a:lnTo>
                    <a:pt x="2446" y="1317"/>
                  </a:lnTo>
                  <a:lnTo>
                    <a:pt x="1372" y="2610"/>
                  </a:lnTo>
                  <a:lnTo>
                    <a:pt x="1360" y="2628"/>
                  </a:lnTo>
                  <a:lnTo>
                    <a:pt x="1352" y="2649"/>
                  </a:lnTo>
                  <a:lnTo>
                    <a:pt x="1350" y="2671"/>
                  </a:lnTo>
                  <a:lnTo>
                    <a:pt x="1351" y="2694"/>
                  </a:lnTo>
                  <a:lnTo>
                    <a:pt x="1358" y="2715"/>
                  </a:lnTo>
                  <a:lnTo>
                    <a:pt x="1370" y="2733"/>
                  </a:lnTo>
                  <a:lnTo>
                    <a:pt x="1386" y="2749"/>
                  </a:lnTo>
                  <a:lnTo>
                    <a:pt x="1404" y="2763"/>
                  </a:lnTo>
                  <a:lnTo>
                    <a:pt x="1425" y="2770"/>
                  </a:lnTo>
                  <a:lnTo>
                    <a:pt x="1447" y="2772"/>
                  </a:lnTo>
                  <a:lnTo>
                    <a:pt x="1470" y="2770"/>
                  </a:lnTo>
                  <a:lnTo>
                    <a:pt x="1491" y="2764"/>
                  </a:lnTo>
                  <a:lnTo>
                    <a:pt x="1509" y="2753"/>
                  </a:lnTo>
                  <a:lnTo>
                    <a:pt x="1526" y="2737"/>
                  </a:lnTo>
                  <a:lnTo>
                    <a:pt x="2599" y="1444"/>
                  </a:lnTo>
                  <a:lnTo>
                    <a:pt x="2611" y="1426"/>
                  </a:lnTo>
                  <a:lnTo>
                    <a:pt x="2618" y="1405"/>
                  </a:lnTo>
                  <a:lnTo>
                    <a:pt x="2622" y="1383"/>
                  </a:lnTo>
                  <a:lnTo>
                    <a:pt x="2620" y="1362"/>
                  </a:lnTo>
                  <a:lnTo>
                    <a:pt x="2612" y="1341"/>
                  </a:lnTo>
                  <a:lnTo>
                    <a:pt x="2601" y="1321"/>
                  </a:lnTo>
                  <a:lnTo>
                    <a:pt x="2585" y="1305"/>
                  </a:lnTo>
                  <a:lnTo>
                    <a:pt x="2566" y="1292"/>
                  </a:lnTo>
                  <a:lnTo>
                    <a:pt x="2545" y="1284"/>
                  </a:lnTo>
                  <a:lnTo>
                    <a:pt x="2523" y="1281"/>
                  </a:lnTo>
                  <a:close/>
                  <a:moveTo>
                    <a:pt x="1447" y="1274"/>
                  </a:moveTo>
                  <a:lnTo>
                    <a:pt x="1392" y="1278"/>
                  </a:lnTo>
                  <a:lnTo>
                    <a:pt x="1339" y="1289"/>
                  </a:lnTo>
                  <a:lnTo>
                    <a:pt x="1288" y="1306"/>
                  </a:lnTo>
                  <a:lnTo>
                    <a:pt x="1240" y="1329"/>
                  </a:lnTo>
                  <a:lnTo>
                    <a:pt x="1197" y="1359"/>
                  </a:lnTo>
                  <a:lnTo>
                    <a:pt x="1157" y="1394"/>
                  </a:lnTo>
                  <a:lnTo>
                    <a:pt x="1123" y="1433"/>
                  </a:lnTo>
                  <a:lnTo>
                    <a:pt x="1094" y="1476"/>
                  </a:lnTo>
                  <a:lnTo>
                    <a:pt x="1070" y="1523"/>
                  </a:lnTo>
                  <a:lnTo>
                    <a:pt x="1052" y="1574"/>
                  </a:lnTo>
                  <a:lnTo>
                    <a:pt x="1041" y="1627"/>
                  </a:lnTo>
                  <a:lnTo>
                    <a:pt x="1038" y="1682"/>
                  </a:lnTo>
                  <a:lnTo>
                    <a:pt x="1041" y="1738"/>
                  </a:lnTo>
                  <a:lnTo>
                    <a:pt x="1052" y="1791"/>
                  </a:lnTo>
                  <a:lnTo>
                    <a:pt x="1070" y="1841"/>
                  </a:lnTo>
                  <a:lnTo>
                    <a:pt x="1094" y="1888"/>
                  </a:lnTo>
                  <a:lnTo>
                    <a:pt x="1123" y="1931"/>
                  </a:lnTo>
                  <a:lnTo>
                    <a:pt x="1157" y="1971"/>
                  </a:lnTo>
                  <a:lnTo>
                    <a:pt x="1197" y="2005"/>
                  </a:lnTo>
                  <a:lnTo>
                    <a:pt x="1240" y="2035"/>
                  </a:lnTo>
                  <a:lnTo>
                    <a:pt x="1288" y="2058"/>
                  </a:lnTo>
                  <a:lnTo>
                    <a:pt x="1339" y="2077"/>
                  </a:lnTo>
                  <a:lnTo>
                    <a:pt x="1392" y="2087"/>
                  </a:lnTo>
                  <a:lnTo>
                    <a:pt x="1447" y="2090"/>
                  </a:lnTo>
                  <a:lnTo>
                    <a:pt x="1503" y="2087"/>
                  </a:lnTo>
                  <a:lnTo>
                    <a:pt x="1556" y="2077"/>
                  </a:lnTo>
                  <a:lnTo>
                    <a:pt x="1607" y="2058"/>
                  </a:lnTo>
                  <a:lnTo>
                    <a:pt x="1653" y="2035"/>
                  </a:lnTo>
                  <a:lnTo>
                    <a:pt x="1697" y="2005"/>
                  </a:lnTo>
                  <a:lnTo>
                    <a:pt x="1736" y="1971"/>
                  </a:lnTo>
                  <a:lnTo>
                    <a:pt x="1771" y="1933"/>
                  </a:lnTo>
                  <a:lnTo>
                    <a:pt x="1800" y="1888"/>
                  </a:lnTo>
                  <a:lnTo>
                    <a:pt x="1824" y="1841"/>
                  </a:lnTo>
                  <a:lnTo>
                    <a:pt x="1841" y="1791"/>
                  </a:lnTo>
                  <a:lnTo>
                    <a:pt x="1852" y="1738"/>
                  </a:lnTo>
                  <a:lnTo>
                    <a:pt x="1856" y="1682"/>
                  </a:lnTo>
                  <a:lnTo>
                    <a:pt x="1852" y="1627"/>
                  </a:lnTo>
                  <a:lnTo>
                    <a:pt x="1841" y="1574"/>
                  </a:lnTo>
                  <a:lnTo>
                    <a:pt x="1824" y="1523"/>
                  </a:lnTo>
                  <a:lnTo>
                    <a:pt x="1800" y="1476"/>
                  </a:lnTo>
                  <a:lnTo>
                    <a:pt x="1771" y="1433"/>
                  </a:lnTo>
                  <a:lnTo>
                    <a:pt x="1736" y="1394"/>
                  </a:lnTo>
                  <a:lnTo>
                    <a:pt x="1697" y="1359"/>
                  </a:lnTo>
                  <a:lnTo>
                    <a:pt x="1653" y="1329"/>
                  </a:lnTo>
                  <a:lnTo>
                    <a:pt x="1607" y="1306"/>
                  </a:lnTo>
                  <a:lnTo>
                    <a:pt x="1556" y="1289"/>
                  </a:lnTo>
                  <a:lnTo>
                    <a:pt x="1503" y="1278"/>
                  </a:lnTo>
                  <a:lnTo>
                    <a:pt x="1447" y="1274"/>
                  </a:lnTo>
                  <a:close/>
                  <a:moveTo>
                    <a:pt x="1970" y="0"/>
                  </a:moveTo>
                  <a:lnTo>
                    <a:pt x="2008" y="2"/>
                  </a:lnTo>
                  <a:lnTo>
                    <a:pt x="2043" y="10"/>
                  </a:lnTo>
                  <a:lnTo>
                    <a:pt x="2078" y="21"/>
                  </a:lnTo>
                  <a:lnTo>
                    <a:pt x="2110" y="38"/>
                  </a:lnTo>
                  <a:lnTo>
                    <a:pt x="2141" y="60"/>
                  </a:lnTo>
                  <a:lnTo>
                    <a:pt x="2169" y="88"/>
                  </a:lnTo>
                  <a:lnTo>
                    <a:pt x="2238" y="165"/>
                  </a:lnTo>
                  <a:lnTo>
                    <a:pt x="2268" y="194"/>
                  </a:lnTo>
                  <a:lnTo>
                    <a:pt x="2302" y="217"/>
                  </a:lnTo>
                  <a:lnTo>
                    <a:pt x="2339" y="234"/>
                  </a:lnTo>
                  <a:lnTo>
                    <a:pt x="2378" y="247"/>
                  </a:lnTo>
                  <a:lnTo>
                    <a:pt x="2418" y="253"/>
                  </a:lnTo>
                  <a:lnTo>
                    <a:pt x="2459" y="252"/>
                  </a:lnTo>
                  <a:lnTo>
                    <a:pt x="2499" y="244"/>
                  </a:lnTo>
                  <a:lnTo>
                    <a:pt x="2539" y="232"/>
                  </a:lnTo>
                  <a:lnTo>
                    <a:pt x="2634" y="191"/>
                  </a:lnTo>
                  <a:lnTo>
                    <a:pt x="2675" y="176"/>
                  </a:lnTo>
                  <a:lnTo>
                    <a:pt x="2716" y="170"/>
                  </a:lnTo>
                  <a:lnTo>
                    <a:pt x="2756" y="169"/>
                  </a:lnTo>
                  <a:lnTo>
                    <a:pt x="2796" y="175"/>
                  </a:lnTo>
                  <a:lnTo>
                    <a:pt x="2833" y="186"/>
                  </a:lnTo>
                  <a:lnTo>
                    <a:pt x="2870" y="203"/>
                  </a:lnTo>
                  <a:lnTo>
                    <a:pt x="2902" y="224"/>
                  </a:lnTo>
                  <a:lnTo>
                    <a:pt x="2932" y="252"/>
                  </a:lnTo>
                  <a:lnTo>
                    <a:pt x="2958" y="284"/>
                  </a:lnTo>
                  <a:lnTo>
                    <a:pt x="2977" y="319"/>
                  </a:lnTo>
                  <a:lnTo>
                    <a:pt x="2992" y="359"/>
                  </a:lnTo>
                  <a:lnTo>
                    <a:pt x="3022" y="459"/>
                  </a:lnTo>
                  <a:lnTo>
                    <a:pt x="3037" y="498"/>
                  </a:lnTo>
                  <a:lnTo>
                    <a:pt x="3058" y="534"/>
                  </a:lnTo>
                  <a:lnTo>
                    <a:pt x="3082" y="566"/>
                  </a:lnTo>
                  <a:lnTo>
                    <a:pt x="3112" y="593"/>
                  </a:lnTo>
                  <a:lnTo>
                    <a:pt x="3146" y="615"/>
                  </a:lnTo>
                  <a:lnTo>
                    <a:pt x="3183" y="633"/>
                  </a:lnTo>
                  <a:lnTo>
                    <a:pt x="3223" y="644"/>
                  </a:lnTo>
                  <a:lnTo>
                    <a:pt x="3265" y="649"/>
                  </a:lnTo>
                  <a:lnTo>
                    <a:pt x="3368" y="654"/>
                  </a:lnTo>
                  <a:lnTo>
                    <a:pt x="3410" y="659"/>
                  </a:lnTo>
                  <a:lnTo>
                    <a:pt x="3450" y="670"/>
                  </a:lnTo>
                  <a:lnTo>
                    <a:pt x="3487" y="687"/>
                  </a:lnTo>
                  <a:lnTo>
                    <a:pt x="3520" y="709"/>
                  </a:lnTo>
                  <a:lnTo>
                    <a:pt x="3550" y="736"/>
                  </a:lnTo>
                  <a:lnTo>
                    <a:pt x="3575" y="767"/>
                  </a:lnTo>
                  <a:lnTo>
                    <a:pt x="3594" y="800"/>
                  </a:lnTo>
                  <a:lnTo>
                    <a:pt x="3609" y="837"/>
                  </a:lnTo>
                  <a:lnTo>
                    <a:pt x="3618" y="877"/>
                  </a:lnTo>
                  <a:lnTo>
                    <a:pt x="3621" y="919"/>
                  </a:lnTo>
                  <a:lnTo>
                    <a:pt x="3618" y="961"/>
                  </a:lnTo>
                  <a:lnTo>
                    <a:pt x="3600" y="1063"/>
                  </a:lnTo>
                  <a:lnTo>
                    <a:pt x="3597" y="1105"/>
                  </a:lnTo>
                  <a:lnTo>
                    <a:pt x="3599" y="1146"/>
                  </a:lnTo>
                  <a:lnTo>
                    <a:pt x="3608" y="1185"/>
                  </a:lnTo>
                  <a:lnTo>
                    <a:pt x="3623" y="1223"/>
                  </a:lnTo>
                  <a:lnTo>
                    <a:pt x="3644" y="1258"/>
                  </a:lnTo>
                  <a:lnTo>
                    <a:pt x="3670" y="1289"/>
                  </a:lnTo>
                  <a:lnTo>
                    <a:pt x="3700" y="1317"/>
                  </a:lnTo>
                  <a:lnTo>
                    <a:pt x="3735" y="1339"/>
                  </a:lnTo>
                  <a:lnTo>
                    <a:pt x="3826" y="1389"/>
                  </a:lnTo>
                  <a:lnTo>
                    <a:pt x="3860" y="1410"/>
                  </a:lnTo>
                  <a:lnTo>
                    <a:pt x="3889" y="1434"/>
                  </a:lnTo>
                  <a:lnTo>
                    <a:pt x="3914" y="1463"/>
                  </a:lnTo>
                  <a:lnTo>
                    <a:pt x="3934" y="1494"/>
                  </a:lnTo>
                  <a:lnTo>
                    <a:pt x="3948" y="1526"/>
                  </a:lnTo>
                  <a:lnTo>
                    <a:pt x="3959" y="1560"/>
                  </a:lnTo>
                  <a:lnTo>
                    <a:pt x="3966" y="1597"/>
                  </a:lnTo>
                  <a:lnTo>
                    <a:pt x="3967" y="1633"/>
                  </a:lnTo>
                  <a:lnTo>
                    <a:pt x="3962" y="1670"/>
                  </a:lnTo>
                  <a:lnTo>
                    <a:pt x="3953" y="1706"/>
                  </a:lnTo>
                  <a:lnTo>
                    <a:pt x="3939" y="1740"/>
                  </a:lnTo>
                  <a:lnTo>
                    <a:pt x="3919" y="1773"/>
                  </a:lnTo>
                  <a:lnTo>
                    <a:pt x="3858" y="1859"/>
                  </a:lnTo>
                  <a:lnTo>
                    <a:pt x="3837" y="1894"/>
                  </a:lnTo>
                  <a:lnTo>
                    <a:pt x="3821" y="1933"/>
                  </a:lnTo>
                  <a:lnTo>
                    <a:pt x="3813" y="1973"/>
                  </a:lnTo>
                  <a:lnTo>
                    <a:pt x="3810" y="2013"/>
                  </a:lnTo>
                  <a:lnTo>
                    <a:pt x="3814" y="2053"/>
                  </a:lnTo>
                  <a:lnTo>
                    <a:pt x="3824" y="2093"/>
                  </a:lnTo>
                  <a:lnTo>
                    <a:pt x="3839" y="2131"/>
                  </a:lnTo>
                  <a:lnTo>
                    <a:pt x="3861" y="2167"/>
                  </a:lnTo>
                  <a:lnTo>
                    <a:pt x="3922" y="2251"/>
                  </a:lnTo>
                  <a:lnTo>
                    <a:pt x="3943" y="2284"/>
                  </a:lnTo>
                  <a:lnTo>
                    <a:pt x="3958" y="2319"/>
                  </a:lnTo>
                  <a:lnTo>
                    <a:pt x="3968" y="2354"/>
                  </a:lnTo>
                  <a:lnTo>
                    <a:pt x="3973" y="2391"/>
                  </a:lnTo>
                  <a:lnTo>
                    <a:pt x="3973" y="2427"/>
                  </a:lnTo>
                  <a:lnTo>
                    <a:pt x="3967" y="2463"/>
                  </a:lnTo>
                  <a:lnTo>
                    <a:pt x="3957" y="2497"/>
                  </a:lnTo>
                  <a:lnTo>
                    <a:pt x="3942" y="2531"/>
                  </a:lnTo>
                  <a:lnTo>
                    <a:pt x="3922" y="2562"/>
                  </a:lnTo>
                  <a:lnTo>
                    <a:pt x="3899" y="2590"/>
                  </a:lnTo>
                  <a:lnTo>
                    <a:pt x="3871" y="2616"/>
                  </a:lnTo>
                  <a:lnTo>
                    <a:pt x="3837" y="2637"/>
                  </a:lnTo>
                  <a:lnTo>
                    <a:pt x="3747" y="2687"/>
                  </a:lnTo>
                  <a:lnTo>
                    <a:pt x="3713" y="2711"/>
                  </a:lnTo>
                  <a:lnTo>
                    <a:pt x="3682" y="2738"/>
                  </a:lnTo>
                  <a:lnTo>
                    <a:pt x="3657" y="2770"/>
                  </a:lnTo>
                  <a:lnTo>
                    <a:pt x="3636" y="2806"/>
                  </a:lnTo>
                  <a:lnTo>
                    <a:pt x="3623" y="2843"/>
                  </a:lnTo>
                  <a:lnTo>
                    <a:pt x="3614" y="2883"/>
                  </a:lnTo>
                  <a:lnTo>
                    <a:pt x="3612" y="2924"/>
                  </a:lnTo>
                  <a:lnTo>
                    <a:pt x="3615" y="2966"/>
                  </a:lnTo>
                  <a:lnTo>
                    <a:pt x="3635" y="3067"/>
                  </a:lnTo>
                  <a:lnTo>
                    <a:pt x="3640" y="3110"/>
                  </a:lnTo>
                  <a:lnTo>
                    <a:pt x="3637" y="3151"/>
                  </a:lnTo>
                  <a:lnTo>
                    <a:pt x="3629" y="3191"/>
                  </a:lnTo>
                  <a:lnTo>
                    <a:pt x="3614" y="3228"/>
                  </a:lnTo>
                  <a:lnTo>
                    <a:pt x="3594" y="3262"/>
                  </a:lnTo>
                  <a:lnTo>
                    <a:pt x="3571" y="3294"/>
                  </a:lnTo>
                  <a:lnTo>
                    <a:pt x="3541" y="3321"/>
                  </a:lnTo>
                  <a:lnTo>
                    <a:pt x="3509" y="3344"/>
                  </a:lnTo>
                  <a:lnTo>
                    <a:pt x="3472" y="3362"/>
                  </a:lnTo>
                  <a:lnTo>
                    <a:pt x="3433" y="3373"/>
                  </a:lnTo>
                  <a:lnTo>
                    <a:pt x="3391" y="3379"/>
                  </a:lnTo>
                  <a:lnTo>
                    <a:pt x="3287" y="3385"/>
                  </a:lnTo>
                  <a:lnTo>
                    <a:pt x="3245" y="3390"/>
                  </a:lnTo>
                  <a:lnTo>
                    <a:pt x="3206" y="3403"/>
                  </a:lnTo>
                  <a:lnTo>
                    <a:pt x="3170" y="3420"/>
                  </a:lnTo>
                  <a:lnTo>
                    <a:pt x="3137" y="3443"/>
                  </a:lnTo>
                  <a:lnTo>
                    <a:pt x="3107" y="3471"/>
                  </a:lnTo>
                  <a:lnTo>
                    <a:pt x="3081" y="3503"/>
                  </a:lnTo>
                  <a:lnTo>
                    <a:pt x="3061" y="3540"/>
                  </a:lnTo>
                  <a:lnTo>
                    <a:pt x="3048" y="3579"/>
                  </a:lnTo>
                  <a:lnTo>
                    <a:pt x="3021" y="3679"/>
                  </a:lnTo>
                  <a:lnTo>
                    <a:pt x="3006" y="3718"/>
                  </a:lnTo>
                  <a:lnTo>
                    <a:pt x="2986" y="3755"/>
                  </a:lnTo>
                  <a:lnTo>
                    <a:pt x="2960" y="3788"/>
                  </a:lnTo>
                  <a:lnTo>
                    <a:pt x="2932" y="3815"/>
                  </a:lnTo>
                  <a:lnTo>
                    <a:pt x="2898" y="3837"/>
                  </a:lnTo>
                  <a:lnTo>
                    <a:pt x="2864" y="3854"/>
                  </a:lnTo>
                  <a:lnTo>
                    <a:pt x="2826" y="3866"/>
                  </a:lnTo>
                  <a:lnTo>
                    <a:pt x="2786" y="3873"/>
                  </a:lnTo>
                  <a:lnTo>
                    <a:pt x="2745" y="3873"/>
                  </a:lnTo>
                  <a:lnTo>
                    <a:pt x="2705" y="3866"/>
                  </a:lnTo>
                  <a:lnTo>
                    <a:pt x="2664" y="3854"/>
                  </a:lnTo>
                  <a:lnTo>
                    <a:pt x="2568" y="3813"/>
                  </a:lnTo>
                  <a:lnTo>
                    <a:pt x="2528" y="3801"/>
                  </a:lnTo>
                  <a:lnTo>
                    <a:pt x="2487" y="3795"/>
                  </a:lnTo>
                  <a:lnTo>
                    <a:pt x="2447" y="3795"/>
                  </a:lnTo>
                  <a:lnTo>
                    <a:pt x="2407" y="3801"/>
                  </a:lnTo>
                  <a:lnTo>
                    <a:pt x="2368" y="3813"/>
                  </a:lnTo>
                  <a:lnTo>
                    <a:pt x="2332" y="3831"/>
                  </a:lnTo>
                  <a:lnTo>
                    <a:pt x="2297" y="3855"/>
                  </a:lnTo>
                  <a:lnTo>
                    <a:pt x="2268" y="3884"/>
                  </a:lnTo>
                  <a:lnTo>
                    <a:pt x="2200" y="3963"/>
                  </a:lnTo>
                  <a:lnTo>
                    <a:pt x="2172" y="3990"/>
                  </a:lnTo>
                  <a:lnTo>
                    <a:pt x="2142" y="4013"/>
                  </a:lnTo>
                  <a:lnTo>
                    <a:pt x="2109" y="4030"/>
                  </a:lnTo>
                  <a:lnTo>
                    <a:pt x="2074" y="4043"/>
                  </a:lnTo>
                  <a:lnTo>
                    <a:pt x="2040" y="4050"/>
                  </a:lnTo>
                  <a:lnTo>
                    <a:pt x="2003" y="4054"/>
                  </a:lnTo>
                  <a:lnTo>
                    <a:pt x="1967" y="4051"/>
                  </a:lnTo>
                  <a:lnTo>
                    <a:pt x="1931" y="4044"/>
                  </a:lnTo>
                  <a:lnTo>
                    <a:pt x="1896" y="4032"/>
                  </a:lnTo>
                  <a:lnTo>
                    <a:pt x="1863" y="4014"/>
                  </a:lnTo>
                  <a:lnTo>
                    <a:pt x="1832" y="3992"/>
                  </a:lnTo>
                  <a:lnTo>
                    <a:pt x="1804" y="3965"/>
                  </a:lnTo>
                  <a:lnTo>
                    <a:pt x="1735" y="3889"/>
                  </a:lnTo>
                  <a:lnTo>
                    <a:pt x="1705" y="3859"/>
                  </a:lnTo>
                  <a:lnTo>
                    <a:pt x="1671" y="3836"/>
                  </a:lnTo>
                  <a:lnTo>
                    <a:pt x="1634" y="3818"/>
                  </a:lnTo>
                  <a:lnTo>
                    <a:pt x="1595" y="3806"/>
                  </a:lnTo>
                  <a:lnTo>
                    <a:pt x="1556" y="3801"/>
                  </a:lnTo>
                  <a:lnTo>
                    <a:pt x="1515" y="3801"/>
                  </a:lnTo>
                  <a:lnTo>
                    <a:pt x="1474" y="3808"/>
                  </a:lnTo>
                  <a:lnTo>
                    <a:pt x="1435" y="3822"/>
                  </a:lnTo>
                  <a:lnTo>
                    <a:pt x="1339" y="3863"/>
                  </a:lnTo>
                  <a:lnTo>
                    <a:pt x="1298" y="3876"/>
                  </a:lnTo>
                  <a:lnTo>
                    <a:pt x="1257" y="3884"/>
                  </a:lnTo>
                  <a:lnTo>
                    <a:pt x="1218" y="3884"/>
                  </a:lnTo>
                  <a:lnTo>
                    <a:pt x="1178" y="3879"/>
                  </a:lnTo>
                  <a:lnTo>
                    <a:pt x="1140" y="3868"/>
                  </a:lnTo>
                  <a:lnTo>
                    <a:pt x="1104" y="3850"/>
                  </a:lnTo>
                  <a:lnTo>
                    <a:pt x="1071" y="3828"/>
                  </a:lnTo>
                  <a:lnTo>
                    <a:pt x="1041" y="3801"/>
                  </a:lnTo>
                  <a:lnTo>
                    <a:pt x="1017" y="3770"/>
                  </a:lnTo>
                  <a:lnTo>
                    <a:pt x="996" y="3733"/>
                  </a:lnTo>
                  <a:lnTo>
                    <a:pt x="981" y="3694"/>
                  </a:lnTo>
                  <a:lnTo>
                    <a:pt x="951" y="3594"/>
                  </a:lnTo>
                  <a:lnTo>
                    <a:pt x="937" y="3556"/>
                  </a:lnTo>
                  <a:lnTo>
                    <a:pt x="917" y="3520"/>
                  </a:lnTo>
                  <a:lnTo>
                    <a:pt x="891" y="3488"/>
                  </a:lnTo>
                  <a:lnTo>
                    <a:pt x="861" y="3461"/>
                  </a:lnTo>
                  <a:lnTo>
                    <a:pt x="827" y="3437"/>
                  </a:lnTo>
                  <a:lnTo>
                    <a:pt x="790" y="3421"/>
                  </a:lnTo>
                  <a:lnTo>
                    <a:pt x="750" y="3409"/>
                  </a:lnTo>
                  <a:lnTo>
                    <a:pt x="709" y="3404"/>
                  </a:lnTo>
                  <a:lnTo>
                    <a:pt x="605" y="3400"/>
                  </a:lnTo>
                  <a:lnTo>
                    <a:pt x="563" y="3395"/>
                  </a:lnTo>
                  <a:lnTo>
                    <a:pt x="523" y="3383"/>
                  </a:lnTo>
                  <a:lnTo>
                    <a:pt x="486" y="3367"/>
                  </a:lnTo>
                  <a:lnTo>
                    <a:pt x="453" y="3345"/>
                  </a:lnTo>
                  <a:lnTo>
                    <a:pt x="424" y="3318"/>
                  </a:lnTo>
                  <a:lnTo>
                    <a:pt x="399" y="3287"/>
                  </a:lnTo>
                  <a:lnTo>
                    <a:pt x="379" y="3252"/>
                  </a:lnTo>
                  <a:lnTo>
                    <a:pt x="364" y="3215"/>
                  </a:lnTo>
                  <a:lnTo>
                    <a:pt x="355" y="3176"/>
                  </a:lnTo>
                  <a:lnTo>
                    <a:pt x="352" y="3135"/>
                  </a:lnTo>
                  <a:lnTo>
                    <a:pt x="355" y="3093"/>
                  </a:lnTo>
                  <a:lnTo>
                    <a:pt x="374" y="2991"/>
                  </a:lnTo>
                  <a:lnTo>
                    <a:pt x="378" y="2949"/>
                  </a:lnTo>
                  <a:lnTo>
                    <a:pt x="374" y="2907"/>
                  </a:lnTo>
                  <a:lnTo>
                    <a:pt x="365" y="2867"/>
                  </a:lnTo>
                  <a:lnTo>
                    <a:pt x="350" y="2830"/>
                  </a:lnTo>
                  <a:lnTo>
                    <a:pt x="329" y="2795"/>
                  </a:lnTo>
                  <a:lnTo>
                    <a:pt x="304" y="2764"/>
                  </a:lnTo>
                  <a:lnTo>
                    <a:pt x="273" y="2737"/>
                  </a:lnTo>
                  <a:lnTo>
                    <a:pt x="238" y="2715"/>
                  </a:lnTo>
                  <a:lnTo>
                    <a:pt x="147" y="2665"/>
                  </a:lnTo>
                  <a:lnTo>
                    <a:pt x="114" y="2644"/>
                  </a:lnTo>
                  <a:lnTo>
                    <a:pt x="85" y="2620"/>
                  </a:lnTo>
                  <a:lnTo>
                    <a:pt x="60" y="2591"/>
                  </a:lnTo>
                  <a:lnTo>
                    <a:pt x="39" y="2560"/>
                  </a:lnTo>
                  <a:lnTo>
                    <a:pt x="25" y="2527"/>
                  </a:lnTo>
                  <a:lnTo>
                    <a:pt x="14" y="2493"/>
                  </a:lnTo>
                  <a:lnTo>
                    <a:pt x="7" y="2457"/>
                  </a:lnTo>
                  <a:lnTo>
                    <a:pt x="7" y="2420"/>
                  </a:lnTo>
                  <a:lnTo>
                    <a:pt x="11" y="2384"/>
                  </a:lnTo>
                  <a:lnTo>
                    <a:pt x="20" y="2348"/>
                  </a:lnTo>
                  <a:lnTo>
                    <a:pt x="35" y="2312"/>
                  </a:lnTo>
                  <a:lnTo>
                    <a:pt x="56" y="2279"/>
                  </a:lnTo>
                  <a:lnTo>
                    <a:pt x="115" y="2195"/>
                  </a:lnTo>
                  <a:lnTo>
                    <a:pt x="137" y="2158"/>
                  </a:lnTo>
                  <a:lnTo>
                    <a:pt x="152" y="2120"/>
                  </a:lnTo>
                  <a:lnTo>
                    <a:pt x="160" y="2081"/>
                  </a:lnTo>
                  <a:lnTo>
                    <a:pt x="163" y="2040"/>
                  </a:lnTo>
                  <a:lnTo>
                    <a:pt x="159" y="1999"/>
                  </a:lnTo>
                  <a:lnTo>
                    <a:pt x="151" y="1960"/>
                  </a:lnTo>
                  <a:lnTo>
                    <a:pt x="134" y="1923"/>
                  </a:lnTo>
                  <a:lnTo>
                    <a:pt x="112" y="1887"/>
                  </a:lnTo>
                  <a:lnTo>
                    <a:pt x="51" y="1803"/>
                  </a:lnTo>
                  <a:lnTo>
                    <a:pt x="30" y="1770"/>
                  </a:lnTo>
                  <a:lnTo>
                    <a:pt x="15" y="1735"/>
                  </a:lnTo>
                  <a:lnTo>
                    <a:pt x="5" y="1699"/>
                  </a:lnTo>
                  <a:lnTo>
                    <a:pt x="0" y="1662"/>
                  </a:lnTo>
                  <a:lnTo>
                    <a:pt x="1" y="1627"/>
                  </a:lnTo>
                  <a:lnTo>
                    <a:pt x="6" y="1591"/>
                  </a:lnTo>
                  <a:lnTo>
                    <a:pt x="16" y="1555"/>
                  </a:lnTo>
                  <a:lnTo>
                    <a:pt x="31" y="1523"/>
                  </a:lnTo>
                  <a:lnTo>
                    <a:pt x="51" y="1491"/>
                  </a:lnTo>
                  <a:lnTo>
                    <a:pt x="75" y="1463"/>
                  </a:lnTo>
                  <a:lnTo>
                    <a:pt x="104" y="1438"/>
                  </a:lnTo>
                  <a:lnTo>
                    <a:pt x="136" y="1417"/>
                  </a:lnTo>
                  <a:lnTo>
                    <a:pt x="226" y="1365"/>
                  </a:lnTo>
                  <a:lnTo>
                    <a:pt x="262" y="1343"/>
                  </a:lnTo>
                  <a:lnTo>
                    <a:pt x="291" y="1315"/>
                  </a:lnTo>
                  <a:lnTo>
                    <a:pt x="317" y="1283"/>
                  </a:lnTo>
                  <a:lnTo>
                    <a:pt x="337" y="1248"/>
                  </a:lnTo>
                  <a:lnTo>
                    <a:pt x="352" y="1210"/>
                  </a:lnTo>
                  <a:lnTo>
                    <a:pt x="360" y="1170"/>
                  </a:lnTo>
                  <a:lnTo>
                    <a:pt x="362" y="1130"/>
                  </a:lnTo>
                  <a:lnTo>
                    <a:pt x="358" y="1088"/>
                  </a:lnTo>
                  <a:lnTo>
                    <a:pt x="338" y="985"/>
                  </a:lnTo>
                  <a:lnTo>
                    <a:pt x="334" y="943"/>
                  </a:lnTo>
                  <a:lnTo>
                    <a:pt x="336" y="902"/>
                  </a:lnTo>
                  <a:lnTo>
                    <a:pt x="344" y="862"/>
                  </a:lnTo>
                  <a:lnTo>
                    <a:pt x="359" y="825"/>
                  </a:lnTo>
                  <a:lnTo>
                    <a:pt x="379" y="791"/>
                  </a:lnTo>
                  <a:lnTo>
                    <a:pt x="403" y="760"/>
                  </a:lnTo>
                  <a:lnTo>
                    <a:pt x="432" y="733"/>
                  </a:lnTo>
                  <a:lnTo>
                    <a:pt x="465" y="709"/>
                  </a:lnTo>
                  <a:lnTo>
                    <a:pt x="501" y="692"/>
                  </a:lnTo>
                  <a:lnTo>
                    <a:pt x="540" y="680"/>
                  </a:lnTo>
                  <a:lnTo>
                    <a:pt x="582" y="673"/>
                  </a:lnTo>
                  <a:lnTo>
                    <a:pt x="686" y="668"/>
                  </a:lnTo>
                  <a:lnTo>
                    <a:pt x="728" y="662"/>
                  </a:lnTo>
                  <a:lnTo>
                    <a:pt x="767" y="651"/>
                  </a:lnTo>
                  <a:lnTo>
                    <a:pt x="804" y="633"/>
                  </a:lnTo>
                  <a:lnTo>
                    <a:pt x="838" y="610"/>
                  </a:lnTo>
                  <a:lnTo>
                    <a:pt x="867" y="582"/>
                  </a:lnTo>
                  <a:lnTo>
                    <a:pt x="892" y="550"/>
                  </a:lnTo>
                  <a:lnTo>
                    <a:pt x="912" y="514"/>
                  </a:lnTo>
                  <a:lnTo>
                    <a:pt x="925" y="475"/>
                  </a:lnTo>
                  <a:lnTo>
                    <a:pt x="954" y="374"/>
                  </a:lnTo>
                  <a:lnTo>
                    <a:pt x="967" y="334"/>
                  </a:lnTo>
                  <a:lnTo>
                    <a:pt x="988" y="298"/>
                  </a:lnTo>
                  <a:lnTo>
                    <a:pt x="1013" y="266"/>
                  </a:lnTo>
                  <a:lnTo>
                    <a:pt x="1041" y="239"/>
                  </a:lnTo>
                  <a:lnTo>
                    <a:pt x="1075" y="216"/>
                  </a:lnTo>
                  <a:lnTo>
                    <a:pt x="1110" y="199"/>
                  </a:lnTo>
                  <a:lnTo>
                    <a:pt x="1148" y="186"/>
                  </a:lnTo>
                  <a:lnTo>
                    <a:pt x="1187" y="180"/>
                  </a:lnTo>
                  <a:lnTo>
                    <a:pt x="1228" y="180"/>
                  </a:lnTo>
                  <a:lnTo>
                    <a:pt x="1268" y="186"/>
                  </a:lnTo>
                  <a:lnTo>
                    <a:pt x="1309" y="200"/>
                  </a:lnTo>
                  <a:lnTo>
                    <a:pt x="1405" y="239"/>
                  </a:lnTo>
                  <a:lnTo>
                    <a:pt x="1445" y="253"/>
                  </a:lnTo>
                  <a:lnTo>
                    <a:pt x="1486" y="259"/>
                  </a:lnTo>
                  <a:lnTo>
                    <a:pt x="1526" y="259"/>
                  </a:lnTo>
                  <a:lnTo>
                    <a:pt x="1567" y="253"/>
                  </a:lnTo>
                  <a:lnTo>
                    <a:pt x="1605" y="240"/>
                  </a:lnTo>
                  <a:lnTo>
                    <a:pt x="1642" y="222"/>
                  </a:lnTo>
                  <a:lnTo>
                    <a:pt x="1676" y="199"/>
                  </a:lnTo>
                  <a:lnTo>
                    <a:pt x="1705" y="169"/>
                  </a:lnTo>
                  <a:lnTo>
                    <a:pt x="1773" y="91"/>
                  </a:lnTo>
                  <a:lnTo>
                    <a:pt x="1801" y="63"/>
                  </a:lnTo>
                  <a:lnTo>
                    <a:pt x="1832" y="41"/>
                  </a:lnTo>
                  <a:lnTo>
                    <a:pt x="1864" y="23"/>
                  </a:lnTo>
                  <a:lnTo>
                    <a:pt x="1899" y="10"/>
                  </a:lnTo>
                  <a:lnTo>
                    <a:pt x="1935" y="2"/>
                  </a:lnTo>
                  <a:lnTo>
                    <a:pt x="19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5" name="稻壳儿设计师PPT@老油条PPT_15"/>
          <p:cNvGrpSpPr>
            <a:grpSpLocks noChangeAspect="1"/>
          </p:cNvGrpSpPr>
          <p:nvPr/>
        </p:nvGrpSpPr>
        <p:grpSpPr bwMode="auto">
          <a:xfrm>
            <a:off x="9300018" y="3479041"/>
            <a:ext cx="487685" cy="613401"/>
            <a:chOff x="2162" y="1791"/>
            <a:chExt cx="1606" cy="2020"/>
          </a:xfrm>
          <a:solidFill>
            <a:srgbClr val="44342B"/>
          </a:solidFill>
        </p:grpSpPr>
        <p:sp>
          <p:nvSpPr>
            <p:cNvPr id="36" name="Freeform 699"/>
            <p:cNvSpPr/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Freeform 700"/>
            <p:cNvSpPr/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702"/>
            <p:cNvSpPr/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1" name="稻壳儿设计师PPT@老油条PPT_16"/>
          <p:cNvSpPr/>
          <p:nvPr/>
        </p:nvSpPr>
        <p:spPr>
          <a:xfrm>
            <a:off x="1733737" y="2408312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</a:t>
            </a:r>
          </a:p>
        </p:txBody>
      </p:sp>
      <p:sp>
        <p:nvSpPr>
          <p:cNvPr id="42" name="稻壳儿设计师PPT@老油条PPT_17"/>
          <p:cNvSpPr/>
          <p:nvPr/>
        </p:nvSpPr>
        <p:spPr>
          <a:xfrm>
            <a:off x="5200980" y="2408312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</a:t>
            </a:r>
          </a:p>
        </p:txBody>
      </p:sp>
      <p:sp>
        <p:nvSpPr>
          <p:cNvPr id="43" name="稻壳儿设计师PPT@老油条PPT_18"/>
          <p:cNvSpPr/>
          <p:nvPr/>
        </p:nvSpPr>
        <p:spPr>
          <a:xfrm>
            <a:off x="8650110" y="2408312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</a:t>
            </a:r>
          </a:p>
        </p:txBody>
      </p:sp>
      <p:sp>
        <p:nvSpPr>
          <p:cNvPr id="12289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稻壳儿设计师PPT@老油条PPT_1"/>
          <p:cNvSpPr/>
          <p:nvPr/>
        </p:nvSpPr>
        <p:spPr bwMode="auto">
          <a:xfrm>
            <a:off x="9295525" y="5582077"/>
            <a:ext cx="2145291" cy="1955373"/>
          </a:xfrm>
          <a:custGeom>
            <a:avLst/>
            <a:gdLst>
              <a:gd name="T0" fmla="*/ 286 w 294"/>
              <a:gd name="T1" fmla="*/ 237 h 268"/>
              <a:gd name="T2" fmla="*/ 292 w 294"/>
              <a:gd name="T3" fmla="*/ 213 h 268"/>
              <a:gd name="T4" fmla="*/ 290 w 294"/>
              <a:gd name="T5" fmla="*/ 203 h 268"/>
              <a:gd name="T6" fmla="*/ 285 w 294"/>
              <a:gd name="T7" fmla="*/ 183 h 268"/>
              <a:gd name="T8" fmla="*/ 272 w 294"/>
              <a:gd name="T9" fmla="*/ 160 h 268"/>
              <a:gd name="T10" fmla="*/ 261 w 294"/>
              <a:gd name="T11" fmla="*/ 115 h 268"/>
              <a:gd name="T12" fmla="*/ 259 w 294"/>
              <a:gd name="T13" fmla="*/ 83 h 268"/>
              <a:gd name="T14" fmla="*/ 253 w 294"/>
              <a:gd name="T15" fmla="*/ 73 h 268"/>
              <a:gd name="T16" fmla="*/ 258 w 294"/>
              <a:gd name="T17" fmla="*/ 73 h 268"/>
              <a:gd name="T18" fmla="*/ 242 w 294"/>
              <a:gd name="T19" fmla="*/ 36 h 268"/>
              <a:gd name="T20" fmla="*/ 195 w 294"/>
              <a:gd name="T21" fmla="*/ 8 h 268"/>
              <a:gd name="T22" fmla="*/ 145 w 294"/>
              <a:gd name="T23" fmla="*/ 15 h 268"/>
              <a:gd name="T24" fmla="*/ 129 w 294"/>
              <a:gd name="T25" fmla="*/ 31 h 268"/>
              <a:gd name="T26" fmla="*/ 93 w 294"/>
              <a:gd name="T27" fmla="*/ 53 h 268"/>
              <a:gd name="T28" fmla="*/ 61 w 294"/>
              <a:gd name="T29" fmla="*/ 59 h 268"/>
              <a:gd name="T30" fmla="*/ 21 w 294"/>
              <a:gd name="T31" fmla="*/ 95 h 268"/>
              <a:gd name="T32" fmla="*/ 18 w 294"/>
              <a:gd name="T33" fmla="*/ 105 h 268"/>
              <a:gd name="T34" fmla="*/ 11 w 294"/>
              <a:gd name="T35" fmla="*/ 134 h 268"/>
              <a:gd name="T36" fmla="*/ 5 w 294"/>
              <a:gd name="T37" fmla="*/ 163 h 268"/>
              <a:gd name="T38" fmla="*/ 0 w 294"/>
              <a:gd name="T39" fmla="*/ 189 h 268"/>
              <a:gd name="T40" fmla="*/ 9 w 294"/>
              <a:gd name="T41" fmla="*/ 206 h 268"/>
              <a:gd name="T42" fmla="*/ 33 w 294"/>
              <a:gd name="T43" fmla="*/ 217 h 268"/>
              <a:gd name="T44" fmla="*/ 87 w 294"/>
              <a:gd name="T45" fmla="*/ 235 h 268"/>
              <a:gd name="T46" fmla="*/ 139 w 294"/>
              <a:gd name="T47" fmla="*/ 259 h 268"/>
              <a:gd name="T48" fmla="*/ 180 w 294"/>
              <a:gd name="T49" fmla="*/ 262 h 268"/>
              <a:gd name="T50" fmla="*/ 214 w 294"/>
              <a:gd name="T51" fmla="*/ 253 h 268"/>
              <a:gd name="T52" fmla="*/ 267 w 294"/>
              <a:gd name="T53" fmla="*/ 247 h 268"/>
              <a:gd name="T54" fmla="*/ 286 w 294"/>
              <a:gd name="T55" fmla="*/ 23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4" h="268">
                <a:moveTo>
                  <a:pt x="286" y="237"/>
                </a:moveTo>
                <a:cubicBezTo>
                  <a:pt x="292" y="230"/>
                  <a:pt x="294" y="222"/>
                  <a:pt x="292" y="213"/>
                </a:cubicBezTo>
                <a:cubicBezTo>
                  <a:pt x="291" y="209"/>
                  <a:pt x="291" y="206"/>
                  <a:pt x="290" y="203"/>
                </a:cubicBezTo>
                <a:cubicBezTo>
                  <a:pt x="289" y="196"/>
                  <a:pt x="288" y="189"/>
                  <a:pt x="285" y="183"/>
                </a:cubicBezTo>
                <a:cubicBezTo>
                  <a:pt x="280" y="176"/>
                  <a:pt x="276" y="168"/>
                  <a:pt x="272" y="160"/>
                </a:cubicBezTo>
                <a:cubicBezTo>
                  <a:pt x="265" y="146"/>
                  <a:pt x="261" y="131"/>
                  <a:pt x="261" y="115"/>
                </a:cubicBezTo>
                <a:cubicBezTo>
                  <a:pt x="261" y="104"/>
                  <a:pt x="261" y="93"/>
                  <a:pt x="259" y="83"/>
                </a:cubicBezTo>
                <a:cubicBezTo>
                  <a:pt x="259" y="78"/>
                  <a:pt x="256" y="76"/>
                  <a:pt x="253" y="73"/>
                </a:cubicBezTo>
                <a:cubicBezTo>
                  <a:pt x="254" y="74"/>
                  <a:pt x="256" y="75"/>
                  <a:pt x="258" y="73"/>
                </a:cubicBezTo>
                <a:cubicBezTo>
                  <a:pt x="259" y="58"/>
                  <a:pt x="254" y="45"/>
                  <a:pt x="242" y="36"/>
                </a:cubicBezTo>
                <a:cubicBezTo>
                  <a:pt x="227" y="25"/>
                  <a:pt x="212" y="16"/>
                  <a:pt x="195" y="8"/>
                </a:cubicBezTo>
                <a:cubicBezTo>
                  <a:pt x="177" y="0"/>
                  <a:pt x="161" y="4"/>
                  <a:pt x="145" y="15"/>
                </a:cubicBezTo>
                <a:cubicBezTo>
                  <a:pt x="139" y="19"/>
                  <a:pt x="134" y="25"/>
                  <a:pt x="129" y="31"/>
                </a:cubicBezTo>
                <a:cubicBezTo>
                  <a:pt x="119" y="41"/>
                  <a:pt x="107" y="50"/>
                  <a:pt x="93" y="53"/>
                </a:cubicBezTo>
                <a:cubicBezTo>
                  <a:pt x="82" y="56"/>
                  <a:pt x="71" y="57"/>
                  <a:pt x="61" y="59"/>
                </a:cubicBezTo>
                <a:cubicBezTo>
                  <a:pt x="41" y="64"/>
                  <a:pt x="26" y="74"/>
                  <a:pt x="21" y="95"/>
                </a:cubicBezTo>
                <a:cubicBezTo>
                  <a:pt x="20" y="99"/>
                  <a:pt x="19" y="102"/>
                  <a:pt x="18" y="105"/>
                </a:cubicBezTo>
                <a:cubicBezTo>
                  <a:pt x="14" y="115"/>
                  <a:pt x="12" y="124"/>
                  <a:pt x="11" y="134"/>
                </a:cubicBezTo>
                <a:cubicBezTo>
                  <a:pt x="9" y="144"/>
                  <a:pt x="8" y="153"/>
                  <a:pt x="5" y="163"/>
                </a:cubicBezTo>
                <a:cubicBezTo>
                  <a:pt x="2" y="171"/>
                  <a:pt x="0" y="180"/>
                  <a:pt x="0" y="189"/>
                </a:cubicBezTo>
                <a:cubicBezTo>
                  <a:pt x="0" y="196"/>
                  <a:pt x="3" y="201"/>
                  <a:pt x="9" y="206"/>
                </a:cubicBezTo>
                <a:cubicBezTo>
                  <a:pt x="16" y="212"/>
                  <a:pt x="25" y="214"/>
                  <a:pt x="33" y="217"/>
                </a:cubicBezTo>
                <a:cubicBezTo>
                  <a:pt x="51" y="223"/>
                  <a:pt x="70" y="226"/>
                  <a:pt x="87" y="235"/>
                </a:cubicBezTo>
                <a:cubicBezTo>
                  <a:pt x="104" y="244"/>
                  <a:pt x="122" y="251"/>
                  <a:pt x="139" y="259"/>
                </a:cubicBezTo>
                <a:cubicBezTo>
                  <a:pt x="152" y="266"/>
                  <a:pt x="165" y="268"/>
                  <a:pt x="180" y="262"/>
                </a:cubicBezTo>
                <a:cubicBezTo>
                  <a:pt x="191" y="258"/>
                  <a:pt x="203" y="255"/>
                  <a:pt x="214" y="253"/>
                </a:cubicBezTo>
                <a:cubicBezTo>
                  <a:pt x="232" y="251"/>
                  <a:pt x="250" y="250"/>
                  <a:pt x="267" y="247"/>
                </a:cubicBezTo>
                <a:cubicBezTo>
                  <a:pt x="275" y="247"/>
                  <a:pt x="282" y="245"/>
                  <a:pt x="286" y="237"/>
                </a:cubicBezTo>
                <a:close/>
              </a:path>
            </a:pathLst>
          </a:custGeom>
          <a:solidFill>
            <a:srgbClr val="5F6F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稻壳儿设计师PPT@老油条PPT_2"/>
          <p:cNvSpPr/>
          <p:nvPr/>
        </p:nvSpPr>
        <p:spPr bwMode="auto">
          <a:xfrm>
            <a:off x="10287746" y="4151884"/>
            <a:ext cx="1928242" cy="1379807"/>
          </a:xfrm>
          <a:custGeom>
            <a:avLst/>
            <a:gdLst>
              <a:gd name="T0" fmla="*/ 248 w 264"/>
              <a:gd name="T1" fmla="*/ 52 h 189"/>
              <a:gd name="T2" fmla="*/ 219 w 264"/>
              <a:gd name="T3" fmla="*/ 36 h 189"/>
              <a:gd name="T4" fmla="*/ 167 w 264"/>
              <a:gd name="T5" fmla="*/ 13 h 189"/>
              <a:gd name="T6" fmla="*/ 145 w 264"/>
              <a:gd name="T7" fmla="*/ 4 h 189"/>
              <a:gd name="T8" fmla="*/ 122 w 264"/>
              <a:gd name="T9" fmla="*/ 2 h 189"/>
              <a:gd name="T10" fmla="*/ 84 w 264"/>
              <a:gd name="T11" fmla="*/ 16 h 189"/>
              <a:gd name="T12" fmla="*/ 13 w 264"/>
              <a:gd name="T13" fmla="*/ 55 h 189"/>
              <a:gd name="T14" fmla="*/ 2 w 264"/>
              <a:gd name="T15" fmla="*/ 80 h 189"/>
              <a:gd name="T16" fmla="*/ 16 w 264"/>
              <a:gd name="T17" fmla="*/ 104 h 189"/>
              <a:gd name="T18" fmla="*/ 29 w 264"/>
              <a:gd name="T19" fmla="*/ 118 h 189"/>
              <a:gd name="T20" fmla="*/ 47 w 264"/>
              <a:gd name="T21" fmla="*/ 139 h 189"/>
              <a:gd name="T22" fmla="*/ 84 w 264"/>
              <a:gd name="T23" fmla="*/ 180 h 189"/>
              <a:gd name="T24" fmla="*/ 89 w 264"/>
              <a:gd name="T25" fmla="*/ 184 h 189"/>
              <a:gd name="T26" fmla="*/ 111 w 264"/>
              <a:gd name="T27" fmla="*/ 184 h 189"/>
              <a:gd name="T28" fmla="*/ 122 w 264"/>
              <a:gd name="T29" fmla="*/ 171 h 189"/>
              <a:gd name="T30" fmla="*/ 149 w 264"/>
              <a:gd name="T31" fmla="*/ 144 h 189"/>
              <a:gd name="T32" fmla="*/ 194 w 264"/>
              <a:gd name="T33" fmla="*/ 121 h 189"/>
              <a:gd name="T34" fmla="*/ 252 w 264"/>
              <a:gd name="T35" fmla="*/ 90 h 189"/>
              <a:gd name="T36" fmla="*/ 259 w 264"/>
              <a:gd name="T37" fmla="*/ 83 h 189"/>
              <a:gd name="T38" fmla="*/ 261 w 264"/>
              <a:gd name="T39" fmla="*/ 80 h 189"/>
              <a:gd name="T40" fmla="*/ 248 w 264"/>
              <a:gd name="T41" fmla="*/ 5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4" h="189">
                <a:moveTo>
                  <a:pt x="248" y="52"/>
                </a:moveTo>
                <a:cubicBezTo>
                  <a:pt x="239" y="46"/>
                  <a:pt x="229" y="40"/>
                  <a:pt x="219" y="36"/>
                </a:cubicBezTo>
                <a:cubicBezTo>
                  <a:pt x="202" y="28"/>
                  <a:pt x="184" y="21"/>
                  <a:pt x="167" y="13"/>
                </a:cubicBezTo>
                <a:cubicBezTo>
                  <a:pt x="160" y="9"/>
                  <a:pt x="152" y="6"/>
                  <a:pt x="145" y="4"/>
                </a:cubicBezTo>
                <a:cubicBezTo>
                  <a:pt x="138" y="1"/>
                  <a:pt x="130" y="0"/>
                  <a:pt x="122" y="2"/>
                </a:cubicBezTo>
                <a:cubicBezTo>
                  <a:pt x="109" y="7"/>
                  <a:pt x="96" y="10"/>
                  <a:pt x="84" y="16"/>
                </a:cubicBezTo>
                <a:cubicBezTo>
                  <a:pt x="60" y="28"/>
                  <a:pt x="37" y="42"/>
                  <a:pt x="13" y="55"/>
                </a:cubicBezTo>
                <a:cubicBezTo>
                  <a:pt x="4" y="60"/>
                  <a:pt x="0" y="70"/>
                  <a:pt x="2" y="80"/>
                </a:cubicBezTo>
                <a:cubicBezTo>
                  <a:pt x="4" y="90"/>
                  <a:pt x="9" y="98"/>
                  <a:pt x="16" y="104"/>
                </a:cubicBezTo>
                <a:cubicBezTo>
                  <a:pt x="20" y="109"/>
                  <a:pt x="24" y="114"/>
                  <a:pt x="29" y="118"/>
                </a:cubicBezTo>
                <a:cubicBezTo>
                  <a:pt x="35" y="125"/>
                  <a:pt x="42" y="132"/>
                  <a:pt x="47" y="139"/>
                </a:cubicBezTo>
                <a:cubicBezTo>
                  <a:pt x="58" y="154"/>
                  <a:pt x="72" y="166"/>
                  <a:pt x="84" y="180"/>
                </a:cubicBezTo>
                <a:cubicBezTo>
                  <a:pt x="86" y="182"/>
                  <a:pt x="87" y="183"/>
                  <a:pt x="89" y="184"/>
                </a:cubicBezTo>
                <a:cubicBezTo>
                  <a:pt x="96" y="189"/>
                  <a:pt x="104" y="189"/>
                  <a:pt x="111" y="184"/>
                </a:cubicBezTo>
                <a:cubicBezTo>
                  <a:pt x="116" y="180"/>
                  <a:pt x="119" y="176"/>
                  <a:pt x="122" y="171"/>
                </a:cubicBezTo>
                <a:cubicBezTo>
                  <a:pt x="128" y="160"/>
                  <a:pt x="137" y="150"/>
                  <a:pt x="149" y="144"/>
                </a:cubicBezTo>
                <a:cubicBezTo>
                  <a:pt x="164" y="137"/>
                  <a:pt x="179" y="129"/>
                  <a:pt x="194" y="121"/>
                </a:cubicBezTo>
                <a:cubicBezTo>
                  <a:pt x="214" y="112"/>
                  <a:pt x="233" y="102"/>
                  <a:pt x="252" y="90"/>
                </a:cubicBezTo>
                <a:cubicBezTo>
                  <a:pt x="255" y="88"/>
                  <a:pt x="258" y="87"/>
                  <a:pt x="259" y="83"/>
                </a:cubicBezTo>
                <a:cubicBezTo>
                  <a:pt x="260" y="82"/>
                  <a:pt x="261" y="81"/>
                  <a:pt x="261" y="80"/>
                </a:cubicBezTo>
                <a:cubicBezTo>
                  <a:pt x="264" y="67"/>
                  <a:pt x="257" y="59"/>
                  <a:pt x="248" y="5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稻壳儿设计师PPT@老油条PPT_3"/>
          <p:cNvSpPr/>
          <p:nvPr/>
        </p:nvSpPr>
        <p:spPr bwMode="auto">
          <a:xfrm>
            <a:off x="11026098" y="2692622"/>
            <a:ext cx="160849" cy="321697"/>
          </a:xfrm>
          <a:custGeom>
            <a:avLst/>
            <a:gdLst>
              <a:gd name="T0" fmla="*/ 12 w 22"/>
              <a:gd name="T1" fmla="*/ 2 h 44"/>
              <a:gd name="T2" fmla="*/ 7 w 22"/>
              <a:gd name="T3" fmla="*/ 2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2 w 22"/>
              <a:gd name="T11" fmla="*/ 31 h 44"/>
              <a:gd name="T12" fmla="*/ 10 w 22"/>
              <a:gd name="T13" fmla="*/ 44 h 44"/>
              <a:gd name="T14" fmla="*/ 14 w 22"/>
              <a:gd name="T15" fmla="*/ 43 h 44"/>
              <a:gd name="T16" fmla="*/ 15 w 22"/>
              <a:gd name="T17" fmla="*/ 42 h 44"/>
              <a:gd name="T18" fmla="*/ 17 w 22"/>
              <a:gd name="T19" fmla="*/ 16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0" y="0"/>
                  <a:pt x="8" y="0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20"/>
                  <a:pt x="2" y="28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2" y="30"/>
                  <a:pt x="2" y="31"/>
                </a:cubicBezTo>
                <a:cubicBezTo>
                  <a:pt x="3" y="36"/>
                  <a:pt x="4" y="43"/>
                  <a:pt x="10" y="44"/>
                </a:cubicBezTo>
                <a:cubicBezTo>
                  <a:pt x="12" y="44"/>
                  <a:pt x="13" y="44"/>
                  <a:pt x="14" y="43"/>
                </a:cubicBezTo>
                <a:cubicBezTo>
                  <a:pt x="14" y="42"/>
                  <a:pt x="15" y="42"/>
                  <a:pt x="15" y="42"/>
                </a:cubicBezTo>
                <a:cubicBezTo>
                  <a:pt x="21" y="34"/>
                  <a:pt x="22" y="24"/>
                  <a:pt x="17" y="16"/>
                </a:cubicBezTo>
                <a:cubicBezTo>
                  <a:pt x="16" y="11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稻壳儿设计师PPT@老油条PPT_4"/>
          <p:cNvSpPr/>
          <p:nvPr/>
        </p:nvSpPr>
        <p:spPr bwMode="auto">
          <a:xfrm>
            <a:off x="10696649" y="2568595"/>
            <a:ext cx="160849" cy="321697"/>
          </a:xfrm>
          <a:custGeom>
            <a:avLst/>
            <a:gdLst>
              <a:gd name="T0" fmla="*/ 12 w 22"/>
              <a:gd name="T1" fmla="*/ 2 h 44"/>
              <a:gd name="T2" fmla="*/ 7 w 22"/>
              <a:gd name="T3" fmla="*/ 1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3 w 22"/>
              <a:gd name="T11" fmla="*/ 31 h 44"/>
              <a:gd name="T12" fmla="*/ 11 w 22"/>
              <a:gd name="T13" fmla="*/ 44 h 44"/>
              <a:gd name="T14" fmla="*/ 14 w 22"/>
              <a:gd name="T15" fmla="*/ 42 h 44"/>
              <a:gd name="T16" fmla="*/ 15 w 22"/>
              <a:gd name="T17" fmla="*/ 41 h 44"/>
              <a:gd name="T18" fmla="*/ 17 w 22"/>
              <a:gd name="T19" fmla="*/ 15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1" y="0"/>
                  <a:pt x="8" y="0"/>
                  <a:pt x="7" y="1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19"/>
                  <a:pt x="2" y="28"/>
                </a:cubicBezTo>
                <a:cubicBezTo>
                  <a:pt x="2" y="28"/>
                  <a:pt x="2" y="28"/>
                  <a:pt x="2" y="29"/>
                </a:cubicBezTo>
                <a:cubicBezTo>
                  <a:pt x="2" y="29"/>
                  <a:pt x="2" y="30"/>
                  <a:pt x="3" y="31"/>
                </a:cubicBezTo>
                <a:cubicBezTo>
                  <a:pt x="4" y="35"/>
                  <a:pt x="5" y="43"/>
                  <a:pt x="11" y="44"/>
                </a:cubicBezTo>
                <a:cubicBezTo>
                  <a:pt x="12" y="44"/>
                  <a:pt x="13" y="43"/>
                  <a:pt x="14" y="42"/>
                </a:cubicBezTo>
                <a:cubicBezTo>
                  <a:pt x="14" y="42"/>
                  <a:pt x="15" y="42"/>
                  <a:pt x="15" y="41"/>
                </a:cubicBezTo>
                <a:cubicBezTo>
                  <a:pt x="21" y="34"/>
                  <a:pt x="22" y="23"/>
                  <a:pt x="17" y="15"/>
                </a:cubicBezTo>
                <a:cubicBezTo>
                  <a:pt x="16" y="10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稻壳儿设计师PPT@老油条PPT_5"/>
          <p:cNvSpPr/>
          <p:nvPr/>
        </p:nvSpPr>
        <p:spPr bwMode="auto">
          <a:xfrm>
            <a:off x="11274153" y="2758512"/>
            <a:ext cx="131779" cy="335263"/>
          </a:xfrm>
          <a:custGeom>
            <a:avLst/>
            <a:gdLst>
              <a:gd name="T0" fmla="*/ 17 w 18"/>
              <a:gd name="T1" fmla="*/ 19 h 46"/>
              <a:gd name="T2" fmla="*/ 9 w 18"/>
              <a:gd name="T3" fmla="*/ 2 h 46"/>
              <a:gd name="T4" fmla="*/ 4 w 18"/>
              <a:gd name="T5" fmla="*/ 3 h 46"/>
              <a:gd name="T6" fmla="*/ 3 w 18"/>
              <a:gd name="T7" fmla="*/ 34 h 46"/>
              <a:gd name="T8" fmla="*/ 5 w 18"/>
              <a:gd name="T9" fmla="*/ 40 h 46"/>
              <a:gd name="T10" fmla="*/ 6 w 18"/>
              <a:gd name="T11" fmla="*/ 41 h 46"/>
              <a:gd name="T12" fmla="*/ 8 w 18"/>
              <a:gd name="T13" fmla="*/ 43 h 46"/>
              <a:gd name="T14" fmla="*/ 14 w 18"/>
              <a:gd name="T15" fmla="*/ 42 h 46"/>
              <a:gd name="T16" fmla="*/ 16 w 18"/>
              <a:gd name="T17" fmla="*/ 37 h 46"/>
              <a:gd name="T18" fmla="*/ 17 w 18"/>
              <a:gd name="T19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46">
                <a:moveTo>
                  <a:pt x="17" y="19"/>
                </a:moveTo>
                <a:cubicBezTo>
                  <a:pt x="16" y="13"/>
                  <a:pt x="14" y="6"/>
                  <a:pt x="9" y="2"/>
                </a:cubicBezTo>
                <a:cubicBezTo>
                  <a:pt x="7" y="0"/>
                  <a:pt x="4" y="1"/>
                  <a:pt x="4" y="3"/>
                </a:cubicBezTo>
                <a:cubicBezTo>
                  <a:pt x="0" y="13"/>
                  <a:pt x="0" y="24"/>
                  <a:pt x="3" y="34"/>
                </a:cubicBezTo>
                <a:cubicBezTo>
                  <a:pt x="4" y="36"/>
                  <a:pt x="4" y="38"/>
                  <a:pt x="5" y="40"/>
                </a:cubicBezTo>
                <a:cubicBezTo>
                  <a:pt x="6" y="40"/>
                  <a:pt x="6" y="40"/>
                  <a:pt x="6" y="41"/>
                </a:cubicBezTo>
                <a:cubicBezTo>
                  <a:pt x="7" y="42"/>
                  <a:pt x="7" y="42"/>
                  <a:pt x="8" y="43"/>
                </a:cubicBezTo>
                <a:cubicBezTo>
                  <a:pt x="9" y="46"/>
                  <a:pt x="13" y="45"/>
                  <a:pt x="14" y="42"/>
                </a:cubicBezTo>
                <a:cubicBezTo>
                  <a:pt x="15" y="41"/>
                  <a:pt x="16" y="39"/>
                  <a:pt x="16" y="37"/>
                </a:cubicBezTo>
                <a:cubicBezTo>
                  <a:pt x="18" y="31"/>
                  <a:pt x="17" y="24"/>
                  <a:pt x="17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稻壳儿设计师PPT@老油条PPT_6"/>
          <p:cNvSpPr/>
          <p:nvPr/>
        </p:nvSpPr>
        <p:spPr bwMode="auto">
          <a:xfrm>
            <a:off x="11369112" y="2299221"/>
            <a:ext cx="137594" cy="327511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1 w 19"/>
              <a:gd name="T7" fmla="*/ 16 h 45"/>
              <a:gd name="T8" fmla="*/ 6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9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1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2"/>
                  <a:pt x="1" y="16"/>
                </a:cubicBezTo>
                <a:cubicBezTo>
                  <a:pt x="0" y="21"/>
                  <a:pt x="1" y="33"/>
                  <a:pt x="6" y="38"/>
                </a:cubicBezTo>
                <a:cubicBezTo>
                  <a:pt x="6" y="40"/>
                  <a:pt x="7" y="41"/>
                  <a:pt x="8" y="42"/>
                </a:cubicBezTo>
                <a:cubicBezTo>
                  <a:pt x="14" y="45"/>
                  <a:pt x="16" y="39"/>
                  <a:pt x="17" y="33"/>
                </a:cubicBezTo>
                <a:cubicBezTo>
                  <a:pt x="18" y="30"/>
                  <a:pt x="18" y="27"/>
                  <a:pt x="19" y="25"/>
                </a:cubicBezTo>
                <a:cubicBezTo>
                  <a:pt x="19" y="20"/>
                  <a:pt x="19" y="6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稻壳儿设计师PPT@老油条PPT_7"/>
          <p:cNvSpPr/>
          <p:nvPr/>
        </p:nvSpPr>
        <p:spPr bwMode="auto">
          <a:xfrm>
            <a:off x="10646263" y="3334077"/>
            <a:ext cx="137594" cy="329448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0 w 19"/>
              <a:gd name="T7" fmla="*/ 16 h 45"/>
              <a:gd name="T8" fmla="*/ 5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8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0" y="4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1"/>
                  <a:pt x="0" y="16"/>
                </a:cubicBezTo>
                <a:cubicBezTo>
                  <a:pt x="0" y="21"/>
                  <a:pt x="1" y="32"/>
                  <a:pt x="5" y="38"/>
                </a:cubicBezTo>
                <a:cubicBezTo>
                  <a:pt x="6" y="39"/>
                  <a:pt x="7" y="41"/>
                  <a:pt x="8" y="42"/>
                </a:cubicBezTo>
                <a:cubicBezTo>
                  <a:pt x="14" y="45"/>
                  <a:pt x="16" y="38"/>
                  <a:pt x="17" y="33"/>
                </a:cubicBezTo>
                <a:cubicBezTo>
                  <a:pt x="18" y="30"/>
                  <a:pt x="18" y="27"/>
                  <a:pt x="18" y="25"/>
                </a:cubicBezTo>
                <a:cubicBezTo>
                  <a:pt x="19" y="19"/>
                  <a:pt x="18" y="5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稻壳儿设计师PPT@老油条PPT_8"/>
          <p:cNvSpPr/>
          <p:nvPr/>
        </p:nvSpPr>
        <p:spPr bwMode="auto">
          <a:xfrm>
            <a:off x="11126870" y="2357359"/>
            <a:ext cx="160849" cy="321697"/>
          </a:xfrm>
          <a:custGeom>
            <a:avLst/>
            <a:gdLst>
              <a:gd name="T0" fmla="*/ 20 w 22"/>
              <a:gd name="T1" fmla="*/ 25 h 44"/>
              <a:gd name="T2" fmla="*/ 16 w 22"/>
              <a:gd name="T3" fmla="*/ 10 h 44"/>
              <a:gd name="T4" fmla="*/ 12 w 22"/>
              <a:gd name="T5" fmla="*/ 2 h 44"/>
              <a:gd name="T6" fmla="*/ 6 w 22"/>
              <a:gd name="T7" fmla="*/ 3 h 44"/>
              <a:gd name="T8" fmla="*/ 5 w 22"/>
              <a:gd name="T9" fmla="*/ 8 h 44"/>
              <a:gd name="T10" fmla="*/ 2 w 22"/>
              <a:gd name="T11" fmla="*/ 29 h 44"/>
              <a:gd name="T12" fmla="*/ 4 w 22"/>
              <a:gd name="T13" fmla="*/ 34 h 44"/>
              <a:gd name="T14" fmla="*/ 7 w 22"/>
              <a:gd name="T15" fmla="*/ 40 h 44"/>
              <a:gd name="T16" fmla="*/ 8 w 22"/>
              <a:gd name="T17" fmla="*/ 40 h 44"/>
              <a:gd name="T18" fmla="*/ 17 w 22"/>
              <a:gd name="T19" fmla="*/ 42 h 44"/>
              <a:gd name="T20" fmla="*/ 20 w 22"/>
              <a:gd name="T21" fmla="*/ 2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20" y="25"/>
                </a:moveTo>
                <a:cubicBezTo>
                  <a:pt x="20" y="19"/>
                  <a:pt x="19" y="14"/>
                  <a:pt x="16" y="10"/>
                </a:cubicBezTo>
                <a:cubicBezTo>
                  <a:pt x="15" y="7"/>
                  <a:pt x="14" y="5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8"/>
                </a:cubicBezTo>
                <a:cubicBezTo>
                  <a:pt x="0" y="13"/>
                  <a:pt x="1" y="24"/>
                  <a:pt x="2" y="29"/>
                </a:cubicBezTo>
                <a:cubicBezTo>
                  <a:pt x="2" y="30"/>
                  <a:pt x="3" y="32"/>
                  <a:pt x="4" y="34"/>
                </a:cubicBezTo>
                <a:cubicBezTo>
                  <a:pt x="4" y="36"/>
                  <a:pt x="5" y="39"/>
                  <a:pt x="7" y="40"/>
                </a:cubicBezTo>
                <a:cubicBezTo>
                  <a:pt x="7" y="40"/>
                  <a:pt x="8" y="40"/>
                  <a:pt x="8" y="40"/>
                </a:cubicBezTo>
                <a:cubicBezTo>
                  <a:pt x="10" y="43"/>
                  <a:pt x="13" y="44"/>
                  <a:pt x="17" y="42"/>
                </a:cubicBezTo>
                <a:cubicBezTo>
                  <a:pt x="22" y="39"/>
                  <a:pt x="21" y="30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稻壳儿设计师PPT@老油条PPT_9"/>
          <p:cNvSpPr/>
          <p:nvPr/>
        </p:nvSpPr>
        <p:spPr bwMode="auto">
          <a:xfrm>
            <a:off x="10836180" y="2969746"/>
            <a:ext cx="160849" cy="329448"/>
          </a:xfrm>
          <a:custGeom>
            <a:avLst/>
            <a:gdLst>
              <a:gd name="T0" fmla="*/ 20 w 22"/>
              <a:gd name="T1" fmla="*/ 25 h 45"/>
              <a:gd name="T2" fmla="*/ 16 w 22"/>
              <a:gd name="T3" fmla="*/ 11 h 45"/>
              <a:gd name="T4" fmla="*/ 12 w 22"/>
              <a:gd name="T5" fmla="*/ 3 h 45"/>
              <a:gd name="T6" fmla="*/ 6 w 22"/>
              <a:gd name="T7" fmla="*/ 3 h 45"/>
              <a:gd name="T8" fmla="*/ 5 w 22"/>
              <a:gd name="T9" fmla="*/ 9 h 45"/>
              <a:gd name="T10" fmla="*/ 2 w 22"/>
              <a:gd name="T11" fmla="*/ 30 h 45"/>
              <a:gd name="T12" fmla="*/ 4 w 22"/>
              <a:gd name="T13" fmla="*/ 34 h 45"/>
              <a:gd name="T14" fmla="*/ 7 w 22"/>
              <a:gd name="T15" fmla="*/ 40 h 45"/>
              <a:gd name="T16" fmla="*/ 9 w 22"/>
              <a:gd name="T17" fmla="*/ 41 h 45"/>
              <a:gd name="T18" fmla="*/ 17 w 22"/>
              <a:gd name="T19" fmla="*/ 43 h 45"/>
              <a:gd name="T20" fmla="*/ 20 w 22"/>
              <a:gd name="T21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5">
                <a:moveTo>
                  <a:pt x="20" y="25"/>
                </a:moveTo>
                <a:cubicBezTo>
                  <a:pt x="20" y="20"/>
                  <a:pt x="19" y="14"/>
                  <a:pt x="16" y="11"/>
                </a:cubicBezTo>
                <a:cubicBezTo>
                  <a:pt x="15" y="8"/>
                  <a:pt x="14" y="5"/>
                  <a:pt x="12" y="3"/>
                </a:cubicBezTo>
                <a:cubicBezTo>
                  <a:pt x="11" y="0"/>
                  <a:pt x="7" y="1"/>
                  <a:pt x="6" y="3"/>
                </a:cubicBezTo>
                <a:cubicBezTo>
                  <a:pt x="6" y="5"/>
                  <a:pt x="6" y="7"/>
                  <a:pt x="5" y="9"/>
                </a:cubicBezTo>
                <a:cubicBezTo>
                  <a:pt x="0" y="13"/>
                  <a:pt x="1" y="24"/>
                  <a:pt x="2" y="30"/>
                </a:cubicBezTo>
                <a:cubicBezTo>
                  <a:pt x="2" y="31"/>
                  <a:pt x="3" y="33"/>
                  <a:pt x="4" y="34"/>
                </a:cubicBezTo>
                <a:cubicBezTo>
                  <a:pt x="4" y="37"/>
                  <a:pt x="5" y="39"/>
                  <a:pt x="7" y="40"/>
                </a:cubicBezTo>
                <a:cubicBezTo>
                  <a:pt x="7" y="41"/>
                  <a:pt x="8" y="41"/>
                  <a:pt x="9" y="41"/>
                </a:cubicBezTo>
                <a:cubicBezTo>
                  <a:pt x="11" y="44"/>
                  <a:pt x="14" y="45"/>
                  <a:pt x="17" y="43"/>
                </a:cubicBezTo>
                <a:cubicBezTo>
                  <a:pt x="22" y="39"/>
                  <a:pt x="21" y="31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稻壳儿设计师PPT@老油条PPT_10"/>
          <p:cNvSpPr/>
          <p:nvPr/>
        </p:nvSpPr>
        <p:spPr bwMode="auto">
          <a:xfrm>
            <a:off x="11345857" y="1810863"/>
            <a:ext cx="147283" cy="341076"/>
          </a:xfrm>
          <a:custGeom>
            <a:avLst/>
            <a:gdLst>
              <a:gd name="T0" fmla="*/ 19 w 20"/>
              <a:gd name="T1" fmla="*/ 30 h 47"/>
              <a:gd name="T2" fmla="*/ 17 w 20"/>
              <a:gd name="T3" fmla="*/ 12 h 47"/>
              <a:gd name="T4" fmla="*/ 5 w 20"/>
              <a:gd name="T5" fmla="*/ 8 h 47"/>
              <a:gd name="T6" fmla="*/ 5 w 20"/>
              <a:gd name="T7" fmla="*/ 38 h 47"/>
              <a:gd name="T8" fmla="*/ 8 w 20"/>
              <a:gd name="T9" fmla="*/ 41 h 47"/>
              <a:gd name="T10" fmla="*/ 11 w 20"/>
              <a:gd name="T11" fmla="*/ 45 h 47"/>
              <a:gd name="T12" fmla="*/ 19 w 20"/>
              <a:gd name="T13" fmla="*/ 3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47">
                <a:moveTo>
                  <a:pt x="19" y="30"/>
                </a:moveTo>
                <a:cubicBezTo>
                  <a:pt x="20" y="24"/>
                  <a:pt x="19" y="17"/>
                  <a:pt x="17" y="12"/>
                </a:cubicBezTo>
                <a:cubicBezTo>
                  <a:pt x="15" y="7"/>
                  <a:pt x="9" y="0"/>
                  <a:pt x="5" y="8"/>
                </a:cubicBezTo>
                <a:cubicBezTo>
                  <a:pt x="0" y="16"/>
                  <a:pt x="2" y="30"/>
                  <a:pt x="5" y="38"/>
                </a:cubicBezTo>
                <a:cubicBezTo>
                  <a:pt x="6" y="39"/>
                  <a:pt x="7" y="41"/>
                  <a:pt x="8" y="41"/>
                </a:cubicBezTo>
                <a:cubicBezTo>
                  <a:pt x="8" y="43"/>
                  <a:pt x="9" y="44"/>
                  <a:pt x="11" y="45"/>
                </a:cubicBezTo>
                <a:cubicBezTo>
                  <a:pt x="19" y="47"/>
                  <a:pt x="19" y="35"/>
                  <a:pt x="19" y="3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稻壳儿设计师PPT@老油条PPT_11"/>
          <p:cNvSpPr/>
          <p:nvPr/>
        </p:nvSpPr>
        <p:spPr bwMode="auto">
          <a:xfrm>
            <a:off x="11588098" y="1744973"/>
            <a:ext cx="153097" cy="335263"/>
          </a:xfrm>
          <a:custGeom>
            <a:avLst/>
            <a:gdLst>
              <a:gd name="T0" fmla="*/ 20 w 21"/>
              <a:gd name="T1" fmla="*/ 29 h 46"/>
              <a:gd name="T2" fmla="*/ 18 w 21"/>
              <a:gd name="T3" fmla="*/ 11 h 46"/>
              <a:gd name="T4" fmla="*/ 5 w 21"/>
              <a:gd name="T5" fmla="*/ 7 h 46"/>
              <a:gd name="T6" fmla="*/ 6 w 21"/>
              <a:gd name="T7" fmla="*/ 37 h 46"/>
              <a:gd name="T8" fmla="*/ 9 w 21"/>
              <a:gd name="T9" fmla="*/ 40 h 46"/>
              <a:gd name="T10" fmla="*/ 12 w 21"/>
              <a:gd name="T11" fmla="*/ 44 h 46"/>
              <a:gd name="T12" fmla="*/ 20 w 21"/>
              <a:gd name="T13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6">
                <a:moveTo>
                  <a:pt x="20" y="29"/>
                </a:moveTo>
                <a:cubicBezTo>
                  <a:pt x="21" y="23"/>
                  <a:pt x="20" y="16"/>
                  <a:pt x="18" y="11"/>
                </a:cubicBezTo>
                <a:cubicBezTo>
                  <a:pt x="15" y="6"/>
                  <a:pt x="10" y="0"/>
                  <a:pt x="5" y="7"/>
                </a:cubicBezTo>
                <a:cubicBezTo>
                  <a:pt x="0" y="15"/>
                  <a:pt x="2" y="29"/>
                  <a:pt x="6" y="37"/>
                </a:cubicBezTo>
                <a:cubicBezTo>
                  <a:pt x="7" y="38"/>
                  <a:pt x="8" y="40"/>
                  <a:pt x="9" y="40"/>
                </a:cubicBezTo>
                <a:cubicBezTo>
                  <a:pt x="9" y="42"/>
                  <a:pt x="10" y="44"/>
                  <a:pt x="12" y="44"/>
                </a:cubicBezTo>
                <a:cubicBezTo>
                  <a:pt x="19" y="46"/>
                  <a:pt x="20" y="34"/>
                  <a:pt x="20" y="2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稻壳儿设计师PPT@老油条PPT_12"/>
          <p:cNvSpPr/>
          <p:nvPr/>
        </p:nvSpPr>
        <p:spPr bwMode="auto">
          <a:xfrm>
            <a:off x="10886567" y="2270153"/>
            <a:ext cx="153097" cy="306193"/>
          </a:xfrm>
          <a:custGeom>
            <a:avLst/>
            <a:gdLst>
              <a:gd name="T0" fmla="*/ 18 w 21"/>
              <a:gd name="T1" fmla="*/ 21 h 42"/>
              <a:gd name="T2" fmla="*/ 14 w 21"/>
              <a:gd name="T3" fmla="*/ 5 h 42"/>
              <a:gd name="T4" fmla="*/ 9 w 21"/>
              <a:gd name="T5" fmla="*/ 1 h 42"/>
              <a:gd name="T6" fmla="*/ 3 w 21"/>
              <a:gd name="T7" fmla="*/ 7 h 42"/>
              <a:gd name="T8" fmla="*/ 3 w 21"/>
              <a:gd name="T9" fmla="*/ 28 h 42"/>
              <a:gd name="T10" fmla="*/ 5 w 21"/>
              <a:gd name="T11" fmla="*/ 31 h 42"/>
              <a:gd name="T12" fmla="*/ 8 w 21"/>
              <a:gd name="T13" fmla="*/ 38 h 42"/>
              <a:gd name="T14" fmla="*/ 9 w 21"/>
              <a:gd name="T15" fmla="*/ 38 h 42"/>
              <a:gd name="T16" fmla="*/ 12 w 21"/>
              <a:gd name="T17" fmla="*/ 41 h 42"/>
              <a:gd name="T18" fmla="*/ 15 w 21"/>
              <a:gd name="T19" fmla="*/ 41 h 42"/>
              <a:gd name="T20" fmla="*/ 18 w 21"/>
              <a:gd name="T21" fmla="*/ 22 h 42"/>
              <a:gd name="T22" fmla="*/ 18 w 21"/>
              <a:gd name="T23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2">
                <a:moveTo>
                  <a:pt x="18" y="21"/>
                </a:moveTo>
                <a:cubicBezTo>
                  <a:pt x="18" y="15"/>
                  <a:pt x="17" y="10"/>
                  <a:pt x="14" y="5"/>
                </a:cubicBezTo>
                <a:cubicBezTo>
                  <a:pt x="13" y="3"/>
                  <a:pt x="11" y="2"/>
                  <a:pt x="9" y="1"/>
                </a:cubicBezTo>
                <a:cubicBezTo>
                  <a:pt x="6" y="0"/>
                  <a:pt x="4" y="3"/>
                  <a:pt x="3" y="7"/>
                </a:cubicBezTo>
                <a:cubicBezTo>
                  <a:pt x="1" y="14"/>
                  <a:pt x="0" y="22"/>
                  <a:pt x="3" y="28"/>
                </a:cubicBezTo>
                <a:cubicBezTo>
                  <a:pt x="3" y="29"/>
                  <a:pt x="4" y="30"/>
                  <a:pt x="5" y="31"/>
                </a:cubicBezTo>
                <a:cubicBezTo>
                  <a:pt x="6" y="34"/>
                  <a:pt x="7" y="37"/>
                  <a:pt x="8" y="38"/>
                </a:cubicBezTo>
                <a:cubicBezTo>
                  <a:pt x="8" y="38"/>
                  <a:pt x="9" y="38"/>
                  <a:pt x="9" y="38"/>
                </a:cubicBezTo>
                <a:cubicBezTo>
                  <a:pt x="10" y="39"/>
                  <a:pt x="10" y="40"/>
                  <a:pt x="12" y="41"/>
                </a:cubicBezTo>
                <a:cubicBezTo>
                  <a:pt x="13" y="42"/>
                  <a:pt x="14" y="42"/>
                  <a:pt x="15" y="41"/>
                </a:cubicBezTo>
                <a:cubicBezTo>
                  <a:pt x="21" y="37"/>
                  <a:pt x="19" y="28"/>
                  <a:pt x="18" y="22"/>
                </a:cubicBezTo>
                <a:cubicBezTo>
                  <a:pt x="18" y="21"/>
                  <a:pt x="18" y="21"/>
                  <a:pt x="18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稻壳儿设计师PPT@老油条PPT_13"/>
          <p:cNvSpPr/>
          <p:nvPr/>
        </p:nvSpPr>
        <p:spPr bwMode="auto">
          <a:xfrm>
            <a:off x="10902070" y="3700346"/>
            <a:ext cx="153097" cy="298441"/>
          </a:xfrm>
          <a:custGeom>
            <a:avLst/>
            <a:gdLst>
              <a:gd name="T0" fmla="*/ 18 w 21"/>
              <a:gd name="T1" fmla="*/ 20 h 41"/>
              <a:gd name="T2" fmla="*/ 14 w 21"/>
              <a:gd name="T3" fmla="*/ 5 h 41"/>
              <a:gd name="T4" fmla="*/ 9 w 21"/>
              <a:gd name="T5" fmla="*/ 1 h 41"/>
              <a:gd name="T6" fmla="*/ 3 w 21"/>
              <a:gd name="T7" fmla="*/ 7 h 41"/>
              <a:gd name="T8" fmla="*/ 3 w 21"/>
              <a:gd name="T9" fmla="*/ 27 h 41"/>
              <a:gd name="T10" fmla="*/ 5 w 21"/>
              <a:gd name="T11" fmla="*/ 31 h 41"/>
              <a:gd name="T12" fmla="*/ 8 w 21"/>
              <a:gd name="T13" fmla="*/ 37 h 41"/>
              <a:gd name="T14" fmla="*/ 9 w 21"/>
              <a:gd name="T15" fmla="*/ 37 h 41"/>
              <a:gd name="T16" fmla="*/ 12 w 21"/>
              <a:gd name="T17" fmla="*/ 40 h 41"/>
              <a:gd name="T18" fmla="*/ 15 w 21"/>
              <a:gd name="T19" fmla="*/ 40 h 41"/>
              <a:gd name="T20" fmla="*/ 18 w 21"/>
              <a:gd name="T21" fmla="*/ 21 h 41"/>
              <a:gd name="T22" fmla="*/ 18 w 21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1">
                <a:moveTo>
                  <a:pt x="18" y="20"/>
                </a:moveTo>
                <a:cubicBezTo>
                  <a:pt x="18" y="15"/>
                  <a:pt x="17" y="9"/>
                  <a:pt x="14" y="5"/>
                </a:cubicBezTo>
                <a:cubicBezTo>
                  <a:pt x="13" y="2"/>
                  <a:pt x="11" y="1"/>
                  <a:pt x="9" y="1"/>
                </a:cubicBezTo>
                <a:cubicBezTo>
                  <a:pt x="6" y="0"/>
                  <a:pt x="4" y="2"/>
                  <a:pt x="3" y="7"/>
                </a:cubicBezTo>
                <a:cubicBezTo>
                  <a:pt x="0" y="13"/>
                  <a:pt x="0" y="21"/>
                  <a:pt x="3" y="27"/>
                </a:cubicBezTo>
                <a:cubicBezTo>
                  <a:pt x="3" y="28"/>
                  <a:pt x="4" y="30"/>
                  <a:pt x="5" y="31"/>
                </a:cubicBezTo>
                <a:cubicBezTo>
                  <a:pt x="6" y="34"/>
                  <a:pt x="7" y="36"/>
                  <a:pt x="8" y="37"/>
                </a:cubicBezTo>
                <a:cubicBezTo>
                  <a:pt x="8" y="37"/>
                  <a:pt x="9" y="37"/>
                  <a:pt x="9" y="37"/>
                </a:cubicBezTo>
                <a:cubicBezTo>
                  <a:pt x="9" y="39"/>
                  <a:pt x="10" y="40"/>
                  <a:pt x="12" y="40"/>
                </a:cubicBezTo>
                <a:cubicBezTo>
                  <a:pt x="13" y="41"/>
                  <a:pt x="14" y="41"/>
                  <a:pt x="15" y="40"/>
                </a:cubicBezTo>
                <a:cubicBezTo>
                  <a:pt x="21" y="37"/>
                  <a:pt x="19" y="27"/>
                  <a:pt x="18" y="21"/>
                </a:cubicBezTo>
                <a:cubicBezTo>
                  <a:pt x="18" y="21"/>
                  <a:pt x="18" y="20"/>
                  <a:pt x="18" y="2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稻壳儿设计师PPT@老油条PPT_14"/>
          <p:cNvSpPr>
            <a:spLocks noEditPoints="1"/>
          </p:cNvSpPr>
          <p:nvPr/>
        </p:nvSpPr>
        <p:spPr bwMode="auto">
          <a:xfrm>
            <a:off x="11097802" y="1977525"/>
            <a:ext cx="184104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6 w 25"/>
              <a:gd name="T5" fmla="*/ 3 h 46"/>
              <a:gd name="T6" fmla="*/ 5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6" y="8"/>
                  <a:pt x="5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6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5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4" y="24"/>
                  <a:pt x="15" y="27"/>
                </a:cubicBezTo>
                <a:cubicBezTo>
                  <a:pt x="14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稻壳儿设计师PPT@老油条PPT_15"/>
          <p:cNvSpPr>
            <a:spLocks noEditPoints="1"/>
          </p:cNvSpPr>
          <p:nvPr/>
        </p:nvSpPr>
        <p:spPr bwMode="auto">
          <a:xfrm>
            <a:off x="10580373" y="1547304"/>
            <a:ext cx="182166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稻壳儿设计师PPT@老油条PPT_16"/>
          <p:cNvSpPr>
            <a:spLocks noEditPoints="1"/>
          </p:cNvSpPr>
          <p:nvPr/>
        </p:nvSpPr>
        <p:spPr bwMode="auto">
          <a:xfrm>
            <a:off x="10588125" y="2072484"/>
            <a:ext cx="182166" cy="327511"/>
          </a:xfrm>
          <a:custGeom>
            <a:avLst/>
            <a:gdLst>
              <a:gd name="T0" fmla="*/ 13 w 25"/>
              <a:gd name="T1" fmla="*/ 3 h 45"/>
              <a:gd name="T2" fmla="*/ 12 w 25"/>
              <a:gd name="T3" fmla="*/ 2 h 45"/>
              <a:gd name="T4" fmla="*/ 6 w 25"/>
              <a:gd name="T5" fmla="*/ 3 h 45"/>
              <a:gd name="T6" fmla="*/ 5 w 25"/>
              <a:gd name="T7" fmla="*/ 9 h 45"/>
              <a:gd name="T8" fmla="*/ 9 w 25"/>
              <a:gd name="T9" fmla="*/ 37 h 45"/>
              <a:gd name="T10" fmla="*/ 12 w 25"/>
              <a:gd name="T11" fmla="*/ 43 h 45"/>
              <a:gd name="T12" fmla="*/ 18 w 25"/>
              <a:gd name="T13" fmla="*/ 43 h 45"/>
              <a:gd name="T14" fmla="*/ 17 w 25"/>
              <a:gd name="T15" fmla="*/ 7 h 45"/>
              <a:gd name="T16" fmla="*/ 13 w 25"/>
              <a:gd name="T17" fmla="*/ 3 h 45"/>
              <a:gd name="T18" fmla="*/ 14 w 25"/>
              <a:gd name="T19" fmla="*/ 28 h 45"/>
              <a:gd name="T20" fmla="*/ 14 w 25"/>
              <a:gd name="T21" fmla="*/ 29 h 45"/>
              <a:gd name="T22" fmla="*/ 13 w 25"/>
              <a:gd name="T23" fmla="*/ 24 h 45"/>
              <a:gd name="T24" fmla="*/ 12 w 25"/>
              <a:gd name="T25" fmla="*/ 18 h 45"/>
              <a:gd name="T26" fmla="*/ 14 w 25"/>
              <a:gd name="T27" fmla="*/ 27 h 45"/>
              <a:gd name="T28" fmla="*/ 14 w 25"/>
              <a:gd name="T29" fmla="*/ 2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5">
                <a:moveTo>
                  <a:pt x="13" y="3"/>
                </a:moveTo>
                <a:cubicBezTo>
                  <a:pt x="13" y="3"/>
                  <a:pt x="12" y="2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9"/>
                </a:cubicBezTo>
                <a:cubicBezTo>
                  <a:pt x="2" y="18"/>
                  <a:pt x="0" y="33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5"/>
                  <a:pt x="16" y="45"/>
                  <a:pt x="18" y="43"/>
                </a:cubicBezTo>
                <a:cubicBezTo>
                  <a:pt x="25" y="32"/>
                  <a:pt x="24" y="18"/>
                  <a:pt x="17" y="7"/>
                </a:cubicBezTo>
                <a:cubicBezTo>
                  <a:pt x="16" y="5"/>
                  <a:pt x="15" y="4"/>
                  <a:pt x="13" y="3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9"/>
                </a:cubicBezTo>
                <a:cubicBezTo>
                  <a:pt x="13" y="27"/>
                  <a:pt x="13" y="26"/>
                  <a:pt x="13" y="24"/>
                </a:cubicBezTo>
                <a:cubicBezTo>
                  <a:pt x="13" y="22"/>
                  <a:pt x="13" y="20"/>
                  <a:pt x="12" y="18"/>
                </a:cubicBezTo>
                <a:cubicBezTo>
                  <a:pt x="13" y="21"/>
                  <a:pt x="14" y="24"/>
                  <a:pt x="14" y="27"/>
                </a:cubicBezTo>
                <a:cubicBezTo>
                  <a:pt x="14" y="27"/>
                  <a:pt x="14" y="27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稻壳儿设计师PPT@老油条PPT_17"/>
          <p:cNvSpPr>
            <a:spLocks noEditPoints="1"/>
          </p:cNvSpPr>
          <p:nvPr/>
        </p:nvSpPr>
        <p:spPr bwMode="auto">
          <a:xfrm>
            <a:off x="10849747" y="1882567"/>
            <a:ext cx="131779" cy="300380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稻壳儿设计师PPT@老油条PPT_18"/>
          <p:cNvSpPr>
            <a:spLocks noEditPoints="1"/>
          </p:cNvSpPr>
          <p:nvPr/>
        </p:nvSpPr>
        <p:spPr bwMode="auto">
          <a:xfrm>
            <a:off x="11179195" y="1613194"/>
            <a:ext cx="137594" cy="298441"/>
          </a:xfrm>
          <a:custGeom>
            <a:avLst/>
            <a:gdLst>
              <a:gd name="T0" fmla="*/ 2 w 19"/>
              <a:gd name="T1" fmla="*/ 7 h 41"/>
              <a:gd name="T2" fmla="*/ 4 w 19"/>
              <a:gd name="T3" fmla="*/ 32 h 41"/>
              <a:gd name="T4" fmla="*/ 4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6 w 19"/>
              <a:gd name="T13" fmla="*/ 2 h 41"/>
              <a:gd name="T14" fmla="*/ 5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2 w 19"/>
              <a:gd name="T21" fmla="*/ 7 h 41"/>
              <a:gd name="T22" fmla="*/ 10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0 w 19"/>
              <a:gd name="T37" fmla="*/ 21 h 41"/>
              <a:gd name="T38" fmla="*/ 10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2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4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4" y="9"/>
                  <a:pt x="12" y="0"/>
                  <a:pt x="6" y="2"/>
                </a:cubicBezTo>
                <a:cubicBezTo>
                  <a:pt x="6" y="2"/>
                  <a:pt x="6" y="2"/>
                  <a:pt x="5" y="3"/>
                </a:cubicBezTo>
                <a:cubicBezTo>
                  <a:pt x="5" y="3"/>
                  <a:pt x="4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5"/>
                  <a:pt x="3" y="6"/>
                  <a:pt x="2" y="7"/>
                </a:cubicBezTo>
                <a:close/>
                <a:moveTo>
                  <a:pt x="10" y="21"/>
                </a:moveTo>
                <a:cubicBezTo>
                  <a:pt x="10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4"/>
                  <a:pt x="9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9" y="19"/>
                  <a:pt x="10" y="20"/>
                  <a:pt x="10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稻壳儿设计师PPT@老油条PPT_19"/>
          <p:cNvSpPr>
            <a:spLocks noEditPoints="1"/>
          </p:cNvSpPr>
          <p:nvPr/>
        </p:nvSpPr>
        <p:spPr bwMode="auto">
          <a:xfrm>
            <a:off x="11055167" y="3320512"/>
            <a:ext cx="137594" cy="298441"/>
          </a:xfrm>
          <a:custGeom>
            <a:avLst/>
            <a:gdLst>
              <a:gd name="T0" fmla="*/ 3 w 19"/>
              <a:gd name="T1" fmla="*/ 8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5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5 w 19"/>
              <a:gd name="T17" fmla="*/ 4 h 41"/>
              <a:gd name="T18" fmla="*/ 4 w 19"/>
              <a:gd name="T19" fmla="*/ 4 h 41"/>
              <a:gd name="T20" fmla="*/ 3 w 19"/>
              <a:gd name="T21" fmla="*/ 8 h 41"/>
              <a:gd name="T22" fmla="*/ 11 w 19"/>
              <a:gd name="T23" fmla="*/ 22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9 h 41"/>
              <a:gd name="T32" fmla="*/ 9 w 19"/>
              <a:gd name="T33" fmla="*/ 18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8"/>
                </a:moveTo>
                <a:cubicBezTo>
                  <a:pt x="0" y="16"/>
                  <a:pt x="0" y="24"/>
                  <a:pt x="4" y="32"/>
                </a:cubicBezTo>
                <a:cubicBezTo>
                  <a:pt x="4" y="32"/>
                  <a:pt x="5" y="33"/>
                  <a:pt x="5" y="33"/>
                </a:cubicBezTo>
                <a:cubicBezTo>
                  <a:pt x="5" y="34"/>
                  <a:pt x="5" y="34"/>
                  <a:pt x="5" y="35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3"/>
                  <a:pt x="6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4" y="4"/>
                  <a:pt x="4" y="4"/>
                </a:cubicBezTo>
                <a:cubicBezTo>
                  <a:pt x="4" y="5"/>
                  <a:pt x="3" y="6"/>
                  <a:pt x="3" y="8"/>
                </a:cubicBezTo>
                <a:close/>
                <a:moveTo>
                  <a:pt x="11" y="22"/>
                </a:moveTo>
                <a:cubicBezTo>
                  <a:pt x="11" y="23"/>
                  <a:pt x="11" y="24"/>
                  <a:pt x="10" y="25"/>
                </a:cubicBezTo>
                <a:cubicBezTo>
                  <a:pt x="10" y="25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20"/>
                  <a:pt x="9" y="19"/>
                </a:cubicBezTo>
                <a:cubicBezTo>
                  <a:pt x="9" y="19"/>
                  <a:pt x="9" y="18"/>
                  <a:pt x="9" y="18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1"/>
                  <a:pt x="11" y="21"/>
                  <a:pt x="11" y="21"/>
                </a:cubicBezTo>
                <a:cubicBezTo>
                  <a:pt x="11" y="22"/>
                  <a:pt x="11" y="22"/>
                  <a:pt x="11" y="2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稻壳儿设计师PPT@老油条PPT_20"/>
          <p:cNvSpPr>
            <a:spLocks noEditPoints="1"/>
          </p:cNvSpPr>
          <p:nvPr/>
        </p:nvSpPr>
        <p:spPr bwMode="auto">
          <a:xfrm>
            <a:off x="11382677" y="1386456"/>
            <a:ext cx="139531" cy="300380"/>
          </a:xfrm>
          <a:custGeom>
            <a:avLst/>
            <a:gdLst>
              <a:gd name="T0" fmla="*/ 3 w 19"/>
              <a:gd name="T1" fmla="*/ 7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3 w 19"/>
              <a:gd name="T21" fmla="*/ 7 h 41"/>
              <a:gd name="T22" fmla="*/ 11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5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2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"/>
                  <a:pt x="3" y="6"/>
                  <a:pt x="3" y="7"/>
                </a:cubicBezTo>
                <a:close/>
                <a:moveTo>
                  <a:pt x="11" y="21"/>
                </a:moveTo>
                <a:cubicBezTo>
                  <a:pt x="11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稻壳儿设计师PPT@老油条PPT_21"/>
          <p:cNvSpPr>
            <a:spLocks noEditPoints="1"/>
          </p:cNvSpPr>
          <p:nvPr/>
        </p:nvSpPr>
        <p:spPr bwMode="auto">
          <a:xfrm>
            <a:off x="10849747" y="1473663"/>
            <a:ext cx="147283" cy="306193"/>
          </a:xfrm>
          <a:custGeom>
            <a:avLst/>
            <a:gdLst>
              <a:gd name="T0" fmla="*/ 6 w 20"/>
              <a:gd name="T1" fmla="*/ 4 h 42"/>
              <a:gd name="T2" fmla="*/ 6 w 20"/>
              <a:gd name="T3" fmla="*/ 36 h 42"/>
              <a:gd name="T4" fmla="*/ 7 w 20"/>
              <a:gd name="T5" fmla="*/ 37 h 42"/>
              <a:gd name="T6" fmla="*/ 9 w 20"/>
              <a:gd name="T7" fmla="*/ 38 h 42"/>
              <a:gd name="T8" fmla="*/ 18 w 20"/>
              <a:gd name="T9" fmla="*/ 33 h 42"/>
              <a:gd name="T10" fmla="*/ 17 w 20"/>
              <a:gd name="T11" fmla="*/ 12 h 42"/>
              <a:gd name="T12" fmla="*/ 6 w 20"/>
              <a:gd name="T13" fmla="*/ 4 h 42"/>
              <a:gd name="T14" fmla="*/ 10 w 20"/>
              <a:gd name="T15" fmla="*/ 27 h 42"/>
              <a:gd name="T16" fmla="*/ 10 w 20"/>
              <a:gd name="T17" fmla="*/ 26 h 42"/>
              <a:gd name="T18" fmla="*/ 10 w 20"/>
              <a:gd name="T19" fmla="*/ 15 h 42"/>
              <a:gd name="T20" fmla="*/ 10 w 20"/>
              <a:gd name="T21" fmla="*/ 2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42">
                <a:moveTo>
                  <a:pt x="6" y="4"/>
                </a:moveTo>
                <a:cubicBezTo>
                  <a:pt x="1" y="8"/>
                  <a:pt x="0" y="28"/>
                  <a:pt x="6" y="36"/>
                </a:cubicBezTo>
                <a:cubicBezTo>
                  <a:pt x="6" y="36"/>
                  <a:pt x="6" y="36"/>
                  <a:pt x="7" y="37"/>
                </a:cubicBezTo>
                <a:cubicBezTo>
                  <a:pt x="7" y="37"/>
                  <a:pt x="8" y="38"/>
                  <a:pt x="9" y="38"/>
                </a:cubicBezTo>
                <a:cubicBezTo>
                  <a:pt x="13" y="42"/>
                  <a:pt x="16" y="38"/>
                  <a:pt x="18" y="33"/>
                </a:cubicBezTo>
                <a:cubicBezTo>
                  <a:pt x="20" y="26"/>
                  <a:pt x="19" y="19"/>
                  <a:pt x="17" y="12"/>
                </a:cubicBezTo>
                <a:cubicBezTo>
                  <a:pt x="15" y="8"/>
                  <a:pt x="11" y="0"/>
                  <a:pt x="6" y="4"/>
                </a:cubicBezTo>
                <a:close/>
                <a:moveTo>
                  <a:pt x="10" y="27"/>
                </a:moveTo>
                <a:cubicBezTo>
                  <a:pt x="10" y="27"/>
                  <a:pt x="10" y="27"/>
                  <a:pt x="10" y="26"/>
                </a:cubicBezTo>
                <a:cubicBezTo>
                  <a:pt x="9" y="22"/>
                  <a:pt x="9" y="19"/>
                  <a:pt x="10" y="15"/>
                </a:cubicBezTo>
                <a:cubicBezTo>
                  <a:pt x="12" y="19"/>
                  <a:pt x="12" y="23"/>
                  <a:pt x="10" y="27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稻壳儿设计师PPT@老油条PPT_22"/>
          <p:cNvSpPr>
            <a:spLocks noEditPoints="1"/>
          </p:cNvSpPr>
          <p:nvPr/>
        </p:nvSpPr>
        <p:spPr bwMode="auto">
          <a:xfrm>
            <a:off x="11084236" y="1241111"/>
            <a:ext cx="124028" cy="290690"/>
          </a:xfrm>
          <a:custGeom>
            <a:avLst/>
            <a:gdLst>
              <a:gd name="T0" fmla="*/ 10 w 17"/>
              <a:gd name="T1" fmla="*/ 2 h 40"/>
              <a:gd name="T2" fmla="*/ 6 w 17"/>
              <a:gd name="T3" fmla="*/ 1 h 40"/>
              <a:gd name="T4" fmla="*/ 1 w 17"/>
              <a:gd name="T5" fmla="*/ 18 h 40"/>
              <a:gd name="T6" fmla="*/ 0 w 17"/>
              <a:gd name="T7" fmla="*/ 21 h 40"/>
              <a:gd name="T8" fmla="*/ 7 w 17"/>
              <a:gd name="T9" fmla="*/ 39 h 40"/>
              <a:gd name="T10" fmla="*/ 10 w 17"/>
              <a:gd name="T11" fmla="*/ 39 h 40"/>
              <a:gd name="T12" fmla="*/ 13 w 17"/>
              <a:gd name="T13" fmla="*/ 36 h 40"/>
              <a:gd name="T14" fmla="*/ 17 w 17"/>
              <a:gd name="T15" fmla="*/ 25 h 40"/>
              <a:gd name="T16" fmla="*/ 17 w 17"/>
              <a:gd name="T17" fmla="*/ 25 h 40"/>
              <a:gd name="T18" fmla="*/ 17 w 17"/>
              <a:gd name="T19" fmla="*/ 17 h 40"/>
              <a:gd name="T20" fmla="*/ 12 w 17"/>
              <a:gd name="T21" fmla="*/ 5 h 40"/>
              <a:gd name="T22" fmla="*/ 10 w 17"/>
              <a:gd name="T23" fmla="*/ 2 h 40"/>
              <a:gd name="T24" fmla="*/ 10 w 17"/>
              <a:gd name="T25" fmla="*/ 24 h 40"/>
              <a:gd name="T26" fmla="*/ 9 w 17"/>
              <a:gd name="T27" fmla="*/ 16 h 40"/>
              <a:gd name="T28" fmla="*/ 10 w 17"/>
              <a:gd name="T29" fmla="*/ 24 h 40"/>
              <a:gd name="T30" fmla="*/ 10 w 17"/>
              <a:gd name="T31" fmla="*/ 2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40">
                <a:moveTo>
                  <a:pt x="10" y="2"/>
                </a:moveTo>
                <a:cubicBezTo>
                  <a:pt x="10" y="1"/>
                  <a:pt x="7" y="0"/>
                  <a:pt x="6" y="1"/>
                </a:cubicBezTo>
                <a:cubicBezTo>
                  <a:pt x="0" y="4"/>
                  <a:pt x="0" y="12"/>
                  <a:pt x="1" y="18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28"/>
                  <a:pt x="1" y="35"/>
                  <a:pt x="7" y="39"/>
                </a:cubicBezTo>
                <a:cubicBezTo>
                  <a:pt x="8" y="40"/>
                  <a:pt x="10" y="40"/>
                  <a:pt x="10" y="39"/>
                </a:cubicBezTo>
                <a:cubicBezTo>
                  <a:pt x="11" y="38"/>
                  <a:pt x="12" y="37"/>
                  <a:pt x="13" y="36"/>
                </a:cubicBezTo>
                <a:cubicBezTo>
                  <a:pt x="15" y="33"/>
                  <a:pt x="16" y="28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2"/>
                  <a:pt x="17" y="19"/>
                  <a:pt x="17" y="17"/>
                </a:cubicBezTo>
                <a:cubicBezTo>
                  <a:pt x="16" y="14"/>
                  <a:pt x="14" y="8"/>
                  <a:pt x="12" y="5"/>
                </a:cubicBezTo>
                <a:cubicBezTo>
                  <a:pt x="11" y="4"/>
                  <a:pt x="11" y="3"/>
                  <a:pt x="10" y="2"/>
                </a:cubicBezTo>
                <a:close/>
                <a:moveTo>
                  <a:pt x="10" y="24"/>
                </a:moveTo>
                <a:cubicBezTo>
                  <a:pt x="8" y="22"/>
                  <a:pt x="8" y="19"/>
                  <a:pt x="9" y="16"/>
                </a:cubicBezTo>
                <a:cubicBezTo>
                  <a:pt x="9" y="18"/>
                  <a:pt x="10" y="21"/>
                  <a:pt x="10" y="24"/>
                </a:cubicBezTo>
                <a:cubicBezTo>
                  <a:pt x="10" y="24"/>
                  <a:pt x="10" y="24"/>
                  <a:pt x="10" y="24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稻壳儿设计师PPT@老油条PPT_23"/>
          <p:cNvSpPr>
            <a:spLocks noEditPoints="1"/>
          </p:cNvSpPr>
          <p:nvPr/>
        </p:nvSpPr>
        <p:spPr bwMode="auto">
          <a:xfrm>
            <a:off x="10812925" y="1138401"/>
            <a:ext cx="124028" cy="284877"/>
          </a:xfrm>
          <a:custGeom>
            <a:avLst/>
            <a:gdLst>
              <a:gd name="T0" fmla="*/ 10 w 17"/>
              <a:gd name="T1" fmla="*/ 38 h 39"/>
              <a:gd name="T2" fmla="*/ 17 w 17"/>
              <a:gd name="T3" fmla="*/ 24 h 39"/>
              <a:gd name="T4" fmla="*/ 16 w 17"/>
              <a:gd name="T5" fmla="*/ 17 h 39"/>
              <a:gd name="T6" fmla="*/ 12 w 17"/>
              <a:gd name="T7" fmla="*/ 4 h 39"/>
              <a:gd name="T8" fmla="*/ 12 w 17"/>
              <a:gd name="T9" fmla="*/ 4 h 39"/>
              <a:gd name="T10" fmla="*/ 11 w 17"/>
              <a:gd name="T11" fmla="*/ 3 h 39"/>
              <a:gd name="T12" fmla="*/ 5 w 17"/>
              <a:gd name="T13" fmla="*/ 0 h 39"/>
              <a:gd name="T14" fmla="*/ 2 w 17"/>
              <a:gd name="T15" fmla="*/ 2 h 39"/>
              <a:gd name="T16" fmla="*/ 2 w 17"/>
              <a:gd name="T17" fmla="*/ 26 h 39"/>
              <a:gd name="T18" fmla="*/ 10 w 17"/>
              <a:gd name="T19" fmla="*/ 38 h 39"/>
              <a:gd name="T20" fmla="*/ 9 w 17"/>
              <a:gd name="T21" fmla="*/ 22 h 39"/>
              <a:gd name="T22" fmla="*/ 9 w 17"/>
              <a:gd name="T23" fmla="*/ 20 h 39"/>
              <a:gd name="T24" fmla="*/ 9 w 17"/>
              <a:gd name="T25" fmla="*/ 22 h 39"/>
              <a:gd name="T26" fmla="*/ 9 w 17"/>
              <a:gd name="T27" fmla="*/ 19 h 39"/>
              <a:gd name="T28" fmla="*/ 9 w 17"/>
              <a:gd name="T29" fmla="*/ 18 h 39"/>
              <a:gd name="T30" fmla="*/ 9 w 17"/>
              <a:gd name="T31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9">
                <a:moveTo>
                  <a:pt x="10" y="38"/>
                </a:moveTo>
                <a:cubicBezTo>
                  <a:pt x="16" y="37"/>
                  <a:pt x="16" y="29"/>
                  <a:pt x="17" y="24"/>
                </a:cubicBezTo>
                <a:cubicBezTo>
                  <a:pt x="17" y="22"/>
                  <a:pt x="17" y="19"/>
                  <a:pt x="16" y="17"/>
                </a:cubicBezTo>
                <a:cubicBezTo>
                  <a:pt x="16" y="12"/>
                  <a:pt x="14" y="7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1" y="3"/>
                  <a:pt x="11" y="3"/>
                </a:cubicBezTo>
                <a:cubicBezTo>
                  <a:pt x="9" y="1"/>
                  <a:pt x="7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0" y="10"/>
                  <a:pt x="0" y="18"/>
                  <a:pt x="2" y="26"/>
                </a:cubicBezTo>
                <a:cubicBezTo>
                  <a:pt x="2" y="30"/>
                  <a:pt x="4" y="39"/>
                  <a:pt x="10" y="38"/>
                </a:cubicBezTo>
                <a:close/>
                <a:moveTo>
                  <a:pt x="9" y="22"/>
                </a:moveTo>
                <a:cubicBezTo>
                  <a:pt x="9" y="22"/>
                  <a:pt x="9" y="21"/>
                  <a:pt x="9" y="20"/>
                </a:cubicBezTo>
                <a:cubicBezTo>
                  <a:pt x="9" y="22"/>
                  <a:pt x="9" y="25"/>
                  <a:pt x="9" y="22"/>
                </a:cubicBezTo>
                <a:close/>
                <a:moveTo>
                  <a:pt x="9" y="19"/>
                </a:moveTo>
                <a:cubicBezTo>
                  <a:pt x="9" y="19"/>
                  <a:pt x="9" y="18"/>
                  <a:pt x="9" y="18"/>
                </a:cubicBezTo>
                <a:cubicBezTo>
                  <a:pt x="9" y="19"/>
                  <a:pt x="9" y="19"/>
                  <a:pt x="9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稻壳儿设计师PPT@老油条PPT_24"/>
          <p:cNvSpPr/>
          <p:nvPr/>
        </p:nvSpPr>
        <p:spPr bwMode="auto">
          <a:xfrm>
            <a:off x="10340070" y="4750705"/>
            <a:ext cx="1189890" cy="1918552"/>
          </a:xfrm>
          <a:custGeom>
            <a:avLst/>
            <a:gdLst>
              <a:gd name="T0" fmla="*/ 99 w 163"/>
              <a:gd name="T1" fmla="*/ 2 h 263"/>
              <a:gd name="T2" fmla="*/ 119 w 163"/>
              <a:gd name="T3" fmla="*/ 2 h 263"/>
              <a:gd name="T4" fmla="*/ 149 w 163"/>
              <a:gd name="T5" fmla="*/ 33 h 263"/>
              <a:gd name="T6" fmla="*/ 146 w 163"/>
              <a:gd name="T7" fmla="*/ 66 h 263"/>
              <a:gd name="T8" fmla="*/ 149 w 163"/>
              <a:gd name="T9" fmla="*/ 115 h 263"/>
              <a:gd name="T10" fmla="*/ 162 w 163"/>
              <a:gd name="T11" fmla="*/ 215 h 263"/>
              <a:gd name="T12" fmla="*/ 158 w 163"/>
              <a:gd name="T13" fmla="*/ 239 h 263"/>
              <a:gd name="T14" fmla="*/ 148 w 163"/>
              <a:gd name="T15" fmla="*/ 245 h 263"/>
              <a:gd name="T16" fmla="*/ 114 w 163"/>
              <a:gd name="T17" fmla="*/ 251 h 263"/>
              <a:gd name="T18" fmla="*/ 57 w 163"/>
              <a:gd name="T19" fmla="*/ 260 h 263"/>
              <a:gd name="T20" fmla="*/ 17 w 163"/>
              <a:gd name="T21" fmla="*/ 263 h 263"/>
              <a:gd name="T22" fmla="*/ 6 w 163"/>
              <a:gd name="T23" fmla="*/ 256 h 263"/>
              <a:gd name="T24" fmla="*/ 3 w 163"/>
              <a:gd name="T25" fmla="*/ 224 h 263"/>
              <a:gd name="T26" fmla="*/ 5 w 163"/>
              <a:gd name="T27" fmla="*/ 182 h 263"/>
              <a:gd name="T28" fmla="*/ 1 w 163"/>
              <a:gd name="T29" fmla="*/ 161 h 263"/>
              <a:gd name="T30" fmla="*/ 3 w 163"/>
              <a:gd name="T31" fmla="*/ 137 h 263"/>
              <a:gd name="T32" fmla="*/ 27 w 163"/>
              <a:gd name="T33" fmla="*/ 64 h 263"/>
              <a:gd name="T34" fmla="*/ 35 w 163"/>
              <a:gd name="T35" fmla="*/ 40 h 263"/>
              <a:gd name="T36" fmla="*/ 53 w 163"/>
              <a:gd name="T37" fmla="*/ 9 h 263"/>
              <a:gd name="T38" fmla="*/ 64 w 163"/>
              <a:gd name="T39" fmla="*/ 3 h 263"/>
              <a:gd name="T40" fmla="*/ 99 w 163"/>
              <a:gd name="T41" fmla="*/ 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263">
                <a:moveTo>
                  <a:pt x="99" y="2"/>
                </a:moveTo>
                <a:cubicBezTo>
                  <a:pt x="104" y="2"/>
                  <a:pt x="112" y="2"/>
                  <a:pt x="119" y="2"/>
                </a:cubicBezTo>
                <a:cubicBezTo>
                  <a:pt x="135" y="0"/>
                  <a:pt x="150" y="18"/>
                  <a:pt x="149" y="33"/>
                </a:cubicBezTo>
                <a:cubicBezTo>
                  <a:pt x="148" y="44"/>
                  <a:pt x="147" y="55"/>
                  <a:pt x="146" y="66"/>
                </a:cubicBezTo>
                <a:cubicBezTo>
                  <a:pt x="145" y="83"/>
                  <a:pt x="147" y="99"/>
                  <a:pt x="149" y="115"/>
                </a:cubicBezTo>
                <a:cubicBezTo>
                  <a:pt x="154" y="148"/>
                  <a:pt x="159" y="182"/>
                  <a:pt x="162" y="215"/>
                </a:cubicBezTo>
                <a:cubicBezTo>
                  <a:pt x="163" y="223"/>
                  <a:pt x="162" y="231"/>
                  <a:pt x="158" y="239"/>
                </a:cubicBezTo>
                <a:cubicBezTo>
                  <a:pt x="155" y="242"/>
                  <a:pt x="152" y="244"/>
                  <a:pt x="148" y="245"/>
                </a:cubicBezTo>
                <a:cubicBezTo>
                  <a:pt x="137" y="247"/>
                  <a:pt x="125" y="250"/>
                  <a:pt x="114" y="251"/>
                </a:cubicBezTo>
                <a:cubicBezTo>
                  <a:pt x="95" y="254"/>
                  <a:pt x="76" y="257"/>
                  <a:pt x="57" y="260"/>
                </a:cubicBezTo>
                <a:cubicBezTo>
                  <a:pt x="44" y="262"/>
                  <a:pt x="30" y="262"/>
                  <a:pt x="17" y="263"/>
                </a:cubicBezTo>
                <a:cubicBezTo>
                  <a:pt x="12" y="263"/>
                  <a:pt x="9" y="260"/>
                  <a:pt x="6" y="256"/>
                </a:cubicBezTo>
                <a:cubicBezTo>
                  <a:pt x="1" y="246"/>
                  <a:pt x="0" y="235"/>
                  <a:pt x="3" y="224"/>
                </a:cubicBezTo>
                <a:cubicBezTo>
                  <a:pt x="8" y="210"/>
                  <a:pt x="8" y="196"/>
                  <a:pt x="5" y="182"/>
                </a:cubicBezTo>
                <a:cubicBezTo>
                  <a:pt x="3" y="175"/>
                  <a:pt x="2" y="168"/>
                  <a:pt x="1" y="161"/>
                </a:cubicBezTo>
                <a:cubicBezTo>
                  <a:pt x="0" y="153"/>
                  <a:pt x="0" y="145"/>
                  <a:pt x="3" y="137"/>
                </a:cubicBezTo>
                <a:cubicBezTo>
                  <a:pt x="9" y="112"/>
                  <a:pt x="18" y="88"/>
                  <a:pt x="27" y="64"/>
                </a:cubicBezTo>
                <a:cubicBezTo>
                  <a:pt x="30" y="56"/>
                  <a:pt x="32" y="48"/>
                  <a:pt x="35" y="40"/>
                </a:cubicBezTo>
                <a:cubicBezTo>
                  <a:pt x="38" y="28"/>
                  <a:pt x="45" y="18"/>
                  <a:pt x="53" y="9"/>
                </a:cubicBezTo>
                <a:cubicBezTo>
                  <a:pt x="55" y="5"/>
                  <a:pt x="59" y="4"/>
                  <a:pt x="64" y="3"/>
                </a:cubicBezTo>
                <a:cubicBezTo>
                  <a:pt x="75" y="1"/>
                  <a:pt x="86" y="2"/>
                  <a:pt x="99" y="2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稻壳儿设计师PPT@老油条PPT_25"/>
          <p:cNvSpPr/>
          <p:nvPr/>
        </p:nvSpPr>
        <p:spPr bwMode="auto">
          <a:xfrm>
            <a:off x="11506705" y="2576346"/>
            <a:ext cx="1819718" cy="4296395"/>
          </a:xfrm>
          <a:custGeom>
            <a:avLst/>
            <a:gdLst>
              <a:gd name="T0" fmla="*/ 173 w 249"/>
              <a:gd name="T1" fmla="*/ 6 h 589"/>
              <a:gd name="T2" fmla="*/ 87 w 249"/>
              <a:gd name="T3" fmla="*/ 471 h 589"/>
              <a:gd name="T4" fmla="*/ 66 w 249"/>
              <a:gd name="T5" fmla="*/ 586 h 589"/>
              <a:gd name="T6" fmla="*/ 70 w 249"/>
              <a:gd name="T7" fmla="*/ 587 h 589"/>
              <a:gd name="T8" fmla="*/ 134 w 249"/>
              <a:gd name="T9" fmla="*/ 480 h 589"/>
              <a:gd name="T10" fmla="*/ 192 w 249"/>
              <a:gd name="T11" fmla="*/ 394 h 589"/>
              <a:gd name="T12" fmla="*/ 232 w 249"/>
              <a:gd name="T13" fmla="*/ 138 h 589"/>
              <a:gd name="T14" fmla="*/ 175 w 249"/>
              <a:gd name="T15" fmla="*/ 2 h 589"/>
              <a:gd name="T16" fmla="*/ 171 w 249"/>
              <a:gd name="T17" fmla="*/ 2 h 589"/>
              <a:gd name="T18" fmla="*/ 135 w 249"/>
              <a:gd name="T19" fmla="*/ 128 h 589"/>
              <a:gd name="T20" fmla="*/ 93 w 249"/>
              <a:gd name="T21" fmla="*/ 250 h 589"/>
              <a:gd name="T22" fmla="*/ 41 w 249"/>
              <a:gd name="T23" fmla="*/ 473 h 589"/>
              <a:gd name="T24" fmla="*/ 65 w 249"/>
              <a:gd name="T25" fmla="*/ 586 h 589"/>
              <a:gd name="T26" fmla="*/ 70 w 249"/>
              <a:gd name="T27" fmla="*/ 584 h 589"/>
              <a:gd name="T28" fmla="*/ 136 w 249"/>
              <a:gd name="T29" fmla="*/ 141 h 589"/>
              <a:gd name="T30" fmla="*/ 175 w 249"/>
              <a:gd name="T31" fmla="*/ 4 h 589"/>
              <a:gd name="T32" fmla="*/ 171 w 249"/>
              <a:gd name="T33" fmla="*/ 5 h 589"/>
              <a:gd name="T34" fmla="*/ 231 w 249"/>
              <a:gd name="T35" fmla="*/ 259 h 589"/>
              <a:gd name="T36" fmla="*/ 191 w 249"/>
              <a:gd name="T37" fmla="*/ 385 h 589"/>
              <a:gd name="T38" fmla="*/ 132 w 249"/>
              <a:gd name="T39" fmla="*/ 474 h 589"/>
              <a:gd name="T40" fmla="*/ 66 w 249"/>
              <a:gd name="T41" fmla="*/ 585 h 589"/>
              <a:gd name="T42" fmla="*/ 71 w 249"/>
              <a:gd name="T43" fmla="*/ 586 h 589"/>
              <a:gd name="T44" fmla="*/ 155 w 249"/>
              <a:gd name="T45" fmla="*/ 142 h 589"/>
              <a:gd name="T46" fmla="*/ 178 w 249"/>
              <a:gd name="T47" fmla="*/ 6 h 589"/>
              <a:gd name="T48" fmla="*/ 173 w 249"/>
              <a:gd name="T49" fmla="*/ 6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589">
                <a:moveTo>
                  <a:pt x="173" y="6"/>
                </a:moveTo>
                <a:cubicBezTo>
                  <a:pt x="149" y="162"/>
                  <a:pt x="117" y="316"/>
                  <a:pt x="87" y="471"/>
                </a:cubicBezTo>
                <a:cubicBezTo>
                  <a:pt x="79" y="509"/>
                  <a:pt x="72" y="547"/>
                  <a:pt x="66" y="586"/>
                </a:cubicBezTo>
                <a:cubicBezTo>
                  <a:pt x="65" y="588"/>
                  <a:pt x="69" y="589"/>
                  <a:pt x="70" y="587"/>
                </a:cubicBezTo>
                <a:cubicBezTo>
                  <a:pt x="91" y="551"/>
                  <a:pt x="111" y="515"/>
                  <a:pt x="134" y="480"/>
                </a:cubicBezTo>
                <a:cubicBezTo>
                  <a:pt x="153" y="451"/>
                  <a:pt x="175" y="424"/>
                  <a:pt x="192" y="394"/>
                </a:cubicBezTo>
                <a:cubicBezTo>
                  <a:pt x="235" y="317"/>
                  <a:pt x="249" y="225"/>
                  <a:pt x="232" y="138"/>
                </a:cubicBezTo>
                <a:cubicBezTo>
                  <a:pt x="222" y="89"/>
                  <a:pt x="203" y="43"/>
                  <a:pt x="175" y="2"/>
                </a:cubicBezTo>
                <a:cubicBezTo>
                  <a:pt x="174" y="0"/>
                  <a:pt x="171" y="0"/>
                  <a:pt x="171" y="2"/>
                </a:cubicBezTo>
                <a:cubicBezTo>
                  <a:pt x="157" y="44"/>
                  <a:pt x="147" y="86"/>
                  <a:pt x="135" y="128"/>
                </a:cubicBezTo>
                <a:cubicBezTo>
                  <a:pt x="123" y="170"/>
                  <a:pt x="108" y="210"/>
                  <a:pt x="93" y="250"/>
                </a:cubicBezTo>
                <a:cubicBezTo>
                  <a:pt x="66" y="322"/>
                  <a:pt x="40" y="396"/>
                  <a:pt x="41" y="473"/>
                </a:cubicBezTo>
                <a:cubicBezTo>
                  <a:pt x="41" y="512"/>
                  <a:pt x="48" y="551"/>
                  <a:pt x="65" y="586"/>
                </a:cubicBezTo>
                <a:cubicBezTo>
                  <a:pt x="67" y="589"/>
                  <a:pt x="71" y="587"/>
                  <a:pt x="70" y="584"/>
                </a:cubicBezTo>
                <a:cubicBezTo>
                  <a:pt x="0" y="437"/>
                  <a:pt x="95" y="281"/>
                  <a:pt x="136" y="141"/>
                </a:cubicBezTo>
                <a:cubicBezTo>
                  <a:pt x="150" y="95"/>
                  <a:pt x="161" y="49"/>
                  <a:pt x="175" y="4"/>
                </a:cubicBezTo>
                <a:cubicBezTo>
                  <a:pt x="174" y="4"/>
                  <a:pt x="172" y="4"/>
                  <a:pt x="171" y="5"/>
                </a:cubicBezTo>
                <a:cubicBezTo>
                  <a:pt x="222" y="79"/>
                  <a:pt x="243" y="170"/>
                  <a:pt x="231" y="259"/>
                </a:cubicBezTo>
                <a:cubicBezTo>
                  <a:pt x="226" y="303"/>
                  <a:pt x="212" y="346"/>
                  <a:pt x="191" y="385"/>
                </a:cubicBezTo>
                <a:cubicBezTo>
                  <a:pt x="175" y="416"/>
                  <a:pt x="151" y="444"/>
                  <a:pt x="132" y="474"/>
                </a:cubicBezTo>
                <a:cubicBezTo>
                  <a:pt x="108" y="510"/>
                  <a:pt x="87" y="548"/>
                  <a:pt x="66" y="585"/>
                </a:cubicBezTo>
                <a:cubicBezTo>
                  <a:pt x="67" y="585"/>
                  <a:pt x="69" y="586"/>
                  <a:pt x="71" y="586"/>
                </a:cubicBezTo>
                <a:cubicBezTo>
                  <a:pt x="96" y="437"/>
                  <a:pt x="129" y="290"/>
                  <a:pt x="155" y="142"/>
                </a:cubicBezTo>
                <a:cubicBezTo>
                  <a:pt x="163" y="97"/>
                  <a:pt x="171" y="52"/>
                  <a:pt x="178" y="6"/>
                </a:cubicBezTo>
                <a:cubicBezTo>
                  <a:pt x="178" y="3"/>
                  <a:pt x="174" y="3"/>
                  <a:pt x="17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稻壳儿设计师PPT@老油条PPT_26"/>
          <p:cNvSpPr/>
          <p:nvPr/>
        </p:nvSpPr>
        <p:spPr bwMode="auto">
          <a:xfrm>
            <a:off x="9258704" y="1890319"/>
            <a:ext cx="2759614" cy="4976608"/>
          </a:xfrm>
          <a:custGeom>
            <a:avLst/>
            <a:gdLst>
              <a:gd name="T0" fmla="*/ 373 w 378"/>
              <a:gd name="T1" fmla="*/ 675 h 682"/>
              <a:gd name="T2" fmla="*/ 210 w 378"/>
              <a:gd name="T3" fmla="*/ 436 h 682"/>
              <a:gd name="T4" fmla="*/ 134 w 378"/>
              <a:gd name="T5" fmla="*/ 299 h 682"/>
              <a:gd name="T6" fmla="*/ 83 w 378"/>
              <a:gd name="T7" fmla="*/ 162 h 682"/>
              <a:gd name="T8" fmla="*/ 49 w 378"/>
              <a:gd name="T9" fmla="*/ 3 h 682"/>
              <a:gd name="T10" fmla="*/ 44 w 378"/>
              <a:gd name="T11" fmla="*/ 4 h 682"/>
              <a:gd name="T12" fmla="*/ 128 w 378"/>
              <a:gd name="T13" fmla="*/ 110 h 682"/>
              <a:gd name="T14" fmla="*/ 232 w 378"/>
              <a:gd name="T15" fmla="*/ 221 h 682"/>
              <a:gd name="T16" fmla="*/ 337 w 378"/>
              <a:gd name="T17" fmla="*/ 516 h 682"/>
              <a:gd name="T18" fmla="*/ 373 w 378"/>
              <a:gd name="T19" fmla="*/ 680 h 682"/>
              <a:gd name="T20" fmla="*/ 376 w 378"/>
              <a:gd name="T21" fmla="*/ 677 h 682"/>
              <a:gd name="T22" fmla="*/ 140 w 378"/>
              <a:gd name="T23" fmla="*/ 465 h 682"/>
              <a:gd name="T24" fmla="*/ 53 w 378"/>
              <a:gd name="T25" fmla="*/ 327 h 682"/>
              <a:gd name="T26" fmla="*/ 17 w 378"/>
              <a:gd name="T27" fmla="*/ 177 h 682"/>
              <a:gd name="T28" fmla="*/ 47 w 378"/>
              <a:gd name="T29" fmla="*/ 5 h 682"/>
              <a:gd name="T30" fmla="*/ 41 w 378"/>
              <a:gd name="T31" fmla="*/ 4 h 682"/>
              <a:gd name="T32" fmla="*/ 40 w 378"/>
              <a:gd name="T33" fmla="*/ 310 h 682"/>
              <a:gd name="T34" fmla="*/ 126 w 378"/>
              <a:gd name="T35" fmla="*/ 453 h 682"/>
              <a:gd name="T36" fmla="*/ 229 w 378"/>
              <a:gd name="T37" fmla="*/ 588 h 682"/>
              <a:gd name="T38" fmla="*/ 375 w 378"/>
              <a:gd name="T39" fmla="*/ 681 h 682"/>
              <a:gd name="T40" fmla="*/ 378 w 378"/>
              <a:gd name="T41" fmla="*/ 678 h 682"/>
              <a:gd name="T42" fmla="*/ 344 w 378"/>
              <a:gd name="T43" fmla="*/ 529 h 682"/>
              <a:gd name="T44" fmla="*/ 312 w 378"/>
              <a:gd name="T45" fmla="*/ 381 h 682"/>
              <a:gd name="T46" fmla="*/ 157 w 378"/>
              <a:gd name="T47" fmla="*/ 128 h 682"/>
              <a:gd name="T48" fmla="*/ 49 w 378"/>
              <a:gd name="T49" fmla="*/ 3 h 682"/>
              <a:gd name="T50" fmla="*/ 44 w 378"/>
              <a:gd name="T51" fmla="*/ 4 h 682"/>
              <a:gd name="T52" fmla="*/ 123 w 378"/>
              <a:gd name="T53" fmla="*/ 287 h 682"/>
              <a:gd name="T54" fmla="*/ 199 w 378"/>
              <a:gd name="T55" fmla="*/ 425 h 682"/>
              <a:gd name="T56" fmla="*/ 275 w 378"/>
              <a:gd name="T57" fmla="*/ 557 h 682"/>
              <a:gd name="T58" fmla="*/ 370 w 378"/>
              <a:gd name="T59" fmla="*/ 679 h 682"/>
              <a:gd name="T60" fmla="*/ 373 w 378"/>
              <a:gd name="T61" fmla="*/ 675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8" h="682">
                <a:moveTo>
                  <a:pt x="373" y="675"/>
                </a:moveTo>
                <a:cubicBezTo>
                  <a:pt x="303" y="608"/>
                  <a:pt x="258" y="519"/>
                  <a:pt x="210" y="436"/>
                </a:cubicBezTo>
                <a:cubicBezTo>
                  <a:pt x="185" y="391"/>
                  <a:pt x="157" y="346"/>
                  <a:pt x="134" y="299"/>
                </a:cubicBezTo>
                <a:cubicBezTo>
                  <a:pt x="112" y="256"/>
                  <a:pt x="96" y="210"/>
                  <a:pt x="83" y="162"/>
                </a:cubicBezTo>
                <a:cubicBezTo>
                  <a:pt x="69" y="110"/>
                  <a:pt x="59" y="57"/>
                  <a:pt x="49" y="3"/>
                </a:cubicBezTo>
                <a:cubicBezTo>
                  <a:pt x="48" y="3"/>
                  <a:pt x="46" y="4"/>
                  <a:pt x="44" y="4"/>
                </a:cubicBezTo>
                <a:cubicBezTo>
                  <a:pt x="56" y="50"/>
                  <a:pt x="93" y="81"/>
                  <a:pt x="128" y="110"/>
                </a:cubicBezTo>
                <a:cubicBezTo>
                  <a:pt x="168" y="143"/>
                  <a:pt x="203" y="178"/>
                  <a:pt x="232" y="221"/>
                </a:cubicBezTo>
                <a:cubicBezTo>
                  <a:pt x="291" y="308"/>
                  <a:pt x="322" y="412"/>
                  <a:pt x="337" y="516"/>
                </a:cubicBezTo>
                <a:cubicBezTo>
                  <a:pt x="345" y="571"/>
                  <a:pt x="345" y="631"/>
                  <a:pt x="373" y="680"/>
                </a:cubicBezTo>
                <a:cubicBezTo>
                  <a:pt x="374" y="679"/>
                  <a:pt x="375" y="678"/>
                  <a:pt x="376" y="677"/>
                </a:cubicBezTo>
                <a:cubicBezTo>
                  <a:pt x="268" y="651"/>
                  <a:pt x="199" y="551"/>
                  <a:pt x="140" y="465"/>
                </a:cubicBezTo>
                <a:cubicBezTo>
                  <a:pt x="109" y="420"/>
                  <a:pt x="76" y="376"/>
                  <a:pt x="53" y="327"/>
                </a:cubicBezTo>
                <a:cubicBezTo>
                  <a:pt x="31" y="280"/>
                  <a:pt x="19" y="229"/>
                  <a:pt x="17" y="177"/>
                </a:cubicBezTo>
                <a:cubicBezTo>
                  <a:pt x="15" y="118"/>
                  <a:pt x="29" y="61"/>
                  <a:pt x="47" y="5"/>
                </a:cubicBezTo>
                <a:cubicBezTo>
                  <a:pt x="48" y="3"/>
                  <a:pt x="41" y="1"/>
                  <a:pt x="41" y="4"/>
                </a:cubicBezTo>
                <a:cubicBezTo>
                  <a:pt x="9" y="103"/>
                  <a:pt x="0" y="212"/>
                  <a:pt x="40" y="310"/>
                </a:cubicBezTo>
                <a:cubicBezTo>
                  <a:pt x="62" y="362"/>
                  <a:pt x="94" y="407"/>
                  <a:pt x="126" y="453"/>
                </a:cubicBezTo>
                <a:cubicBezTo>
                  <a:pt x="158" y="499"/>
                  <a:pt x="190" y="546"/>
                  <a:pt x="229" y="588"/>
                </a:cubicBezTo>
                <a:cubicBezTo>
                  <a:pt x="269" y="631"/>
                  <a:pt x="317" y="667"/>
                  <a:pt x="375" y="681"/>
                </a:cubicBezTo>
                <a:cubicBezTo>
                  <a:pt x="377" y="682"/>
                  <a:pt x="378" y="680"/>
                  <a:pt x="378" y="678"/>
                </a:cubicBezTo>
                <a:cubicBezTo>
                  <a:pt x="352" y="633"/>
                  <a:pt x="350" y="580"/>
                  <a:pt x="344" y="529"/>
                </a:cubicBezTo>
                <a:cubicBezTo>
                  <a:pt x="337" y="479"/>
                  <a:pt x="327" y="430"/>
                  <a:pt x="312" y="381"/>
                </a:cubicBezTo>
                <a:cubicBezTo>
                  <a:pt x="283" y="285"/>
                  <a:pt x="233" y="194"/>
                  <a:pt x="157" y="128"/>
                </a:cubicBezTo>
                <a:cubicBezTo>
                  <a:pt x="116" y="92"/>
                  <a:pt x="63" y="59"/>
                  <a:pt x="49" y="3"/>
                </a:cubicBezTo>
                <a:cubicBezTo>
                  <a:pt x="48" y="0"/>
                  <a:pt x="44" y="1"/>
                  <a:pt x="44" y="4"/>
                </a:cubicBezTo>
                <a:cubicBezTo>
                  <a:pt x="62" y="100"/>
                  <a:pt x="81" y="197"/>
                  <a:pt x="123" y="287"/>
                </a:cubicBezTo>
                <a:cubicBezTo>
                  <a:pt x="145" y="334"/>
                  <a:pt x="172" y="379"/>
                  <a:pt x="199" y="425"/>
                </a:cubicBezTo>
                <a:cubicBezTo>
                  <a:pt x="224" y="469"/>
                  <a:pt x="248" y="514"/>
                  <a:pt x="275" y="557"/>
                </a:cubicBezTo>
                <a:cubicBezTo>
                  <a:pt x="302" y="600"/>
                  <a:pt x="332" y="643"/>
                  <a:pt x="370" y="679"/>
                </a:cubicBezTo>
                <a:cubicBezTo>
                  <a:pt x="372" y="681"/>
                  <a:pt x="375" y="677"/>
                  <a:pt x="373" y="67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稻壳儿设计师PPT@老油条PPT_27"/>
          <p:cNvSpPr/>
          <p:nvPr/>
        </p:nvSpPr>
        <p:spPr bwMode="auto">
          <a:xfrm>
            <a:off x="9717995" y="2328291"/>
            <a:ext cx="153097" cy="277125"/>
          </a:xfrm>
          <a:custGeom>
            <a:avLst/>
            <a:gdLst>
              <a:gd name="T0" fmla="*/ 6 w 21"/>
              <a:gd name="T1" fmla="*/ 35 h 38"/>
              <a:gd name="T2" fmla="*/ 20 w 21"/>
              <a:gd name="T3" fmla="*/ 5 h 38"/>
              <a:gd name="T4" fmla="*/ 16 w 21"/>
              <a:gd name="T5" fmla="*/ 3 h 38"/>
              <a:gd name="T6" fmla="*/ 1 w 21"/>
              <a:gd name="T7" fmla="*/ 33 h 38"/>
              <a:gd name="T8" fmla="*/ 6 w 21"/>
              <a:gd name="T9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8">
                <a:moveTo>
                  <a:pt x="6" y="35"/>
                </a:moveTo>
                <a:cubicBezTo>
                  <a:pt x="9" y="25"/>
                  <a:pt x="14" y="15"/>
                  <a:pt x="20" y="5"/>
                </a:cubicBezTo>
                <a:cubicBezTo>
                  <a:pt x="21" y="3"/>
                  <a:pt x="18" y="0"/>
                  <a:pt x="16" y="3"/>
                </a:cubicBezTo>
                <a:cubicBezTo>
                  <a:pt x="10" y="12"/>
                  <a:pt x="5" y="22"/>
                  <a:pt x="1" y="33"/>
                </a:cubicBezTo>
                <a:cubicBezTo>
                  <a:pt x="0" y="36"/>
                  <a:pt x="5" y="38"/>
                  <a:pt x="6" y="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稻壳儿设计师PPT@老油条PPT_28"/>
          <p:cNvSpPr/>
          <p:nvPr/>
        </p:nvSpPr>
        <p:spPr bwMode="auto">
          <a:xfrm>
            <a:off x="9770318" y="2473635"/>
            <a:ext cx="224800" cy="430221"/>
          </a:xfrm>
          <a:custGeom>
            <a:avLst/>
            <a:gdLst>
              <a:gd name="T0" fmla="*/ 6 w 31"/>
              <a:gd name="T1" fmla="*/ 56 h 59"/>
              <a:gd name="T2" fmla="*/ 30 w 31"/>
              <a:gd name="T3" fmla="*/ 6 h 59"/>
              <a:gd name="T4" fmla="*/ 26 w 31"/>
              <a:gd name="T5" fmla="*/ 3 h 59"/>
              <a:gd name="T6" fmla="*/ 1 w 31"/>
              <a:gd name="T7" fmla="*/ 54 h 59"/>
              <a:gd name="T8" fmla="*/ 6 w 31"/>
              <a:gd name="T9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59">
                <a:moveTo>
                  <a:pt x="6" y="56"/>
                </a:moveTo>
                <a:cubicBezTo>
                  <a:pt x="13" y="39"/>
                  <a:pt x="20" y="22"/>
                  <a:pt x="30" y="6"/>
                </a:cubicBezTo>
                <a:cubicBezTo>
                  <a:pt x="31" y="3"/>
                  <a:pt x="28" y="0"/>
                  <a:pt x="26" y="3"/>
                </a:cubicBezTo>
                <a:cubicBezTo>
                  <a:pt x="16" y="19"/>
                  <a:pt x="8" y="36"/>
                  <a:pt x="1" y="54"/>
                </a:cubicBezTo>
                <a:cubicBezTo>
                  <a:pt x="0" y="57"/>
                  <a:pt x="5" y="59"/>
                  <a:pt x="6" y="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稻壳儿设计师PPT@老油条PPT_29"/>
          <p:cNvSpPr/>
          <p:nvPr/>
        </p:nvSpPr>
        <p:spPr bwMode="auto">
          <a:xfrm>
            <a:off x="9878842" y="2618981"/>
            <a:ext cx="284877" cy="620138"/>
          </a:xfrm>
          <a:custGeom>
            <a:avLst/>
            <a:gdLst>
              <a:gd name="T0" fmla="*/ 6 w 39"/>
              <a:gd name="T1" fmla="*/ 82 h 85"/>
              <a:gd name="T2" fmla="*/ 38 w 39"/>
              <a:gd name="T3" fmla="*/ 5 h 85"/>
              <a:gd name="T4" fmla="*/ 33 w 39"/>
              <a:gd name="T5" fmla="*/ 3 h 85"/>
              <a:gd name="T6" fmla="*/ 1 w 39"/>
              <a:gd name="T7" fmla="*/ 80 h 85"/>
              <a:gd name="T8" fmla="*/ 6 w 39"/>
              <a:gd name="T9" fmla="*/ 8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85">
                <a:moveTo>
                  <a:pt x="6" y="82"/>
                </a:moveTo>
                <a:cubicBezTo>
                  <a:pt x="16" y="57"/>
                  <a:pt x="27" y="31"/>
                  <a:pt x="38" y="5"/>
                </a:cubicBezTo>
                <a:cubicBezTo>
                  <a:pt x="39" y="2"/>
                  <a:pt x="34" y="0"/>
                  <a:pt x="33" y="3"/>
                </a:cubicBezTo>
                <a:cubicBezTo>
                  <a:pt x="23" y="29"/>
                  <a:pt x="12" y="55"/>
                  <a:pt x="1" y="80"/>
                </a:cubicBezTo>
                <a:cubicBezTo>
                  <a:pt x="0" y="83"/>
                  <a:pt x="5" y="85"/>
                  <a:pt x="6" y="8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稻壳儿设计师PPT@老油条PPT_30"/>
          <p:cNvSpPr/>
          <p:nvPr/>
        </p:nvSpPr>
        <p:spPr bwMode="auto">
          <a:xfrm>
            <a:off x="9973802" y="2758512"/>
            <a:ext cx="358518" cy="794552"/>
          </a:xfrm>
          <a:custGeom>
            <a:avLst/>
            <a:gdLst>
              <a:gd name="T0" fmla="*/ 5 w 49"/>
              <a:gd name="T1" fmla="*/ 106 h 109"/>
              <a:gd name="T2" fmla="*/ 48 w 49"/>
              <a:gd name="T3" fmla="*/ 4 h 109"/>
              <a:gd name="T4" fmla="*/ 43 w 49"/>
              <a:gd name="T5" fmla="*/ 2 h 109"/>
              <a:gd name="T6" fmla="*/ 0 w 49"/>
              <a:gd name="T7" fmla="*/ 104 h 109"/>
              <a:gd name="T8" fmla="*/ 5 w 49"/>
              <a:gd name="T9" fmla="*/ 10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9">
                <a:moveTo>
                  <a:pt x="5" y="106"/>
                </a:moveTo>
                <a:cubicBezTo>
                  <a:pt x="15" y="71"/>
                  <a:pt x="30" y="37"/>
                  <a:pt x="48" y="4"/>
                </a:cubicBezTo>
                <a:cubicBezTo>
                  <a:pt x="49" y="1"/>
                  <a:pt x="45" y="0"/>
                  <a:pt x="43" y="2"/>
                </a:cubicBezTo>
                <a:cubicBezTo>
                  <a:pt x="26" y="35"/>
                  <a:pt x="11" y="69"/>
                  <a:pt x="0" y="104"/>
                </a:cubicBezTo>
                <a:cubicBezTo>
                  <a:pt x="0" y="107"/>
                  <a:pt x="4" y="109"/>
                  <a:pt x="5" y="10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稻壳儿设计师PPT@老油条PPT_31"/>
          <p:cNvSpPr/>
          <p:nvPr/>
        </p:nvSpPr>
        <p:spPr bwMode="auto">
          <a:xfrm>
            <a:off x="10097829" y="2919360"/>
            <a:ext cx="408904" cy="939897"/>
          </a:xfrm>
          <a:custGeom>
            <a:avLst/>
            <a:gdLst>
              <a:gd name="T0" fmla="*/ 6 w 56"/>
              <a:gd name="T1" fmla="*/ 126 h 129"/>
              <a:gd name="T2" fmla="*/ 55 w 56"/>
              <a:gd name="T3" fmla="*/ 5 h 129"/>
              <a:gd name="T4" fmla="*/ 50 w 56"/>
              <a:gd name="T5" fmla="*/ 3 h 129"/>
              <a:gd name="T6" fmla="*/ 1 w 56"/>
              <a:gd name="T7" fmla="*/ 124 h 129"/>
              <a:gd name="T8" fmla="*/ 6 w 56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29">
                <a:moveTo>
                  <a:pt x="6" y="126"/>
                </a:moveTo>
                <a:cubicBezTo>
                  <a:pt x="19" y="84"/>
                  <a:pt x="33" y="43"/>
                  <a:pt x="55" y="5"/>
                </a:cubicBezTo>
                <a:cubicBezTo>
                  <a:pt x="56" y="2"/>
                  <a:pt x="52" y="0"/>
                  <a:pt x="50" y="3"/>
                </a:cubicBezTo>
                <a:cubicBezTo>
                  <a:pt x="29" y="41"/>
                  <a:pt x="14" y="82"/>
                  <a:pt x="1" y="124"/>
                </a:cubicBezTo>
                <a:cubicBezTo>
                  <a:pt x="0" y="127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稻壳儿设计师PPT@老油条PPT_32"/>
          <p:cNvSpPr/>
          <p:nvPr/>
        </p:nvSpPr>
        <p:spPr bwMode="auto">
          <a:xfrm>
            <a:off x="10192787" y="3064705"/>
            <a:ext cx="453476" cy="1007724"/>
          </a:xfrm>
          <a:custGeom>
            <a:avLst/>
            <a:gdLst>
              <a:gd name="T0" fmla="*/ 6 w 62"/>
              <a:gd name="T1" fmla="*/ 135 h 138"/>
              <a:gd name="T2" fmla="*/ 60 w 62"/>
              <a:gd name="T3" fmla="*/ 5 h 138"/>
              <a:gd name="T4" fmla="*/ 56 w 62"/>
              <a:gd name="T5" fmla="*/ 3 h 138"/>
              <a:gd name="T6" fmla="*/ 1 w 62"/>
              <a:gd name="T7" fmla="*/ 133 h 138"/>
              <a:gd name="T8" fmla="*/ 6 w 62"/>
              <a:gd name="T9" fmla="*/ 13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138">
                <a:moveTo>
                  <a:pt x="6" y="135"/>
                </a:moveTo>
                <a:cubicBezTo>
                  <a:pt x="22" y="91"/>
                  <a:pt x="40" y="47"/>
                  <a:pt x="60" y="5"/>
                </a:cubicBezTo>
                <a:cubicBezTo>
                  <a:pt x="62" y="2"/>
                  <a:pt x="57" y="0"/>
                  <a:pt x="56" y="3"/>
                </a:cubicBezTo>
                <a:cubicBezTo>
                  <a:pt x="36" y="46"/>
                  <a:pt x="18" y="89"/>
                  <a:pt x="1" y="133"/>
                </a:cubicBezTo>
                <a:cubicBezTo>
                  <a:pt x="0" y="136"/>
                  <a:pt x="5" y="138"/>
                  <a:pt x="6" y="1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稻壳儿设计师PPT@老油条PPT_33"/>
          <p:cNvSpPr/>
          <p:nvPr/>
        </p:nvSpPr>
        <p:spPr bwMode="auto">
          <a:xfrm>
            <a:off x="10390456" y="3305008"/>
            <a:ext cx="482546" cy="1160822"/>
          </a:xfrm>
          <a:custGeom>
            <a:avLst/>
            <a:gdLst>
              <a:gd name="T0" fmla="*/ 5 w 66"/>
              <a:gd name="T1" fmla="*/ 156 h 159"/>
              <a:gd name="T2" fmla="*/ 65 w 66"/>
              <a:gd name="T3" fmla="*/ 6 h 159"/>
              <a:gd name="T4" fmla="*/ 61 w 66"/>
              <a:gd name="T5" fmla="*/ 3 h 159"/>
              <a:gd name="T6" fmla="*/ 1 w 66"/>
              <a:gd name="T7" fmla="*/ 156 h 159"/>
              <a:gd name="T8" fmla="*/ 5 w 66"/>
              <a:gd name="T9" fmla="*/ 15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59">
                <a:moveTo>
                  <a:pt x="5" y="156"/>
                </a:moveTo>
                <a:cubicBezTo>
                  <a:pt x="14" y="102"/>
                  <a:pt x="34" y="51"/>
                  <a:pt x="65" y="6"/>
                </a:cubicBezTo>
                <a:cubicBezTo>
                  <a:pt x="66" y="3"/>
                  <a:pt x="63" y="0"/>
                  <a:pt x="61" y="3"/>
                </a:cubicBezTo>
                <a:cubicBezTo>
                  <a:pt x="30" y="49"/>
                  <a:pt x="10" y="101"/>
                  <a:pt x="1" y="156"/>
                </a:cubicBezTo>
                <a:cubicBezTo>
                  <a:pt x="0" y="159"/>
                  <a:pt x="5" y="159"/>
                  <a:pt x="5" y="1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稻壳儿设计师PPT@老油条PPT_34"/>
          <p:cNvSpPr/>
          <p:nvPr/>
        </p:nvSpPr>
        <p:spPr bwMode="auto">
          <a:xfrm>
            <a:off x="10506732" y="3458104"/>
            <a:ext cx="490297" cy="1205393"/>
          </a:xfrm>
          <a:custGeom>
            <a:avLst/>
            <a:gdLst>
              <a:gd name="T0" fmla="*/ 6 w 67"/>
              <a:gd name="T1" fmla="*/ 162 h 165"/>
              <a:gd name="T2" fmla="*/ 66 w 67"/>
              <a:gd name="T3" fmla="*/ 5 h 165"/>
              <a:gd name="T4" fmla="*/ 61 w 67"/>
              <a:gd name="T5" fmla="*/ 3 h 165"/>
              <a:gd name="T6" fmla="*/ 1 w 67"/>
              <a:gd name="T7" fmla="*/ 162 h 165"/>
              <a:gd name="T8" fmla="*/ 6 w 67"/>
              <a:gd name="T9" fmla="*/ 16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165">
                <a:moveTo>
                  <a:pt x="6" y="162"/>
                </a:moveTo>
                <a:cubicBezTo>
                  <a:pt x="17" y="107"/>
                  <a:pt x="41" y="56"/>
                  <a:pt x="66" y="5"/>
                </a:cubicBezTo>
                <a:cubicBezTo>
                  <a:pt x="67" y="2"/>
                  <a:pt x="63" y="0"/>
                  <a:pt x="61" y="3"/>
                </a:cubicBezTo>
                <a:cubicBezTo>
                  <a:pt x="37" y="54"/>
                  <a:pt x="12" y="106"/>
                  <a:pt x="1" y="162"/>
                </a:cubicBezTo>
                <a:cubicBezTo>
                  <a:pt x="0" y="165"/>
                  <a:pt x="5" y="165"/>
                  <a:pt x="6" y="1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稻壳儿设计师PPT@老油条PPT_35"/>
          <p:cNvSpPr/>
          <p:nvPr/>
        </p:nvSpPr>
        <p:spPr bwMode="auto">
          <a:xfrm>
            <a:off x="10688898" y="3735229"/>
            <a:ext cx="461228" cy="1189890"/>
          </a:xfrm>
          <a:custGeom>
            <a:avLst/>
            <a:gdLst>
              <a:gd name="T0" fmla="*/ 4 w 63"/>
              <a:gd name="T1" fmla="*/ 160 h 163"/>
              <a:gd name="T2" fmla="*/ 27 w 63"/>
              <a:gd name="T3" fmla="*/ 80 h 163"/>
              <a:gd name="T4" fmla="*/ 61 w 63"/>
              <a:gd name="T5" fmla="*/ 4 h 163"/>
              <a:gd name="T6" fmla="*/ 57 w 63"/>
              <a:gd name="T7" fmla="*/ 2 h 163"/>
              <a:gd name="T8" fmla="*/ 21 w 63"/>
              <a:gd name="T9" fmla="*/ 82 h 163"/>
              <a:gd name="T10" fmla="*/ 0 w 63"/>
              <a:gd name="T11" fmla="*/ 159 h 163"/>
              <a:gd name="T12" fmla="*/ 4 w 63"/>
              <a:gd name="T13" fmla="*/ 16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63">
                <a:moveTo>
                  <a:pt x="4" y="160"/>
                </a:moveTo>
                <a:cubicBezTo>
                  <a:pt x="5" y="132"/>
                  <a:pt x="16" y="106"/>
                  <a:pt x="27" y="80"/>
                </a:cubicBezTo>
                <a:cubicBezTo>
                  <a:pt x="38" y="54"/>
                  <a:pt x="49" y="29"/>
                  <a:pt x="61" y="4"/>
                </a:cubicBezTo>
                <a:cubicBezTo>
                  <a:pt x="63" y="1"/>
                  <a:pt x="58" y="0"/>
                  <a:pt x="57" y="2"/>
                </a:cubicBezTo>
                <a:cubicBezTo>
                  <a:pt x="44" y="29"/>
                  <a:pt x="32" y="55"/>
                  <a:pt x="21" y="82"/>
                </a:cubicBezTo>
                <a:cubicBezTo>
                  <a:pt x="11" y="107"/>
                  <a:pt x="1" y="132"/>
                  <a:pt x="0" y="159"/>
                </a:cubicBezTo>
                <a:cubicBezTo>
                  <a:pt x="0" y="162"/>
                  <a:pt x="4" y="163"/>
                  <a:pt x="4" y="16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稻壳儿设计师PPT@老油条PPT_36"/>
          <p:cNvSpPr/>
          <p:nvPr/>
        </p:nvSpPr>
        <p:spPr bwMode="auto">
          <a:xfrm>
            <a:off x="10783857" y="4159636"/>
            <a:ext cx="577504" cy="992221"/>
          </a:xfrm>
          <a:custGeom>
            <a:avLst/>
            <a:gdLst>
              <a:gd name="T0" fmla="*/ 5 w 79"/>
              <a:gd name="T1" fmla="*/ 133 h 136"/>
              <a:gd name="T2" fmla="*/ 78 w 79"/>
              <a:gd name="T3" fmla="*/ 4 h 136"/>
              <a:gd name="T4" fmla="*/ 73 w 79"/>
              <a:gd name="T5" fmla="*/ 2 h 136"/>
              <a:gd name="T6" fmla="*/ 1 w 79"/>
              <a:gd name="T7" fmla="*/ 133 h 136"/>
              <a:gd name="T8" fmla="*/ 5 w 79"/>
              <a:gd name="T9" fmla="*/ 13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6">
                <a:moveTo>
                  <a:pt x="5" y="133"/>
                </a:moveTo>
                <a:cubicBezTo>
                  <a:pt x="14" y="83"/>
                  <a:pt x="55" y="49"/>
                  <a:pt x="78" y="4"/>
                </a:cubicBezTo>
                <a:cubicBezTo>
                  <a:pt x="79" y="2"/>
                  <a:pt x="75" y="0"/>
                  <a:pt x="73" y="2"/>
                </a:cubicBezTo>
                <a:cubicBezTo>
                  <a:pt x="51" y="48"/>
                  <a:pt x="10" y="81"/>
                  <a:pt x="1" y="133"/>
                </a:cubicBezTo>
                <a:cubicBezTo>
                  <a:pt x="0" y="136"/>
                  <a:pt x="5" y="136"/>
                  <a:pt x="5" y="133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稻壳儿设计师PPT@老油条PPT_37"/>
          <p:cNvSpPr/>
          <p:nvPr/>
        </p:nvSpPr>
        <p:spPr bwMode="auto">
          <a:xfrm>
            <a:off x="10907884" y="4415443"/>
            <a:ext cx="540683" cy="939897"/>
          </a:xfrm>
          <a:custGeom>
            <a:avLst/>
            <a:gdLst>
              <a:gd name="T0" fmla="*/ 6 w 74"/>
              <a:gd name="T1" fmla="*/ 126 h 129"/>
              <a:gd name="T2" fmla="*/ 72 w 74"/>
              <a:gd name="T3" fmla="*/ 4 h 129"/>
              <a:gd name="T4" fmla="*/ 68 w 74"/>
              <a:gd name="T5" fmla="*/ 2 h 129"/>
              <a:gd name="T6" fmla="*/ 1 w 74"/>
              <a:gd name="T7" fmla="*/ 126 h 129"/>
              <a:gd name="T8" fmla="*/ 6 w 74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29">
                <a:moveTo>
                  <a:pt x="6" y="126"/>
                </a:moveTo>
                <a:cubicBezTo>
                  <a:pt x="17" y="80"/>
                  <a:pt x="52" y="46"/>
                  <a:pt x="72" y="4"/>
                </a:cubicBezTo>
                <a:cubicBezTo>
                  <a:pt x="74" y="1"/>
                  <a:pt x="69" y="0"/>
                  <a:pt x="68" y="2"/>
                </a:cubicBezTo>
                <a:cubicBezTo>
                  <a:pt x="48" y="45"/>
                  <a:pt x="12" y="79"/>
                  <a:pt x="1" y="126"/>
                </a:cubicBezTo>
                <a:cubicBezTo>
                  <a:pt x="0" y="129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稻壳儿设计师PPT@老油条PPT_38"/>
          <p:cNvSpPr/>
          <p:nvPr/>
        </p:nvSpPr>
        <p:spPr bwMode="auto">
          <a:xfrm>
            <a:off x="11047416" y="4713884"/>
            <a:ext cx="503862" cy="905015"/>
          </a:xfrm>
          <a:custGeom>
            <a:avLst/>
            <a:gdLst>
              <a:gd name="T0" fmla="*/ 6 w 69"/>
              <a:gd name="T1" fmla="*/ 121 h 124"/>
              <a:gd name="T2" fmla="*/ 67 w 69"/>
              <a:gd name="T3" fmla="*/ 6 h 124"/>
              <a:gd name="T4" fmla="*/ 63 w 69"/>
              <a:gd name="T5" fmla="*/ 3 h 124"/>
              <a:gd name="T6" fmla="*/ 1 w 69"/>
              <a:gd name="T7" fmla="*/ 119 h 124"/>
              <a:gd name="T8" fmla="*/ 6 w 69"/>
              <a:gd name="T9" fmla="*/ 12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124">
                <a:moveTo>
                  <a:pt x="6" y="121"/>
                </a:moveTo>
                <a:cubicBezTo>
                  <a:pt x="21" y="80"/>
                  <a:pt x="42" y="42"/>
                  <a:pt x="67" y="6"/>
                </a:cubicBezTo>
                <a:cubicBezTo>
                  <a:pt x="69" y="3"/>
                  <a:pt x="65" y="0"/>
                  <a:pt x="63" y="3"/>
                </a:cubicBezTo>
                <a:cubicBezTo>
                  <a:pt x="38" y="39"/>
                  <a:pt x="17" y="77"/>
                  <a:pt x="1" y="119"/>
                </a:cubicBezTo>
                <a:cubicBezTo>
                  <a:pt x="0" y="122"/>
                  <a:pt x="5" y="124"/>
                  <a:pt x="6" y="12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稻壳儿设计师PPT@老油条PPT_39"/>
          <p:cNvSpPr/>
          <p:nvPr/>
        </p:nvSpPr>
        <p:spPr bwMode="auto">
          <a:xfrm>
            <a:off x="11216015" y="5035581"/>
            <a:ext cx="437973" cy="868193"/>
          </a:xfrm>
          <a:custGeom>
            <a:avLst/>
            <a:gdLst>
              <a:gd name="T0" fmla="*/ 5 w 60"/>
              <a:gd name="T1" fmla="*/ 116 h 119"/>
              <a:gd name="T2" fmla="*/ 58 w 60"/>
              <a:gd name="T3" fmla="*/ 5 h 119"/>
              <a:gd name="T4" fmla="*/ 54 w 60"/>
              <a:gd name="T5" fmla="*/ 3 h 119"/>
              <a:gd name="T6" fmla="*/ 1 w 60"/>
              <a:gd name="T7" fmla="*/ 114 h 119"/>
              <a:gd name="T8" fmla="*/ 5 w 60"/>
              <a:gd name="T9" fmla="*/ 11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119">
                <a:moveTo>
                  <a:pt x="5" y="116"/>
                </a:moveTo>
                <a:cubicBezTo>
                  <a:pt x="18" y="77"/>
                  <a:pt x="37" y="40"/>
                  <a:pt x="58" y="5"/>
                </a:cubicBezTo>
                <a:cubicBezTo>
                  <a:pt x="60" y="3"/>
                  <a:pt x="56" y="0"/>
                  <a:pt x="54" y="3"/>
                </a:cubicBezTo>
                <a:cubicBezTo>
                  <a:pt x="33" y="38"/>
                  <a:pt x="14" y="75"/>
                  <a:pt x="1" y="114"/>
                </a:cubicBezTo>
                <a:cubicBezTo>
                  <a:pt x="0" y="117"/>
                  <a:pt x="4" y="119"/>
                  <a:pt x="5" y="11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稻壳儿设计师PPT@老油条PPT_40"/>
          <p:cNvSpPr/>
          <p:nvPr/>
        </p:nvSpPr>
        <p:spPr bwMode="auto">
          <a:xfrm>
            <a:off x="11295471" y="5297202"/>
            <a:ext cx="401152" cy="744166"/>
          </a:xfrm>
          <a:custGeom>
            <a:avLst/>
            <a:gdLst>
              <a:gd name="T0" fmla="*/ 5 w 55"/>
              <a:gd name="T1" fmla="*/ 99 h 102"/>
              <a:gd name="T2" fmla="*/ 53 w 55"/>
              <a:gd name="T3" fmla="*/ 6 h 102"/>
              <a:gd name="T4" fmla="*/ 49 w 55"/>
              <a:gd name="T5" fmla="*/ 3 h 102"/>
              <a:gd name="T6" fmla="*/ 1 w 55"/>
              <a:gd name="T7" fmla="*/ 97 h 102"/>
              <a:gd name="T8" fmla="*/ 5 w 55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02">
                <a:moveTo>
                  <a:pt x="5" y="99"/>
                </a:moveTo>
                <a:cubicBezTo>
                  <a:pt x="17" y="66"/>
                  <a:pt x="35" y="36"/>
                  <a:pt x="53" y="6"/>
                </a:cubicBezTo>
                <a:cubicBezTo>
                  <a:pt x="55" y="3"/>
                  <a:pt x="51" y="0"/>
                  <a:pt x="49" y="3"/>
                </a:cubicBezTo>
                <a:cubicBezTo>
                  <a:pt x="31" y="33"/>
                  <a:pt x="13" y="64"/>
                  <a:pt x="1" y="97"/>
                </a:cubicBezTo>
                <a:cubicBezTo>
                  <a:pt x="0" y="100"/>
                  <a:pt x="4" y="102"/>
                  <a:pt x="5" y="99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稻壳儿设计师PPT@老油条PPT_41"/>
          <p:cNvSpPr/>
          <p:nvPr/>
        </p:nvSpPr>
        <p:spPr bwMode="auto">
          <a:xfrm>
            <a:off x="11440815" y="5611147"/>
            <a:ext cx="321697" cy="649208"/>
          </a:xfrm>
          <a:custGeom>
            <a:avLst/>
            <a:gdLst>
              <a:gd name="T0" fmla="*/ 6 w 44"/>
              <a:gd name="T1" fmla="*/ 86 h 89"/>
              <a:gd name="T2" fmla="*/ 42 w 44"/>
              <a:gd name="T3" fmla="*/ 6 h 89"/>
              <a:gd name="T4" fmla="*/ 38 w 44"/>
              <a:gd name="T5" fmla="*/ 3 h 89"/>
              <a:gd name="T6" fmla="*/ 1 w 44"/>
              <a:gd name="T7" fmla="*/ 84 h 89"/>
              <a:gd name="T8" fmla="*/ 6 w 44"/>
              <a:gd name="T9" fmla="*/ 8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89">
                <a:moveTo>
                  <a:pt x="6" y="86"/>
                </a:moveTo>
                <a:cubicBezTo>
                  <a:pt x="13" y="58"/>
                  <a:pt x="27" y="31"/>
                  <a:pt x="42" y="6"/>
                </a:cubicBezTo>
                <a:cubicBezTo>
                  <a:pt x="44" y="3"/>
                  <a:pt x="40" y="0"/>
                  <a:pt x="38" y="3"/>
                </a:cubicBezTo>
                <a:cubicBezTo>
                  <a:pt x="23" y="28"/>
                  <a:pt x="9" y="56"/>
                  <a:pt x="1" y="84"/>
                </a:cubicBezTo>
                <a:cubicBezTo>
                  <a:pt x="0" y="87"/>
                  <a:pt x="5" y="89"/>
                  <a:pt x="6" y="8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稻壳儿设计师PPT@老油条PPT_42"/>
          <p:cNvSpPr/>
          <p:nvPr/>
        </p:nvSpPr>
        <p:spPr bwMode="auto">
          <a:xfrm>
            <a:off x="11522208" y="5880519"/>
            <a:ext cx="255807" cy="474794"/>
          </a:xfrm>
          <a:custGeom>
            <a:avLst/>
            <a:gdLst>
              <a:gd name="T0" fmla="*/ 6 w 35"/>
              <a:gd name="T1" fmla="*/ 62 h 65"/>
              <a:gd name="T2" fmla="*/ 33 w 35"/>
              <a:gd name="T3" fmla="*/ 4 h 65"/>
              <a:gd name="T4" fmla="*/ 29 w 35"/>
              <a:gd name="T5" fmla="*/ 2 h 65"/>
              <a:gd name="T6" fmla="*/ 2 w 35"/>
              <a:gd name="T7" fmla="*/ 60 h 65"/>
              <a:gd name="T8" fmla="*/ 6 w 35"/>
              <a:gd name="T9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65">
                <a:moveTo>
                  <a:pt x="6" y="62"/>
                </a:moveTo>
                <a:cubicBezTo>
                  <a:pt x="15" y="43"/>
                  <a:pt x="24" y="23"/>
                  <a:pt x="33" y="4"/>
                </a:cubicBezTo>
                <a:cubicBezTo>
                  <a:pt x="35" y="1"/>
                  <a:pt x="30" y="0"/>
                  <a:pt x="29" y="2"/>
                </a:cubicBezTo>
                <a:cubicBezTo>
                  <a:pt x="20" y="22"/>
                  <a:pt x="11" y="41"/>
                  <a:pt x="2" y="60"/>
                </a:cubicBezTo>
                <a:cubicBezTo>
                  <a:pt x="0" y="63"/>
                  <a:pt x="5" y="65"/>
                  <a:pt x="6" y="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稻壳儿设计师PPT@老油条PPT_43"/>
          <p:cNvSpPr/>
          <p:nvPr/>
        </p:nvSpPr>
        <p:spPr bwMode="auto">
          <a:xfrm>
            <a:off x="9404050" y="2431001"/>
            <a:ext cx="372083" cy="277125"/>
          </a:xfrm>
          <a:custGeom>
            <a:avLst/>
            <a:gdLst>
              <a:gd name="T0" fmla="*/ 3 w 51"/>
              <a:gd name="T1" fmla="*/ 6 h 38"/>
              <a:gd name="T2" fmla="*/ 46 w 51"/>
              <a:gd name="T3" fmla="*/ 36 h 38"/>
              <a:gd name="T4" fmla="*/ 49 w 51"/>
              <a:gd name="T5" fmla="*/ 32 h 38"/>
              <a:gd name="T6" fmla="*/ 5 w 51"/>
              <a:gd name="T7" fmla="*/ 1 h 38"/>
              <a:gd name="T8" fmla="*/ 3 w 51"/>
              <a:gd name="T9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8">
                <a:moveTo>
                  <a:pt x="3" y="6"/>
                </a:moveTo>
                <a:cubicBezTo>
                  <a:pt x="19" y="11"/>
                  <a:pt x="33" y="25"/>
                  <a:pt x="46" y="36"/>
                </a:cubicBezTo>
                <a:cubicBezTo>
                  <a:pt x="48" y="38"/>
                  <a:pt x="51" y="34"/>
                  <a:pt x="49" y="32"/>
                </a:cubicBezTo>
                <a:cubicBezTo>
                  <a:pt x="36" y="21"/>
                  <a:pt x="21" y="6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稻壳儿设计师PPT@老油条PPT_44"/>
          <p:cNvSpPr/>
          <p:nvPr/>
        </p:nvSpPr>
        <p:spPr bwMode="auto">
          <a:xfrm>
            <a:off x="9382732" y="2613166"/>
            <a:ext cx="445724" cy="319759"/>
          </a:xfrm>
          <a:custGeom>
            <a:avLst/>
            <a:gdLst>
              <a:gd name="T0" fmla="*/ 3 w 61"/>
              <a:gd name="T1" fmla="*/ 5 h 44"/>
              <a:gd name="T2" fmla="*/ 56 w 61"/>
              <a:gd name="T3" fmla="*/ 41 h 44"/>
              <a:gd name="T4" fmla="*/ 59 w 61"/>
              <a:gd name="T5" fmla="*/ 38 h 44"/>
              <a:gd name="T6" fmla="*/ 5 w 61"/>
              <a:gd name="T7" fmla="*/ 1 h 44"/>
              <a:gd name="T8" fmla="*/ 3 w 61"/>
              <a:gd name="T9" fmla="*/ 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44">
                <a:moveTo>
                  <a:pt x="3" y="5"/>
                </a:moveTo>
                <a:cubicBezTo>
                  <a:pt x="23" y="13"/>
                  <a:pt x="42" y="25"/>
                  <a:pt x="56" y="41"/>
                </a:cubicBezTo>
                <a:cubicBezTo>
                  <a:pt x="58" y="44"/>
                  <a:pt x="61" y="41"/>
                  <a:pt x="59" y="38"/>
                </a:cubicBezTo>
                <a:cubicBezTo>
                  <a:pt x="45" y="21"/>
                  <a:pt x="26" y="9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稻壳儿设计师PPT@老油条PPT_45"/>
          <p:cNvSpPr/>
          <p:nvPr/>
        </p:nvSpPr>
        <p:spPr bwMode="auto">
          <a:xfrm>
            <a:off x="9353663" y="2890291"/>
            <a:ext cx="583318" cy="414717"/>
          </a:xfrm>
          <a:custGeom>
            <a:avLst/>
            <a:gdLst>
              <a:gd name="T0" fmla="*/ 3 w 80"/>
              <a:gd name="T1" fmla="*/ 5 h 57"/>
              <a:gd name="T2" fmla="*/ 74 w 80"/>
              <a:gd name="T3" fmla="*/ 56 h 57"/>
              <a:gd name="T4" fmla="*/ 77 w 80"/>
              <a:gd name="T5" fmla="*/ 52 h 57"/>
              <a:gd name="T6" fmla="*/ 4 w 80"/>
              <a:gd name="T7" fmla="*/ 1 h 57"/>
              <a:gd name="T8" fmla="*/ 3 w 80"/>
              <a:gd name="T9" fmla="*/ 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57">
                <a:moveTo>
                  <a:pt x="3" y="5"/>
                </a:moveTo>
                <a:cubicBezTo>
                  <a:pt x="34" y="9"/>
                  <a:pt x="50" y="40"/>
                  <a:pt x="74" y="56"/>
                </a:cubicBezTo>
                <a:cubicBezTo>
                  <a:pt x="77" y="57"/>
                  <a:pt x="80" y="54"/>
                  <a:pt x="77" y="52"/>
                </a:cubicBezTo>
                <a:cubicBezTo>
                  <a:pt x="52" y="36"/>
                  <a:pt x="35" y="5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稻壳儿设计师PPT@老油条PPT_46"/>
          <p:cNvSpPr/>
          <p:nvPr/>
        </p:nvSpPr>
        <p:spPr bwMode="auto">
          <a:xfrm>
            <a:off x="9367228" y="3151911"/>
            <a:ext cx="627890" cy="343014"/>
          </a:xfrm>
          <a:custGeom>
            <a:avLst/>
            <a:gdLst>
              <a:gd name="T0" fmla="*/ 3 w 86"/>
              <a:gd name="T1" fmla="*/ 6 h 47"/>
              <a:gd name="T2" fmla="*/ 80 w 86"/>
              <a:gd name="T3" fmla="*/ 45 h 47"/>
              <a:gd name="T4" fmla="*/ 83 w 86"/>
              <a:gd name="T5" fmla="*/ 41 h 47"/>
              <a:gd name="T6" fmla="*/ 4 w 86"/>
              <a:gd name="T7" fmla="*/ 1 h 47"/>
              <a:gd name="T8" fmla="*/ 3 w 86"/>
              <a:gd name="T9" fmla="*/ 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7">
                <a:moveTo>
                  <a:pt x="3" y="6"/>
                </a:moveTo>
                <a:cubicBezTo>
                  <a:pt x="30" y="16"/>
                  <a:pt x="56" y="29"/>
                  <a:pt x="80" y="45"/>
                </a:cubicBezTo>
                <a:cubicBezTo>
                  <a:pt x="83" y="47"/>
                  <a:pt x="86" y="43"/>
                  <a:pt x="83" y="41"/>
                </a:cubicBezTo>
                <a:cubicBezTo>
                  <a:pt x="58" y="25"/>
                  <a:pt x="32" y="12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稻壳儿设计师PPT@老油条PPT_47"/>
          <p:cNvSpPr/>
          <p:nvPr/>
        </p:nvSpPr>
        <p:spPr bwMode="auto">
          <a:xfrm>
            <a:off x="9404050" y="3458104"/>
            <a:ext cx="746104" cy="401152"/>
          </a:xfrm>
          <a:custGeom>
            <a:avLst/>
            <a:gdLst>
              <a:gd name="T0" fmla="*/ 3 w 102"/>
              <a:gd name="T1" fmla="*/ 6 h 55"/>
              <a:gd name="T2" fmla="*/ 97 w 102"/>
              <a:gd name="T3" fmla="*/ 53 h 55"/>
              <a:gd name="T4" fmla="*/ 100 w 102"/>
              <a:gd name="T5" fmla="*/ 49 h 55"/>
              <a:gd name="T6" fmla="*/ 4 w 102"/>
              <a:gd name="T7" fmla="*/ 1 h 55"/>
              <a:gd name="T8" fmla="*/ 3 w 102"/>
              <a:gd name="T9" fmla="*/ 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55">
                <a:moveTo>
                  <a:pt x="3" y="6"/>
                </a:moveTo>
                <a:cubicBezTo>
                  <a:pt x="36" y="19"/>
                  <a:pt x="68" y="31"/>
                  <a:pt x="97" y="53"/>
                </a:cubicBezTo>
                <a:cubicBezTo>
                  <a:pt x="99" y="55"/>
                  <a:pt x="102" y="51"/>
                  <a:pt x="100" y="49"/>
                </a:cubicBezTo>
                <a:cubicBezTo>
                  <a:pt x="71" y="27"/>
                  <a:pt x="38" y="14"/>
                  <a:pt x="4" y="1"/>
                </a:cubicBezTo>
                <a:cubicBezTo>
                  <a:pt x="1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稻壳儿设计师PPT@老油条PPT_48"/>
          <p:cNvSpPr/>
          <p:nvPr/>
        </p:nvSpPr>
        <p:spPr bwMode="auto">
          <a:xfrm>
            <a:off x="9411801" y="3721663"/>
            <a:ext cx="796490" cy="313945"/>
          </a:xfrm>
          <a:custGeom>
            <a:avLst/>
            <a:gdLst>
              <a:gd name="T0" fmla="*/ 2 w 109"/>
              <a:gd name="T1" fmla="*/ 5 h 43"/>
              <a:gd name="T2" fmla="*/ 106 w 109"/>
              <a:gd name="T3" fmla="*/ 41 h 43"/>
              <a:gd name="T4" fmla="*/ 106 w 109"/>
              <a:gd name="T5" fmla="*/ 37 h 43"/>
              <a:gd name="T6" fmla="*/ 5 w 109"/>
              <a:gd name="T7" fmla="*/ 1 h 43"/>
              <a:gd name="T8" fmla="*/ 2 w 109"/>
              <a:gd name="T9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43">
                <a:moveTo>
                  <a:pt x="2" y="5"/>
                </a:moveTo>
                <a:cubicBezTo>
                  <a:pt x="33" y="25"/>
                  <a:pt x="69" y="43"/>
                  <a:pt x="106" y="41"/>
                </a:cubicBezTo>
                <a:cubicBezTo>
                  <a:pt x="109" y="41"/>
                  <a:pt x="109" y="36"/>
                  <a:pt x="106" y="37"/>
                </a:cubicBezTo>
                <a:cubicBezTo>
                  <a:pt x="70" y="38"/>
                  <a:pt x="35" y="20"/>
                  <a:pt x="5" y="1"/>
                </a:cubicBezTo>
                <a:cubicBezTo>
                  <a:pt x="3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稻壳儿设计师PPT@老油条PPT_49"/>
          <p:cNvSpPr/>
          <p:nvPr/>
        </p:nvSpPr>
        <p:spPr bwMode="auto">
          <a:xfrm>
            <a:off x="9485443" y="3961967"/>
            <a:ext cx="765484" cy="240304"/>
          </a:xfrm>
          <a:custGeom>
            <a:avLst/>
            <a:gdLst>
              <a:gd name="T0" fmla="*/ 3 w 105"/>
              <a:gd name="T1" fmla="*/ 5 h 33"/>
              <a:gd name="T2" fmla="*/ 54 w 105"/>
              <a:gd name="T3" fmla="*/ 23 h 33"/>
              <a:gd name="T4" fmla="*/ 102 w 105"/>
              <a:gd name="T5" fmla="*/ 28 h 33"/>
              <a:gd name="T6" fmla="*/ 100 w 105"/>
              <a:gd name="T7" fmla="*/ 23 h 33"/>
              <a:gd name="T8" fmla="*/ 49 w 105"/>
              <a:gd name="T9" fmla="*/ 16 h 33"/>
              <a:gd name="T10" fmla="*/ 5 w 105"/>
              <a:gd name="T11" fmla="*/ 1 h 33"/>
              <a:gd name="T12" fmla="*/ 3 w 105"/>
              <a:gd name="T13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33">
                <a:moveTo>
                  <a:pt x="3" y="5"/>
                </a:moveTo>
                <a:cubicBezTo>
                  <a:pt x="20" y="11"/>
                  <a:pt x="37" y="17"/>
                  <a:pt x="54" y="23"/>
                </a:cubicBezTo>
                <a:cubicBezTo>
                  <a:pt x="70" y="28"/>
                  <a:pt x="86" y="33"/>
                  <a:pt x="102" y="28"/>
                </a:cubicBezTo>
                <a:cubicBezTo>
                  <a:pt x="105" y="27"/>
                  <a:pt x="103" y="22"/>
                  <a:pt x="100" y="23"/>
                </a:cubicBezTo>
                <a:cubicBezTo>
                  <a:pt x="83" y="29"/>
                  <a:pt x="65" y="22"/>
                  <a:pt x="49" y="16"/>
                </a:cubicBezTo>
                <a:cubicBezTo>
                  <a:pt x="34" y="11"/>
                  <a:pt x="19" y="6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稻壳儿设计师PPT@老油条PPT_50"/>
          <p:cNvSpPr/>
          <p:nvPr/>
        </p:nvSpPr>
        <p:spPr bwMode="auto">
          <a:xfrm>
            <a:off x="9615284" y="4254595"/>
            <a:ext cx="804242" cy="189917"/>
          </a:xfrm>
          <a:custGeom>
            <a:avLst/>
            <a:gdLst>
              <a:gd name="T0" fmla="*/ 3 w 110"/>
              <a:gd name="T1" fmla="*/ 6 h 26"/>
              <a:gd name="T2" fmla="*/ 107 w 110"/>
              <a:gd name="T3" fmla="*/ 26 h 26"/>
              <a:gd name="T4" fmla="*/ 107 w 110"/>
              <a:gd name="T5" fmla="*/ 22 h 26"/>
              <a:gd name="T6" fmla="*/ 5 w 110"/>
              <a:gd name="T7" fmla="*/ 1 h 26"/>
              <a:gd name="T8" fmla="*/ 3 w 110"/>
              <a:gd name="T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26">
                <a:moveTo>
                  <a:pt x="3" y="6"/>
                </a:moveTo>
                <a:cubicBezTo>
                  <a:pt x="36" y="19"/>
                  <a:pt x="71" y="26"/>
                  <a:pt x="107" y="26"/>
                </a:cubicBezTo>
                <a:cubicBezTo>
                  <a:pt x="110" y="26"/>
                  <a:pt x="110" y="22"/>
                  <a:pt x="107" y="22"/>
                </a:cubicBezTo>
                <a:cubicBezTo>
                  <a:pt x="72" y="21"/>
                  <a:pt x="38" y="14"/>
                  <a:pt x="5" y="1"/>
                </a:cubicBezTo>
                <a:cubicBezTo>
                  <a:pt x="2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稻壳儿设计师PPT@老油条PPT_51"/>
          <p:cNvSpPr/>
          <p:nvPr/>
        </p:nvSpPr>
        <p:spPr bwMode="auto">
          <a:xfrm>
            <a:off x="9762566" y="4545285"/>
            <a:ext cx="810055" cy="218987"/>
          </a:xfrm>
          <a:custGeom>
            <a:avLst/>
            <a:gdLst>
              <a:gd name="T0" fmla="*/ 3 w 111"/>
              <a:gd name="T1" fmla="*/ 5 h 30"/>
              <a:gd name="T2" fmla="*/ 107 w 111"/>
              <a:gd name="T3" fmla="*/ 30 h 30"/>
              <a:gd name="T4" fmla="*/ 108 w 111"/>
              <a:gd name="T5" fmla="*/ 25 h 30"/>
              <a:gd name="T6" fmla="*/ 4 w 111"/>
              <a:gd name="T7" fmla="*/ 1 h 30"/>
              <a:gd name="T8" fmla="*/ 3 w 111"/>
              <a:gd name="T9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0">
                <a:moveTo>
                  <a:pt x="3" y="5"/>
                </a:moveTo>
                <a:cubicBezTo>
                  <a:pt x="36" y="18"/>
                  <a:pt x="71" y="27"/>
                  <a:pt x="107" y="30"/>
                </a:cubicBezTo>
                <a:cubicBezTo>
                  <a:pt x="110" y="30"/>
                  <a:pt x="111" y="25"/>
                  <a:pt x="108" y="25"/>
                </a:cubicBezTo>
                <a:cubicBezTo>
                  <a:pt x="72" y="22"/>
                  <a:pt x="38" y="14"/>
                  <a:pt x="4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稻壳儿设计师PPT@老油条PPT_52"/>
          <p:cNvSpPr/>
          <p:nvPr/>
        </p:nvSpPr>
        <p:spPr bwMode="auto">
          <a:xfrm>
            <a:off x="9936980" y="4793340"/>
            <a:ext cx="775173" cy="176352"/>
          </a:xfrm>
          <a:custGeom>
            <a:avLst/>
            <a:gdLst>
              <a:gd name="T0" fmla="*/ 3 w 106"/>
              <a:gd name="T1" fmla="*/ 6 h 24"/>
              <a:gd name="T2" fmla="*/ 102 w 106"/>
              <a:gd name="T3" fmla="*/ 23 h 24"/>
              <a:gd name="T4" fmla="*/ 103 w 106"/>
              <a:gd name="T5" fmla="*/ 19 h 24"/>
              <a:gd name="T6" fmla="*/ 4 w 106"/>
              <a:gd name="T7" fmla="*/ 1 h 24"/>
              <a:gd name="T8" fmla="*/ 3 w 106"/>
              <a:gd name="T9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4">
                <a:moveTo>
                  <a:pt x="3" y="6"/>
                </a:moveTo>
                <a:cubicBezTo>
                  <a:pt x="35" y="16"/>
                  <a:pt x="68" y="22"/>
                  <a:pt x="102" y="23"/>
                </a:cubicBezTo>
                <a:cubicBezTo>
                  <a:pt x="105" y="24"/>
                  <a:pt x="106" y="19"/>
                  <a:pt x="103" y="19"/>
                </a:cubicBezTo>
                <a:cubicBezTo>
                  <a:pt x="69" y="17"/>
                  <a:pt x="36" y="11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稻壳儿设计师PPT@老油条PPT_53"/>
          <p:cNvSpPr/>
          <p:nvPr/>
        </p:nvSpPr>
        <p:spPr bwMode="auto">
          <a:xfrm>
            <a:off x="10163719" y="5122788"/>
            <a:ext cx="759669" cy="218987"/>
          </a:xfrm>
          <a:custGeom>
            <a:avLst/>
            <a:gdLst>
              <a:gd name="T0" fmla="*/ 3 w 104"/>
              <a:gd name="T1" fmla="*/ 6 h 30"/>
              <a:gd name="T2" fmla="*/ 100 w 104"/>
              <a:gd name="T3" fmla="*/ 30 h 30"/>
              <a:gd name="T4" fmla="*/ 101 w 104"/>
              <a:gd name="T5" fmla="*/ 25 h 30"/>
              <a:gd name="T6" fmla="*/ 5 w 104"/>
              <a:gd name="T7" fmla="*/ 1 h 30"/>
              <a:gd name="T8" fmla="*/ 3 w 104"/>
              <a:gd name="T9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30">
                <a:moveTo>
                  <a:pt x="3" y="6"/>
                </a:moveTo>
                <a:cubicBezTo>
                  <a:pt x="33" y="19"/>
                  <a:pt x="67" y="27"/>
                  <a:pt x="100" y="30"/>
                </a:cubicBezTo>
                <a:cubicBezTo>
                  <a:pt x="103" y="30"/>
                  <a:pt x="104" y="25"/>
                  <a:pt x="101" y="25"/>
                </a:cubicBezTo>
                <a:cubicBezTo>
                  <a:pt x="68" y="22"/>
                  <a:pt x="35" y="14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稻壳儿设计师PPT@老油条PPT_54"/>
          <p:cNvSpPr/>
          <p:nvPr/>
        </p:nvSpPr>
        <p:spPr bwMode="auto">
          <a:xfrm>
            <a:off x="10369140" y="5392160"/>
            <a:ext cx="670524" cy="168601"/>
          </a:xfrm>
          <a:custGeom>
            <a:avLst/>
            <a:gdLst>
              <a:gd name="T0" fmla="*/ 3 w 92"/>
              <a:gd name="T1" fmla="*/ 5 h 23"/>
              <a:gd name="T2" fmla="*/ 88 w 92"/>
              <a:gd name="T3" fmla="*/ 22 h 23"/>
              <a:gd name="T4" fmla="*/ 89 w 92"/>
              <a:gd name="T5" fmla="*/ 17 h 23"/>
              <a:gd name="T6" fmla="*/ 3 w 92"/>
              <a:gd name="T7" fmla="*/ 1 h 23"/>
              <a:gd name="T8" fmla="*/ 3 w 92"/>
              <a:gd name="T9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23">
                <a:moveTo>
                  <a:pt x="3" y="5"/>
                </a:moveTo>
                <a:cubicBezTo>
                  <a:pt x="31" y="12"/>
                  <a:pt x="59" y="18"/>
                  <a:pt x="88" y="22"/>
                </a:cubicBezTo>
                <a:cubicBezTo>
                  <a:pt x="91" y="23"/>
                  <a:pt x="92" y="18"/>
                  <a:pt x="89" y="17"/>
                </a:cubicBezTo>
                <a:cubicBezTo>
                  <a:pt x="60" y="13"/>
                  <a:pt x="32" y="8"/>
                  <a:pt x="3" y="1"/>
                </a:cubicBezTo>
                <a:cubicBezTo>
                  <a:pt x="0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稻壳儿设计师PPT@老油条PPT_55"/>
          <p:cNvSpPr/>
          <p:nvPr/>
        </p:nvSpPr>
        <p:spPr bwMode="auto">
          <a:xfrm>
            <a:off x="10506732" y="5640215"/>
            <a:ext cx="693779" cy="153097"/>
          </a:xfrm>
          <a:custGeom>
            <a:avLst/>
            <a:gdLst>
              <a:gd name="T0" fmla="*/ 3 w 95"/>
              <a:gd name="T1" fmla="*/ 6 h 21"/>
              <a:gd name="T2" fmla="*/ 91 w 95"/>
              <a:gd name="T3" fmla="*/ 20 h 21"/>
              <a:gd name="T4" fmla="*/ 92 w 95"/>
              <a:gd name="T5" fmla="*/ 16 h 21"/>
              <a:gd name="T6" fmla="*/ 5 w 95"/>
              <a:gd name="T7" fmla="*/ 1 h 21"/>
              <a:gd name="T8" fmla="*/ 3 w 95"/>
              <a:gd name="T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1">
                <a:moveTo>
                  <a:pt x="3" y="6"/>
                </a:moveTo>
                <a:cubicBezTo>
                  <a:pt x="31" y="15"/>
                  <a:pt x="61" y="18"/>
                  <a:pt x="91" y="20"/>
                </a:cubicBezTo>
                <a:cubicBezTo>
                  <a:pt x="94" y="21"/>
                  <a:pt x="95" y="16"/>
                  <a:pt x="92" y="16"/>
                </a:cubicBezTo>
                <a:cubicBezTo>
                  <a:pt x="63" y="13"/>
                  <a:pt x="33" y="10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稻壳儿设计师PPT@老油条PPT_56"/>
          <p:cNvSpPr/>
          <p:nvPr/>
        </p:nvSpPr>
        <p:spPr bwMode="auto">
          <a:xfrm>
            <a:off x="10807112" y="6004546"/>
            <a:ext cx="554248" cy="73641"/>
          </a:xfrm>
          <a:custGeom>
            <a:avLst/>
            <a:gdLst>
              <a:gd name="T0" fmla="*/ 3 w 76"/>
              <a:gd name="T1" fmla="*/ 5 h 10"/>
              <a:gd name="T2" fmla="*/ 72 w 76"/>
              <a:gd name="T3" fmla="*/ 7 h 10"/>
              <a:gd name="T4" fmla="*/ 72 w 76"/>
              <a:gd name="T5" fmla="*/ 3 h 10"/>
              <a:gd name="T6" fmla="*/ 4 w 76"/>
              <a:gd name="T7" fmla="*/ 1 h 10"/>
              <a:gd name="T8" fmla="*/ 3 w 76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0">
                <a:moveTo>
                  <a:pt x="3" y="5"/>
                </a:moveTo>
                <a:cubicBezTo>
                  <a:pt x="26" y="9"/>
                  <a:pt x="50" y="10"/>
                  <a:pt x="72" y="7"/>
                </a:cubicBezTo>
                <a:cubicBezTo>
                  <a:pt x="76" y="7"/>
                  <a:pt x="75" y="2"/>
                  <a:pt x="72" y="3"/>
                </a:cubicBezTo>
                <a:cubicBezTo>
                  <a:pt x="50" y="5"/>
                  <a:pt x="26" y="4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稻壳儿设计师PPT@老油条PPT_57"/>
          <p:cNvSpPr/>
          <p:nvPr/>
        </p:nvSpPr>
        <p:spPr bwMode="auto">
          <a:xfrm>
            <a:off x="10936953" y="6151829"/>
            <a:ext cx="498049" cy="87208"/>
          </a:xfrm>
          <a:custGeom>
            <a:avLst/>
            <a:gdLst>
              <a:gd name="T0" fmla="*/ 3 w 68"/>
              <a:gd name="T1" fmla="*/ 7 h 12"/>
              <a:gd name="T2" fmla="*/ 65 w 68"/>
              <a:gd name="T3" fmla="*/ 6 h 12"/>
              <a:gd name="T4" fmla="*/ 64 w 68"/>
              <a:gd name="T5" fmla="*/ 1 h 12"/>
              <a:gd name="T6" fmla="*/ 5 w 68"/>
              <a:gd name="T7" fmla="*/ 2 h 12"/>
              <a:gd name="T8" fmla="*/ 3 w 68"/>
              <a:gd name="T9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2">
                <a:moveTo>
                  <a:pt x="3" y="7"/>
                </a:moveTo>
                <a:cubicBezTo>
                  <a:pt x="22" y="12"/>
                  <a:pt x="46" y="10"/>
                  <a:pt x="65" y="6"/>
                </a:cubicBezTo>
                <a:cubicBezTo>
                  <a:pt x="68" y="5"/>
                  <a:pt x="67" y="0"/>
                  <a:pt x="64" y="1"/>
                </a:cubicBezTo>
                <a:cubicBezTo>
                  <a:pt x="46" y="5"/>
                  <a:pt x="23" y="7"/>
                  <a:pt x="5" y="2"/>
                </a:cubicBezTo>
                <a:cubicBezTo>
                  <a:pt x="2" y="2"/>
                  <a:pt x="0" y="6"/>
                  <a:pt x="3" y="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稻壳儿设计师PPT@老油条PPT_58"/>
          <p:cNvSpPr/>
          <p:nvPr/>
        </p:nvSpPr>
        <p:spPr bwMode="auto">
          <a:xfrm>
            <a:off x="11113305" y="6318491"/>
            <a:ext cx="467042" cy="73641"/>
          </a:xfrm>
          <a:custGeom>
            <a:avLst/>
            <a:gdLst>
              <a:gd name="T0" fmla="*/ 3 w 64"/>
              <a:gd name="T1" fmla="*/ 6 h 10"/>
              <a:gd name="T2" fmla="*/ 60 w 64"/>
              <a:gd name="T3" fmla="*/ 10 h 10"/>
              <a:gd name="T4" fmla="*/ 61 w 64"/>
              <a:gd name="T5" fmla="*/ 5 h 10"/>
              <a:gd name="T6" fmla="*/ 4 w 64"/>
              <a:gd name="T7" fmla="*/ 1 h 10"/>
              <a:gd name="T8" fmla="*/ 3 w 64"/>
              <a:gd name="T9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10">
                <a:moveTo>
                  <a:pt x="3" y="6"/>
                </a:moveTo>
                <a:cubicBezTo>
                  <a:pt x="22" y="10"/>
                  <a:pt x="41" y="9"/>
                  <a:pt x="60" y="10"/>
                </a:cubicBezTo>
                <a:cubicBezTo>
                  <a:pt x="63" y="10"/>
                  <a:pt x="64" y="5"/>
                  <a:pt x="61" y="5"/>
                </a:cubicBezTo>
                <a:cubicBezTo>
                  <a:pt x="42" y="4"/>
                  <a:pt x="22" y="5"/>
                  <a:pt x="4" y="1"/>
                </a:cubicBezTo>
                <a:cubicBezTo>
                  <a:pt x="1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稻壳儿设计师PPT@老油条PPT_59"/>
          <p:cNvSpPr/>
          <p:nvPr/>
        </p:nvSpPr>
        <p:spPr bwMode="auto">
          <a:xfrm>
            <a:off x="12105526" y="5967726"/>
            <a:ext cx="445724" cy="271310"/>
          </a:xfrm>
          <a:custGeom>
            <a:avLst/>
            <a:gdLst>
              <a:gd name="T0" fmla="*/ 5 w 61"/>
              <a:gd name="T1" fmla="*/ 36 h 37"/>
              <a:gd name="T2" fmla="*/ 58 w 61"/>
              <a:gd name="T3" fmla="*/ 5 h 37"/>
              <a:gd name="T4" fmla="*/ 55 w 61"/>
              <a:gd name="T5" fmla="*/ 1 h 37"/>
              <a:gd name="T6" fmla="*/ 3 w 61"/>
              <a:gd name="T7" fmla="*/ 32 h 37"/>
              <a:gd name="T8" fmla="*/ 5 w 61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7">
                <a:moveTo>
                  <a:pt x="5" y="36"/>
                </a:moveTo>
                <a:cubicBezTo>
                  <a:pt x="24" y="27"/>
                  <a:pt x="41" y="17"/>
                  <a:pt x="58" y="5"/>
                </a:cubicBezTo>
                <a:cubicBezTo>
                  <a:pt x="61" y="4"/>
                  <a:pt x="58" y="0"/>
                  <a:pt x="55" y="1"/>
                </a:cubicBezTo>
                <a:cubicBezTo>
                  <a:pt x="39" y="13"/>
                  <a:pt x="21" y="23"/>
                  <a:pt x="3" y="32"/>
                </a:cubicBezTo>
                <a:cubicBezTo>
                  <a:pt x="0" y="33"/>
                  <a:pt x="2" y="37"/>
                  <a:pt x="5" y="3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稻壳儿设计师PPT@老油条PPT_60"/>
          <p:cNvSpPr/>
          <p:nvPr/>
        </p:nvSpPr>
        <p:spPr bwMode="auto">
          <a:xfrm>
            <a:off x="12142346" y="5618899"/>
            <a:ext cx="651145" cy="356579"/>
          </a:xfrm>
          <a:custGeom>
            <a:avLst/>
            <a:gdLst>
              <a:gd name="T0" fmla="*/ 5 w 89"/>
              <a:gd name="T1" fmla="*/ 47 h 49"/>
              <a:gd name="T2" fmla="*/ 87 w 89"/>
              <a:gd name="T3" fmla="*/ 6 h 49"/>
              <a:gd name="T4" fmla="*/ 85 w 89"/>
              <a:gd name="T5" fmla="*/ 1 h 49"/>
              <a:gd name="T6" fmla="*/ 3 w 89"/>
              <a:gd name="T7" fmla="*/ 43 h 49"/>
              <a:gd name="T8" fmla="*/ 5 w 89"/>
              <a:gd name="T9" fmla="*/ 4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49">
                <a:moveTo>
                  <a:pt x="5" y="47"/>
                </a:moveTo>
                <a:cubicBezTo>
                  <a:pt x="33" y="35"/>
                  <a:pt x="60" y="21"/>
                  <a:pt x="87" y="6"/>
                </a:cubicBezTo>
                <a:cubicBezTo>
                  <a:pt x="89" y="4"/>
                  <a:pt x="87" y="0"/>
                  <a:pt x="85" y="1"/>
                </a:cubicBezTo>
                <a:cubicBezTo>
                  <a:pt x="58" y="16"/>
                  <a:pt x="31" y="30"/>
                  <a:pt x="3" y="43"/>
                </a:cubicBezTo>
                <a:cubicBezTo>
                  <a:pt x="0" y="44"/>
                  <a:pt x="2" y="49"/>
                  <a:pt x="5" y="4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稻壳儿设计师PPT@老油条PPT_61"/>
          <p:cNvSpPr/>
          <p:nvPr/>
        </p:nvSpPr>
        <p:spPr bwMode="auto">
          <a:xfrm>
            <a:off x="12223739" y="5209994"/>
            <a:ext cx="788739" cy="480607"/>
          </a:xfrm>
          <a:custGeom>
            <a:avLst/>
            <a:gdLst>
              <a:gd name="T0" fmla="*/ 5 w 108"/>
              <a:gd name="T1" fmla="*/ 65 h 66"/>
              <a:gd name="T2" fmla="*/ 105 w 108"/>
              <a:gd name="T3" fmla="*/ 5 h 66"/>
              <a:gd name="T4" fmla="*/ 102 w 108"/>
              <a:gd name="T5" fmla="*/ 1 h 66"/>
              <a:gd name="T6" fmla="*/ 3 w 108"/>
              <a:gd name="T7" fmla="*/ 60 h 66"/>
              <a:gd name="T8" fmla="*/ 5 w 108"/>
              <a:gd name="T9" fmla="*/ 6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66">
                <a:moveTo>
                  <a:pt x="5" y="65"/>
                </a:moveTo>
                <a:cubicBezTo>
                  <a:pt x="41" y="51"/>
                  <a:pt x="73" y="28"/>
                  <a:pt x="105" y="5"/>
                </a:cubicBezTo>
                <a:cubicBezTo>
                  <a:pt x="108" y="3"/>
                  <a:pt x="105" y="0"/>
                  <a:pt x="102" y="1"/>
                </a:cubicBezTo>
                <a:cubicBezTo>
                  <a:pt x="71" y="24"/>
                  <a:pt x="39" y="46"/>
                  <a:pt x="3" y="60"/>
                </a:cubicBezTo>
                <a:cubicBezTo>
                  <a:pt x="0" y="62"/>
                  <a:pt x="2" y="66"/>
                  <a:pt x="5" y="6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稻壳儿设计师PPT@老油条PPT_62"/>
          <p:cNvSpPr/>
          <p:nvPr/>
        </p:nvSpPr>
        <p:spPr bwMode="auto">
          <a:xfrm>
            <a:off x="12281877" y="4663498"/>
            <a:ext cx="905015" cy="596883"/>
          </a:xfrm>
          <a:custGeom>
            <a:avLst/>
            <a:gdLst>
              <a:gd name="T0" fmla="*/ 5 w 124"/>
              <a:gd name="T1" fmla="*/ 80 h 82"/>
              <a:gd name="T2" fmla="*/ 121 w 124"/>
              <a:gd name="T3" fmla="*/ 6 h 82"/>
              <a:gd name="T4" fmla="*/ 119 w 124"/>
              <a:gd name="T5" fmla="*/ 2 h 82"/>
              <a:gd name="T6" fmla="*/ 2 w 124"/>
              <a:gd name="T7" fmla="*/ 77 h 82"/>
              <a:gd name="T8" fmla="*/ 5 w 124"/>
              <a:gd name="T9" fmla="*/ 8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82">
                <a:moveTo>
                  <a:pt x="5" y="80"/>
                </a:moveTo>
                <a:cubicBezTo>
                  <a:pt x="44" y="56"/>
                  <a:pt x="83" y="32"/>
                  <a:pt x="121" y="6"/>
                </a:cubicBezTo>
                <a:cubicBezTo>
                  <a:pt x="124" y="4"/>
                  <a:pt x="121" y="0"/>
                  <a:pt x="119" y="2"/>
                </a:cubicBezTo>
                <a:cubicBezTo>
                  <a:pt x="80" y="28"/>
                  <a:pt x="41" y="53"/>
                  <a:pt x="2" y="77"/>
                </a:cubicBezTo>
                <a:cubicBezTo>
                  <a:pt x="0" y="78"/>
                  <a:pt x="2" y="82"/>
                  <a:pt x="5" y="8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稻壳儿设计师PPT@老油条PPT_63"/>
          <p:cNvSpPr/>
          <p:nvPr/>
        </p:nvSpPr>
        <p:spPr bwMode="auto">
          <a:xfrm>
            <a:off x="12384588" y="4268160"/>
            <a:ext cx="875945" cy="627890"/>
          </a:xfrm>
          <a:custGeom>
            <a:avLst/>
            <a:gdLst>
              <a:gd name="T0" fmla="*/ 6 w 120"/>
              <a:gd name="T1" fmla="*/ 85 h 86"/>
              <a:gd name="T2" fmla="*/ 117 w 120"/>
              <a:gd name="T3" fmla="*/ 6 h 86"/>
              <a:gd name="T4" fmla="*/ 114 w 120"/>
              <a:gd name="T5" fmla="*/ 2 h 86"/>
              <a:gd name="T6" fmla="*/ 3 w 120"/>
              <a:gd name="T7" fmla="*/ 81 h 86"/>
              <a:gd name="T8" fmla="*/ 6 w 120"/>
              <a:gd name="T9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86">
                <a:moveTo>
                  <a:pt x="6" y="85"/>
                </a:moveTo>
                <a:cubicBezTo>
                  <a:pt x="45" y="61"/>
                  <a:pt x="82" y="35"/>
                  <a:pt x="117" y="6"/>
                </a:cubicBezTo>
                <a:cubicBezTo>
                  <a:pt x="120" y="4"/>
                  <a:pt x="117" y="0"/>
                  <a:pt x="114" y="2"/>
                </a:cubicBezTo>
                <a:cubicBezTo>
                  <a:pt x="79" y="31"/>
                  <a:pt x="42" y="57"/>
                  <a:pt x="3" y="81"/>
                </a:cubicBezTo>
                <a:cubicBezTo>
                  <a:pt x="0" y="82"/>
                  <a:pt x="3" y="86"/>
                  <a:pt x="6" y="8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稻壳儿设计师PPT@老油条PPT_64"/>
          <p:cNvSpPr/>
          <p:nvPr/>
        </p:nvSpPr>
        <p:spPr bwMode="auto">
          <a:xfrm>
            <a:off x="12448539" y="3750733"/>
            <a:ext cx="788739" cy="670524"/>
          </a:xfrm>
          <a:custGeom>
            <a:avLst/>
            <a:gdLst>
              <a:gd name="T0" fmla="*/ 5 w 108"/>
              <a:gd name="T1" fmla="*/ 91 h 92"/>
              <a:gd name="T2" fmla="*/ 106 w 108"/>
              <a:gd name="T3" fmla="*/ 6 h 92"/>
              <a:gd name="T4" fmla="*/ 103 w 108"/>
              <a:gd name="T5" fmla="*/ 3 h 92"/>
              <a:gd name="T6" fmla="*/ 2 w 108"/>
              <a:gd name="T7" fmla="*/ 87 h 92"/>
              <a:gd name="T8" fmla="*/ 5 w 108"/>
              <a:gd name="T9" fmla="*/ 9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92">
                <a:moveTo>
                  <a:pt x="5" y="91"/>
                </a:moveTo>
                <a:cubicBezTo>
                  <a:pt x="40" y="64"/>
                  <a:pt x="73" y="36"/>
                  <a:pt x="106" y="6"/>
                </a:cubicBezTo>
                <a:cubicBezTo>
                  <a:pt x="108" y="4"/>
                  <a:pt x="105" y="0"/>
                  <a:pt x="103" y="3"/>
                </a:cubicBezTo>
                <a:cubicBezTo>
                  <a:pt x="71" y="32"/>
                  <a:pt x="37" y="60"/>
                  <a:pt x="2" y="87"/>
                </a:cubicBezTo>
                <a:cubicBezTo>
                  <a:pt x="0" y="89"/>
                  <a:pt x="3" y="92"/>
                  <a:pt x="5" y="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稻壳儿设计师PPT@老油条PPT_65"/>
          <p:cNvSpPr/>
          <p:nvPr/>
        </p:nvSpPr>
        <p:spPr bwMode="auto">
          <a:xfrm>
            <a:off x="12500864" y="3510429"/>
            <a:ext cx="693779" cy="670524"/>
          </a:xfrm>
          <a:custGeom>
            <a:avLst/>
            <a:gdLst>
              <a:gd name="T0" fmla="*/ 5 w 95"/>
              <a:gd name="T1" fmla="*/ 90 h 92"/>
              <a:gd name="T2" fmla="*/ 93 w 95"/>
              <a:gd name="T3" fmla="*/ 6 h 92"/>
              <a:gd name="T4" fmla="*/ 90 w 95"/>
              <a:gd name="T5" fmla="*/ 2 h 92"/>
              <a:gd name="T6" fmla="*/ 2 w 95"/>
              <a:gd name="T7" fmla="*/ 86 h 92"/>
              <a:gd name="T8" fmla="*/ 5 w 95"/>
              <a:gd name="T9" fmla="*/ 9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2">
                <a:moveTo>
                  <a:pt x="5" y="90"/>
                </a:moveTo>
                <a:cubicBezTo>
                  <a:pt x="35" y="63"/>
                  <a:pt x="64" y="34"/>
                  <a:pt x="93" y="6"/>
                </a:cubicBezTo>
                <a:cubicBezTo>
                  <a:pt x="95" y="4"/>
                  <a:pt x="92" y="0"/>
                  <a:pt x="90" y="2"/>
                </a:cubicBezTo>
                <a:cubicBezTo>
                  <a:pt x="61" y="30"/>
                  <a:pt x="32" y="59"/>
                  <a:pt x="2" y="86"/>
                </a:cubicBezTo>
                <a:cubicBezTo>
                  <a:pt x="0" y="88"/>
                  <a:pt x="3" y="92"/>
                  <a:pt x="5" y="9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稻壳儿设计师PPT@老油条PPT_66"/>
          <p:cNvSpPr/>
          <p:nvPr/>
        </p:nvSpPr>
        <p:spPr bwMode="auto">
          <a:xfrm>
            <a:off x="12551250" y="3305008"/>
            <a:ext cx="562000" cy="577504"/>
          </a:xfrm>
          <a:custGeom>
            <a:avLst/>
            <a:gdLst>
              <a:gd name="T0" fmla="*/ 6 w 77"/>
              <a:gd name="T1" fmla="*/ 77 h 79"/>
              <a:gd name="T2" fmla="*/ 75 w 77"/>
              <a:gd name="T3" fmla="*/ 5 h 79"/>
              <a:gd name="T4" fmla="*/ 71 w 77"/>
              <a:gd name="T5" fmla="*/ 2 h 79"/>
              <a:gd name="T6" fmla="*/ 2 w 77"/>
              <a:gd name="T7" fmla="*/ 74 h 79"/>
              <a:gd name="T8" fmla="*/ 6 w 77"/>
              <a:gd name="T9" fmla="*/ 7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9">
                <a:moveTo>
                  <a:pt x="6" y="77"/>
                </a:moveTo>
                <a:cubicBezTo>
                  <a:pt x="29" y="53"/>
                  <a:pt x="52" y="29"/>
                  <a:pt x="75" y="5"/>
                </a:cubicBezTo>
                <a:cubicBezTo>
                  <a:pt x="77" y="3"/>
                  <a:pt x="73" y="0"/>
                  <a:pt x="71" y="2"/>
                </a:cubicBezTo>
                <a:cubicBezTo>
                  <a:pt x="48" y="26"/>
                  <a:pt x="25" y="50"/>
                  <a:pt x="2" y="74"/>
                </a:cubicBezTo>
                <a:cubicBezTo>
                  <a:pt x="0" y="76"/>
                  <a:pt x="4" y="79"/>
                  <a:pt x="6" y="7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稻壳儿设计师PPT@老油条PPT_67"/>
          <p:cNvSpPr/>
          <p:nvPr/>
        </p:nvSpPr>
        <p:spPr bwMode="auto">
          <a:xfrm>
            <a:off x="12543499" y="3051139"/>
            <a:ext cx="503862" cy="436035"/>
          </a:xfrm>
          <a:custGeom>
            <a:avLst/>
            <a:gdLst>
              <a:gd name="T0" fmla="*/ 63 w 69"/>
              <a:gd name="T1" fmla="*/ 2 h 60"/>
              <a:gd name="T2" fmla="*/ 14 w 69"/>
              <a:gd name="T3" fmla="*/ 55 h 60"/>
              <a:gd name="T4" fmla="*/ 18 w 69"/>
              <a:gd name="T5" fmla="*/ 55 h 60"/>
              <a:gd name="T6" fmla="*/ 6 w 69"/>
              <a:gd name="T7" fmla="*/ 40 h 60"/>
              <a:gd name="T8" fmla="*/ 2 w 69"/>
              <a:gd name="T9" fmla="*/ 43 h 60"/>
              <a:gd name="T10" fmla="*/ 14 w 69"/>
              <a:gd name="T11" fmla="*/ 58 h 60"/>
              <a:gd name="T12" fmla="*/ 18 w 69"/>
              <a:gd name="T13" fmla="*/ 58 h 60"/>
              <a:gd name="T14" fmla="*/ 67 w 69"/>
              <a:gd name="T15" fmla="*/ 5 h 60"/>
              <a:gd name="T16" fmla="*/ 63 w 69"/>
              <a:gd name="T17" fmla="*/ 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0">
                <a:moveTo>
                  <a:pt x="63" y="2"/>
                </a:moveTo>
                <a:cubicBezTo>
                  <a:pt x="47" y="20"/>
                  <a:pt x="31" y="38"/>
                  <a:pt x="14" y="55"/>
                </a:cubicBezTo>
                <a:cubicBezTo>
                  <a:pt x="16" y="55"/>
                  <a:pt x="17" y="55"/>
                  <a:pt x="18" y="55"/>
                </a:cubicBezTo>
                <a:cubicBezTo>
                  <a:pt x="14" y="50"/>
                  <a:pt x="10" y="45"/>
                  <a:pt x="6" y="40"/>
                </a:cubicBezTo>
                <a:cubicBezTo>
                  <a:pt x="4" y="37"/>
                  <a:pt x="0" y="40"/>
                  <a:pt x="2" y="43"/>
                </a:cubicBezTo>
                <a:cubicBezTo>
                  <a:pt x="6" y="48"/>
                  <a:pt x="10" y="53"/>
                  <a:pt x="14" y="58"/>
                </a:cubicBezTo>
                <a:cubicBezTo>
                  <a:pt x="15" y="60"/>
                  <a:pt x="17" y="60"/>
                  <a:pt x="18" y="58"/>
                </a:cubicBezTo>
                <a:cubicBezTo>
                  <a:pt x="35" y="41"/>
                  <a:pt x="51" y="23"/>
                  <a:pt x="67" y="5"/>
                </a:cubicBezTo>
                <a:cubicBezTo>
                  <a:pt x="69" y="3"/>
                  <a:pt x="65" y="0"/>
                  <a:pt x="63" y="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稻壳儿设计师PPT@老油条PPT_68"/>
          <p:cNvSpPr/>
          <p:nvPr/>
        </p:nvSpPr>
        <p:spPr bwMode="auto">
          <a:xfrm>
            <a:off x="11807085" y="5756491"/>
            <a:ext cx="306193" cy="474794"/>
          </a:xfrm>
          <a:custGeom>
            <a:avLst/>
            <a:gdLst>
              <a:gd name="T0" fmla="*/ 2 w 42"/>
              <a:gd name="T1" fmla="*/ 5 h 65"/>
              <a:gd name="T2" fmla="*/ 36 w 42"/>
              <a:gd name="T3" fmla="*/ 63 h 65"/>
              <a:gd name="T4" fmla="*/ 40 w 42"/>
              <a:gd name="T5" fmla="*/ 60 h 65"/>
              <a:gd name="T6" fmla="*/ 5 w 42"/>
              <a:gd name="T7" fmla="*/ 2 h 65"/>
              <a:gd name="T8" fmla="*/ 2 w 42"/>
              <a:gd name="T9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65">
                <a:moveTo>
                  <a:pt x="2" y="5"/>
                </a:moveTo>
                <a:cubicBezTo>
                  <a:pt x="14" y="24"/>
                  <a:pt x="24" y="44"/>
                  <a:pt x="36" y="63"/>
                </a:cubicBezTo>
                <a:cubicBezTo>
                  <a:pt x="38" y="65"/>
                  <a:pt x="42" y="62"/>
                  <a:pt x="40" y="60"/>
                </a:cubicBezTo>
                <a:cubicBezTo>
                  <a:pt x="28" y="41"/>
                  <a:pt x="18" y="21"/>
                  <a:pt x="5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稻壳儿设计师PPT@老油条PPT_69"/>
          <p:cNvSpPr/>
          <p:nvPr/>
        </p:nvSpPr>
        <p:spPr bwMode="auto">
          <a:xfrm>
            <a:off x="11849719" y="5458050"/>
            <a:ext cx="344952" cy="401152"/>
          </a:xfrm>
          <a:custGeom>
            <a:avLst/>
            <a:gdLst>
              <a:gd name="T0" fmla="*/ 2 w 47"/>
              <a:gd name="T1" fmla="*/ 5 h 55"/>
              <a:gd name="T2" fmla="*/ 42 w 47"/>
              <a:gd name="T3" fmla="*/ 52 h 55"/>
              <a:gd name="T4" fmla="*/ 45 w 47"/>
              <a:gd name="T5" fmla="*/ 49 h 55"/>
              <a:gd name="T6" fmla="*/ 6 w 47"/>
              <a:gd name="T7" fmla="*/ 2 h 55"/>
              <a:gd name="T8" fmla="*/ 2 w 47"/>
              <a:gd name="T9" fmla="*/ 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5">
                <a:moveTo>
                  <a:pt x="2" y="5"/>
                </a:moveTo>
                <a:cubicBezTo>
                  <a:pt x="15" y="21"/>
                  <a:pt x="29" y="36"/>
                  <a:pt x="42" y="52"/>
                </a:cubicBezTo>
                <a:cubicBezTo>
                  <a:pt x="43" y="55"/>
                  <a:pt x="47" y="52"/>
                  <a:pt x="45" y="49"/>
                </a:cubicBezTo>
                <a:cubicBezTo>
                  <a:pt x="33" y="33"/>
                  <a:pt x="19" y="18"/>
                  <a:pt x="6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稻壳儿设计师PPT@老油条PPT_70"/>
          <p:cNvSpPr/>
          <p:nvPr/>
        </p:nvSpPr>
        <p:spPr bwMode="auto">
          <a:xfrm>
            <a:off x="11938864" y="5064650"/>
            <a:ext cx="343014" cy="430221"/>
          </a:xfrm>
          <a:custGeom>
            <a:avLst/>
            <a:gdLst>
              <a:gd name="T0" fmla="*/ 3 w 47"/>
              <a:gd name="T1" fmla="*/ 6 h 59"/>
              <a:gd name="T2" fmla="*/ 41 w 47"/>
              <a:gd name="T3" fmla="*/ 56 h 59"/>
              <a:gd name="T4" fmla="*/ 45 w 47"/>
              <a:gd name="T5" fmla="*/ 54 h 59"/>
              <a:gd name="T6" fmla="*/ 6 w 47"/>
              <a:gd name="T7" fmla="*/ 2 h 59"/>
              <a:gd name="T8" fmla="*/ 3 w 47"/>
              <a:gd name="T9" fmla="*/ 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9">
                <a:moveTo>
                  <a:pt x="3" y="6"/>
                </a:moveTo>
                <a:cubicBezTo>
                  <a:pt x="17" y="20"/>
                  <a:pt x="31" y="39"/>
                  <a:pt x="41" y="56"/>
                </a:cubicBezTo>
                <a:cubicBezTo>
                  <a:pt x="42" y="59"/>
                  <a:pt x="47" y="57"/>
                  <a:pt x="45" y="54"/>
                </a:cubicBezTo>
                <a:cubicBezTo>
                  <a:pt x="35" y="36"/>
                  <a:pt x="21" y="17"/>
                  <a:pt x="6" y="2"/>
                </a:cubicBezTo>
                <a:cubicBezTo>
                  <a:pt x="3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稻壳儿设计师PPT@老油条PPT_71"/>
          <p:cNvSpPr/>
          <p:nvPr/>
        </p:nvSpPr>
        <p:spPr bwMode="auto">
          <a:xfrm>
            <a:off x="12018319" y="4880546"/>
            <a:ext cx="313945" cy="379835"/>
          </a:xfrm>
          <a:custGeom>
            <a:avLst/>
            <a:gdLst>
              <a:gd name="T0" fmla="*/ 1 w 43"/>
              <a:gd name="T1" fmla="*/ 5 h 52"/>
              <a:gd name="T2" fmla="*/ 38 w 43"/>
              <a:gd name="T3" fmla="*/ 50 h 52"/>
              <a:gd name="T4" fmla="*/ 41 w 43"/>
              <a:gd name="T5" fmla="*/ 47 h 52"/>
              <a:gd name="T6" fmla="*/ 5 w 43"/>
              <a:gd name="T7" fmla="*/ 3 h 52"/>
              <a:gd name="T8" fmla="*/ 1 w 43"/>
              <a:gd name="T9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2">
                <a:moveTo>
                  <a:pt x="1" y="5"/>
                </a:moveTo>
                <a:cubicBezTo>
                  <a:pt x="13" y="21"/>
                  <a:pt x="26" y="35"/>
                  <a:pt x="38" y="50"/>
                </a:cubicBezTo>
                <a:cubicBezTo>
                  <a:pt x="40" y="52"/>
                  <a:pt x="43" y="50"/>
                  <a:pt x="41" y="47"/>
                </a:cubicBezTo>
                <a:cubicBezTo>
                  <a:pt x="30" y="32"/>
                  <a:pt x="17" y="18"/>
                  <a:pt x="5" y="3"/>
                </a:cubicBezTo>
                <a:cubicBezTo>
                  <a:pt x="3" y="0"/>
                  <a:pt x="0" y="3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稻壳儿设计师PPT@老油条PPT_72"/>
          <p:cNvSpPr/>
          <p:nvPr/>
        </p:nvSpPr>
        <p:spPr bwMode="auto">
          <a:xfrm>
            <a:off x="12113278" y="4545285"/>
            <a:ext cx="300380" cy="372083"/>
          </a:xfrm>
          <a:custGeom>
            <a:avLst/>
            <a:gdLst>
              <a:gd name="T0" fmla="*/ 2 w 41"/>
              <a:gd name="T1" fmla="*/ 6 h 51"/>
              <a:gd name="T2" fmla="*/ 36 w 41"/>
              <a:gd name="T3" fmla="*/ 48 h 51"/>
              <a:gd name="T4" fmla="*/ 39 w 41"/>
              <a:gd name="T5" fmla="*/ 45 h 51"/>
              <a:gd name="T6" fmla="*/ 6 w 41"/>
              <a:gd name="T7" fmla="*/ 3 h 51"/>
              <a:gd name="T8" fmla="*/ 2 w 41"/>
              <a:gd name="T9" fmla="*/ 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1">
                <a:moveTo>
                  <a:pt x="2" y="6"/>
                </a:moveTo>
                <a:cubicBezTo>
                  <a:pt x="13" y="20"/>
                  <a:pt x="26" y="33"/>
                  <a:pt x="36" y="48"/>
                </a:cubicBezTo>
                <a:cubicBezTo>
                  <a:pt x="37" y="51"/>
                  <a:pt x="41" y="48"/>
                  <a:pt x="39" y="45"/>
                </a:cubicBezTo>
                <a:cubicBezTo>
                  <a:pt x="30" y="30"/>
                  <a:pt x="17" y="17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稻壳儿设计师PPT@老油条PPT_73"/>
          <p:cNvSpPr/>
          <p:nvPr/>
        </p:nvSpPr>
        <p:spPr bwMode="auto">
          <a:xfrm>
            <a:off x="12223739" y="4304981"/>
            <a:ext cx="240304" cy="313945"/>
          </a:xfrm>
          <a:custGeom>
            <a:avLst/>
            <a:gdLst>
              <a:gd name="T0" fmla="*/ 2 w 33"/>
              <a:gd name="T1" fmla="*/ 6 h 43"/>
              <a:gd name="T2" fmla="*/ 27 w 33"/>
              <a:gd name="T3" fmla="*/ 41 h 43"/>
              <a:gd name="T4" fmla="*/ 31 w 33"/>
              <a:gd name="T5" fmla="*/ 38 h 43"/>
              <a:gd name="T6" fmla="*/ 6 w 33"/>
              <a:gd name="T7" fmla="*/ 3 h 43"/>
              <a:gd name="T8" fmla="*/ 2 w 33"/>
              <a:gd name="T9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43">
                <a:moveTo>
                  <a:pt x="2" y="6"/>
                </a:moveTo>
                <a:cubicBezTo>
                  <a:pt x="10" y="18"/>
                  <a:pt x="19" y="29"/>
                  <a:pt x="27" y="41"/>
                </a:cubicBezTo>
                <a:cubicBezTo>
                  <a:pt x="29" y="43"/>
                  <a:pt x="33" y="40"/>
                  <a:pt x="31" y="38"/>
                </a:cubicBezTo>
                <a:cubicBezTo>
                  <a:pt x="23" y="26"/>
                  <a:pt x="13" y="15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稻壳儿设计师PPT@老油条PPT_74"/>
          <p:cNvSpPr/>
          <p:nvPr/>
        </p:nvSpPr>
        <p:spPr bwMode="auto">
          <a:xfrm>
            <a:off x="12310947" y="4093746"/>
            <a:ext cx="203483" cy="248055"/>
          </a:xfrm>
          <a:custGeom>
            <a:avLst/>
            <a:gdLst>
              <a:gd name="T0" fmla="*/ 2 w 28"/>
              <a:gd name="T1" fmla="*/ 5 h 34"/>
              <a:gd name="T2" fmla="*/ 23 w 28"/>
              <a:gd name="T3" fmla="*/ 32 h 34"/>
              <a:gd name="T4" fmla="*/ 26 w 28"/>
              <a:gd name="T5" fmla="*/ 29 h 34"/>
              <a:gd name="T6" fmla="*/ 6 w 28"/>
              <a:gd name="T7" fmla="*/ 3 h 34"/>
              <a:gd name="T8" fmla="*/ 2 w 28"/>
              <a:gd name="T9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4">
                <a:moveTo>
                  <a:pt x="2" y="5"/>
                </a:moveTo>
                <a:cubicBezTo>
                  <a:pt x="9" y="14"/>
                  <a:pt x="16" y="23"/>
                  <a:pt x="23" y="32"/>
                </a:cubicBezTo>
                <a:cubicBezTo>
                  <a:pt x="25" y="34"/>
                  <a:pt x="28" y="31"/>
                  <a:pt x="26" y="29"/>
                </a:cubicBezTo>
                <a:cubicBezTo>
                  <a:pt x="20" y="20"/>
                  <a:pt x="13" y="11"/>
                  <a:pt x="6" y="3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稻壳儿设计师PPT@老油条PPT_75"/>
          <p:cNvSpPr/>
          <p:nvPr/>
        </p:nvSpPr>
        <p:spPr bwMode="auto">
          <a:xfrm>
            <a:off x="12413657" y="3721663"/>
            <a:ext cx="153097" cy="298441"/>
          </a:xfrm>
          <a:custGeom>
            <a:avLst/>
            <a:gdLst>
              <a:gd name="T0" fmla="*/ 1 w 21"/>
              <a:gd name="T1" fmla="*/ 5 h 41"/>
              <a:gd name="T2" fmla="*/ 15 w 21"/>
              <a:gd name="T3" fmla="*/ 38 h 41"/>
              <a:gd name="T4" fmla="*/ 20 w 21"/>
              <a:gd name="T5" fmla="*/ 36 h 41"/>
              <a:gd name="T6" fmla="*/ 6 w 21"/>
              <a:gd name="T7" fmla="*/ 3 h 41"/>
              <a:gd name="T8" fmla="*/ 1 w 21"/>
              <a:gd name="T9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" y="5"/>
                </a:moveTo>
                <a:cubicBezTo>
                  <a:pt x="5" y="16"/>
                  <a:pt x="11" y="27"/>
                  <a:pt x="15" y="38"/>
                </a:cubicBezTo>
                <a:cubicBezTo>
                  <a:pt x="16" y="41"/>
                  <a:pt x="21" y="39"/>
                  <a:pt x="20" y="36"/>
                </a:cubicBezTo>
                <a:cubicBezTo>
                  <a:pt x="15" y="25"/>
                  <a:pt x="10" y="14"/>
                  <a:pt x="6" y="3"/>
                </a:cubicBezTo>
                <a:cubicBezTo>
                  <a:pt x="5" y="0"/>
                  <a:pt x="0" y="2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稻壳儿设计师PPT@老油条PPT_76"/>
          <p:cNvSpPr/>
          <p:nvPr/>
        </p:nvSpPr>
        <p:spPr bwMode="auto">
          <a:xfrm>
            <a:off x="10696649" y="-882862"/>
            <a:ext cx="3308050" cy="2393346"/>
          </a:xfrm>
          <a:custGeom>
            <a:avLst/>
            <a:gdLst>
              <a:gd name="T0" fmla="*/ 248 w 453"/>
              <a:gd name="T1" fmla="*/ 1 h 328"/>
              <a:gd name="T2" fmla="*/ 92 w 453"/>
              <a:gd name="T3" fmla="*/ 95 h 328"/>
              <a:gd name="T4" fmla="*/ 0 w 453"/>
              <a:gd name="T5" fmla="*/ 200 h 328"/>
              <a:gd name="T6" fmla="*/ 10 w 453"/>
              <a:gd name="T7" fmla="*/ 219 h 328"/>
              <a:gd name="T8" fmla="*/ 28 w 453"/>
              <a:gd name="T9" fmla="*/ 222 h 328"/>
              <a:gd name="T10" fmla="*/ 55 w 453"/>
              <a:gd name="T11" fmla="*/ 223 h 328"/>
              <a:gd name="T12" fmla="*/ 148 w 453"/>
              <a:gd name="T13" fmla="*/ 221 h 328"/>
              <a:gd name="T14" fmla="*/ 319 w 453"/>
              <a:gd name="T15" fmla="*/ 233 h 328"/>
              <a:gd name="T16" fmla="*/ 448 w 453"/>
              <a:gd name="T17" fmla="*/ 326 h 328"/>
              <a:gd name="T18" fmla="*/ 452 w 453"/>
              <a:gd name="T19" fmla="*/ 324 h 328"/>
              <a:gd name="T20" fmla="*/ 222 w 453"/>
              <a:gd name="T21" fmla="*/ 216 h 328"/>
              <a:gd name="T22" fmla="*/ 39 w 453"/>
              <a:gd name="T23" fmla="*/ 218 h 328"/>
              <a:gd name="T24" fmla="*/ 17 w 453"/>
              <a:gd name="T25" fmla="*/ 216 h 328"/>
              <a:gd name="T26" fmla="*/ 5 w 453"/>
              <a:gd name="T27" fmla="*/ 192 h 328"/>
              <a:gd name="T28" fmla="*/ 23 w 453"/>
              <a:gd name="T29" fmla="*/ 156 h 328"/>
              <a:gd name="T30" fmla="*/ 82 w 453"/>
              <a:gd name="T31" fmla="*/ 107 h 328"/>
              <a:gd name="T32" fmla="*/ 250 w 453"/>
              <a:gd name="T33" fmla="*/ 4 h 328"/>
              <a:gd name="T34" fmla="*/ 248 w 453"/>
              <a:gd name="T35" fmla="*/ 1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3" h="328">
                <a:moveTo>
                  <a:pt x="248" y="1"/>
                </a:moveTo>
                <a:cubicBezTo>
                  <a:pt x="195" y="29"/>
                  <a:pt x="142" y="61"/>
                  <a:pt x="92" y="95"/>
                </a:cubicBezTo>
                <a:cubicBezTo>
                  <a:pt x="57" y="119"/>
                  <a:pt x="2" y="151"/>
                  <a:pt x="0" y="200"/>
                </a:cubicBezTo>
                <a:cubicBezTo>
                  <a:pt x="0" y="208"/>
                  <a:pt x="2" y="216"/>
                  <a:pt x="10" y="219"/>
                </a:cubicBezTo>
                <a:cubicBezTo>
                  <a:pt x="16" y="221"/>
                  <a:pt x="22" y="221"/>
                  <a:pt x="28" y="222"/>
                </a:cubicBezTo>
                <a:cubicBezTo>
                  <a:pt x="37" y="222"/>
                  <a:pt x="46" y="223"/>
                  <a:pt x="55" y="223"/>
                </a:cubicBezTo>
                <a:cubicBezTo>
                  <a:pt x="86" y="224"/>
                  <a:pt x="117" y="223"/>
                  <a:pt x="148" y="221"/>
                </a:cubicBezTo>
                <a:cubicBezTo>
                  <a:pt x="205" y="219"/>
                  <a:pt x="263" y="217"/>
                  <a:pt x="319" y="233"/>
                </a:cubicBezTo>
                <a:cubicBezTo>
                  <a:pt x="371" y="247"/>
                  <a:pt x="422" y="276"/>
                  <a:pt x="448" y="326"/>
                </a:cubicBezTo>
                <a:cubicBezTo>
                  <a:pt x="449" y="328"/>
                  <a:pt x="453" y="326"/>
                  <a:pt x="452" y="324"/>
                </a:cubicBezTo>
                <a:cubicBezTo>
                  <a:pt x="408" y="242"/>
                  <a:pt x="308" y="218"/>
                  <a:pt x="222" y="216"/>
                </a:cubicBezTo>
                <a:cubicBezTo>
                  <a:pt x="161" y="215"/>
                  <a:pt x="100" y="222"/>
                  <a:pt x="39" y="218"/>
                </a:cubicBezTo>
                <a:cubicBezTo>
                  <a:pt x="32" y="218"/>
                  <a:pt x="24" y="218"/>
                  <a:pt x="17" y="216"/>
                </a:cubicBezTo>
                <a:cubicBezTo>
                  <a:pt x="3" y="213"/>
                  <a:pt x="3" y="203"/>
                  <a:pt x="5" y="192"/>
                </a:cubicBezTo>
                <a:cubicBezTo>
                  <a:pt x="8" y="179"/>
                  <a:pt x="14" y="167"/>
                  <a:pt x="23" y="156"/>
                </a:cubicBezTo>
                <a:cubicBezTo>
                  <a:pt x="39" y="136"/>
                  <a:pt x="61" y="122"/>
                  <a:pt x="82" y="107"/>
                </a:cubicBezTo>
                <a:cubicBezTo>
                  <a:pt x="136" y="69"/>
                  <a:pt x="192" y="35"/>
                  <a:pt x="250" y="4"/>
                </a:cubicBezTo>
                <a:cubicBezTo>
                  <a:pt x="253" y="3"/>
                  <a:pt x="251" y="0"/>
                  <a:pt x="248" y="1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稻壳儿设计师PPT@老油条PPT_77"/>
          <p:cNvSpPr/>
          <p:nvPr/>
        </p:nvSpPr>
        <p:spPr bwMode="auto">
          <a:xfrm>
            <a:off x="6096000" y="5990981"/>
            <a:ext cx="4278953" cy="2275132"/>
          </a:xfrm>
          <a:custGeom>
            <a:avLst/>
            <a:gdLst>
              <a:gd name="T0" fmla="*/ 3 w 586"/>
              <a:gd name="T1" fmla="*/ 138 h 312"/>
              <a:gd name="T2" fmla="*/ 200 w 586"/>
              <a:gd name="T3" fmla="*/ 100 h 312"/>
              <a:gd name="T4" fmla="*/ 258 w 586"/>
              <a:gd name="T5" fmla="*/ 56 h 312"/>
              <a:gd name="T6" fmla="*/ 234 w 586"/>
              <a:gd name="T7" fmla="*/ 8 h 312"/>
              <a:gd name="T8" fmla="*/ 180 w 586"/>
              <a:gd name="T9" fmla="*/ 34 h 312"/>
              <a:gd name="T10" fmla="*/ 182 w 586"/>
              <a:gd name="T11" fmla="*/ 37 h 312"/>
              <a:gd name="T12" fmla="*/ 298 w 586"/>
              <a:gd name="T13" fmla="*/ 28 h 312"/>
              <a:gd name="T14" fmla="*/ 422 w 586"/>
              <a:gd name="T15" fmla="*/ 17 h 312"/>
              <a:gd name="T16" fmla="*/ 540 w 586"/>
              <a:gd name="T17" fmla="*/ 50 h 312"/>
              <a:gd name="T18" fmla="*/ 575 w 586"/>
              <a:gd name="T19" fmla="*/ 98 h 312"/>
              <a:gd name="T20" fmla="*/ 581 w 586"/>
              <a:gd name="T21" fmla="*/ 160 h 312"/>
              <a:gd name="T22" fmla="*/ 569 w 586"/>
              <a:gd name="T23" fmla="*/ 309 h 312"/>
              <a:gd name="T24" fmla="*/ 573 w 586"/>
              <a:gd name="T25" fmla="*/ 310 h 312"/>
              <a:gd name="T26" fmla="*/ 585 w 586"/>
              <a:gd name="T27" fmla="*/ 175 h 312"/>
              <a:gd name="T28" fmla="*/ 582 w 586"/>
              <a:gd name="T29" fmla="*/ 113 h 312"/>
              <a:gd name="T30" fmla="*/ 564 w 586"/>
              <a:gd name="T31" fmla="*/ 65 h 312"/>
              <a:gd name="T32" fmla="*/ 520 w 586"/>
              <a:gd name="T33" fmla="*/ 36 h 312"/>
              <a:gd name="T34" fmla="*/ 460 w 586"/>
              <a:gd name="T35" fmla="*/ 18 h 312"/>
              <a:gd name="T36" fmla="*/ 337 w 586"/>
              <a:gd name="T37" fmla="*/ 16 h 312"/>
              <a:gd name="T38" fmla="*/ 183 w 586"/>
              <a:gd name="T39" fmla="*/ 33 h 312"/>
              <a:gd name="T40" fmla="*/ 184 w 586"/>
              <a:gd name="T41" fmla="*/ 36 h 312"/>
              <a:gd name="T42" fmla="*/ 250 w 586"/>
              <a:gd name="T43" fmla="*/ 28 h 312"/>
              <a:gd name="T44" fmla="*/ 245 w 586"/>
              <a:gd name="T45" fmla="*/ 71 h 312"/>
              <a:gd name="T46" fmla="*/ 203 w 586"/>
              <a:gd name="T47" fmla="*/ 94 h 312"/>
              <a:gd name="T48" fmla="*/ 3 w 586"/>
              <a:gd name="T49" fmla="*/ 134 h 312"/>
              <a:gd name="T50" fmla="*/ 3 w 586"/>
              <a:gd name="T51" fmla="*/ 13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6" h="312">
                <a:moveTo>
                  <a:pt x="3" y="138"/>
                </a:moveTo>
                <a:cubicBezTo>
                  <a:pt x="70" y="137"/>
                  <a:pt x="137" y="124"/>
                  <a:pt x="200" y="100"/>
                </a:cubicBezTo>
                <a:cubicBezTo>
                  <a:pt x="222" y="91"/>
                  <a:pt x="252" y="82"/>
                  <a:pt x="258" y="56"/>
                </a:cubicBezTo>
                <a:cubicBezTo>
                  <a:pt x="262" y="37"/>
                  <a:pt x="252" y="15"/>
                  <a:pt x="234" y="8"/>
                </a:cubicBezTo>
                <a:cubicBezTo>
                  <a:pt x="212" y="0"/>
                  <a:pt x="187" y="13"/>
                  <a:pt x="180" y="34"/>
                </a:cubicBezTo>
                <a:cubicBezTo>
                  <a:pt x="180" y="35"/>
                  <a:pt x="181" y="37"/>
                  <a:pt x="182" y="37"/>
                </a:cubicBezTo>
                <a:cubicBezTo>
                  <a:pt x="221" y="44"/>
                  <a:pt x="259" y="36"/>
                  <a:pt x="298" y="28"/>
                </a:cubicBezTo>
                <a:cubicBezTo>
                  <a:pt x="339" y="19"/>
                  <a:pt x="380" y="13"/>
                  <a:pt x="422" y="17"/>
                </a:cubicBezTo>
                <a:cubicBezTo>
                  <a:pt x="462" y="20"/>
                  <a:pt x="505" y="30"/>
                  <a:pt x="540" y="50"/>
                </a:cubicBezTo>
                <a:cubicBezTo>
                  <a:pt x="558" y="61"/>
                  <a:pt x="570" y="77"/>
                  <a:pt x="575" y="98"/>
                </a:cubicBezTo>
                <a:cubicBezTo>
                  <a:pt x="580" y="118"/>
                  <a:pt x="581" y="139"/>
                  <a:pt x="581" y="160"/>
                </a:cubicBezTo>
                <a:cubicBezTo>
                  <a:pt x="583" y="210"/>
                  <a:pt x="578" y="260"/>
                  <a:pt x="569" y="309"/>
                </a:cubicBezTo>
                <a:cubicBezTo>
                  <a:pt x="569" y="311"/>
                  <a:pt x="573" y="312"/>
                  <a:pt x="573" y="310"/>
                </a:cubicBezTo>
                <a:cubicBezTo>
                  <a:pt x="581" y="265"/>
                  <a:pt x="586" y="220"/>
                  <a:pt x="585" y="175"/>
                </a:cubicBezTo>
                <a:cubicBezTo>
                  <a:pt x="585" y="155"/>
                  <a:pt x="585" y="133"/>
                  <a:pt x="582" y="113"/>
                </a:cubicBezTo>
                <a:cubicBezTo>
                  <a:pt x="580" y="95"/>
                  <a:pt x="575" y="78"/>
                  <a:pt x="564" y="65"/>
                </a:cubicBezTo>
                <a:cubicBezTo>
                  <a:pt x="552" y="51"/>
                  <a:pt x="536" y="43"/>
                  <a:pt x="520" y="36"/>
                </a:cubicBezTo>
                <a:cubicBezTo>
                  <a:pt x="500" y="28"/>
                  <a:pt x="480" y="22"/>
                  <a:pt x="460" y="18"/>
                </a:cubicBezTo>
                <a:cubicBezTo>
                  <a:pt x="419" y="10"/>
                  <a:pt x="378" y="9"/>
                  <a:pt x="337" y="16"/>
                </a:cubicBezTo>
                <a:cubicBezTo>
                  <a:pt x="286" y="24"/>
                  <a:pt x="235" y="42"/>
                  <a:pt x="183" y="33"/>
                </a:cubicBezTo>
                <a:cubicBezTo>
                  <a:pt x="183" y="34"/>
                  <a:pt x="184" y="35"/>
                  <a:pt x="184" y="36"/>
                </a:cubicBezTo>
                <a:cubicBezTo>
                  <a:pt x="194" y="7"/>
                  <a:pt x="235" y="0"/>
                  <a:pt x="250" y="28"/>
                </a:cubicBezTo>
                <a:cubicBezTo>
                  <a:pt x="258" y="43"/>
                  <a:pt x="256" y="60"/>
                  <a:pt x="245" y="71"/>
                </a:cubicBezTo>
                <a:cubicBezTo>
                  <a:pt x="234" y="83"/>
                  <a:pt x="217" y="89"/>
                  <a:pt x="203" y="94"/>
                </a:cubicBezTo>
                <a:cubicBezTo>
                  <a:pt x="139" y="119"/>
                  <a:pt x="71" y="133"/>
                  <a:pt x="3" y="134"/>
                </a:cubicBezTo>
                <a:cubicBezTo>
                  <a:pt x="0" y="134"/>
                  <a:pt x="0" y="138"/>
                  <a:pt x="3" y="138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稻壳儿设计师PPT@老油条PPT_78"/>
          <p:cNvSpPr>
            <a:spLocks noEditPoints="1"/>
          </p:cNvSpPr>
          <p:nvPr/>
        </p:nvSpPr>
        <p:spPr bwMode="auto">
          <a:xfrm>
            <a:off x="-1850481" y="4013200"/>
            <a:ext cx="2145275" cy="4127500"/>
          </a:xfrm>
          <a:custGeom>
            <a:avLst/>
            <a:gdLst>
              <a:gd name="T0" fmla="*/ 392 w 462"/>
              <a:gd name="T1" fmla="*/ 92 h 889"/>
              <a:gd name="T2" fmla="*/ 392 w 462"/>
              <a:gd name="T3" fmla="*/ 91 h 889"/>
              <a:gd name="T4" fmla="*/ 392 w 462"/>
              <a:gd name="T5" fmla="*/ 93 h 889"/>
              <a:gd name="T6" fmla="*/ 392 w 462"/>
              <a:gd name="T7" fmla="*/ 92 h 889"/>
              <a:gd name="T8" fmla="*/ 94 w 462"/>
              <a:gd name="T9" fmla="*/ 235 h 889"/>
              <a:gd name="T10" fmla="*/ 94 w 462"/>
              <a:gd name="T11" fmla="*/ 234 h 889"/>
              <a:gd name="T12" fmla="*/ 187 w 462"/>
              <a:gd name="T13" fmla="*/ 205 h 889"/>
              <a:gd name="T14" fmla="*/ 187 w 462"/>
              <a:gd name="T15" fmla="*/ 205 h 889"/>
              <a:gd name="T16" fmla="*/ 203 w 462"/>
              <a:gd name="T17" fmla="*/ 210 h 889"/>
              <a:gd name="T18" fmla="*/ 203 w 462"/>
              <a:gd name="T19" fmla="*/ 210 h 889"/>
              <a:gd name="T20" fmla="*/ 195 w 462"/>
              <a:gd name="T21" fmla="*/ 214 h 889"/>
              <a:gd name="T22" fmla="*/ 195 w 462"/>
              <a:gd name="T23" fmla="*/ 214 h 889"/>
              <a:gd name="T24" fmla="*/ 196 w 462"/>
              <a:gd name="T25" fmla="*/ 214 h 889"/>
              <a:gd name="T26" fmla="*/ 196 w 462"/>
              <a:gd name="T27" fmla="*/ 214 h 889"/>
              <a:gd name="T28" fmla="*/ 99 w 462"/>
              <a:gd name="T29" fmla="*/ 393 h 889"/>
              <a:gd name="T30" fmla="*/ 99 w 462"/>
              <a:gd name="T31" fmla="*/ 392 h 889"/>
              <a:gd name="T32" fmla="*/ 100 w 462"/>
              <a:gd name="T33" fmla="*/ 403 h 889"/>
              <a:gd name="T34" fmla="*/ 100 w 462"/>
              <a:gd name="T35" fmla="*/ 402 h 889"/>
              <a:gd name="T36" fmla="*/ 100 w 462"/>
              <a:gd name="T37" fmla="*/ 408 h 889"/>
              <a:gd name="T38" fmla="*/ 100 w 462"/>
              <a:gd name="T39" fmla="*/ 407 h 889"/>
              <a:gd name="T40" fmla="*/ 33 w 462"/>
              <a:gd name="T41" fmla="*/ 439 h 889"/>
              <a:gd name="T42" fmla="*/ 33 w 462"/>
              <a:gd name="T43" fmla="*/ 439 h 889"/>
              <a:gd name="T44" fmla="*/ 33 w 462"/>
              <a:gd name="T45" fmla="*/ 439 h 889"/>
              <a:gd name="T46" fmla="*/ 33 w 462"/>
              <a:gd name="T47" fmla="*/ 439 h 889"/>
              <a:gd name="T48" fmla="*/ 33 w 462"/>
              <a:gd name="T49" fmla="*/ 439 h 889"/>
              <a:gd name="T50" fmla="*/ 25 w 462"/>
              <a:gd name="T51" fmla="*/ 446 h 889"/>
              <a:gd name="T52" fmla="*/ 26 w 462"/>
              <a:gd name="T53" fmla="*/ 445 h 889"/>
              <a:gd name="T54" fmla="*/ 92 w 462"/>
              <a:gd name="T55" fmla="*/ 429 h 889"/>
              <a:gd name="T56" fmla="*/ 92 w 462"/>
              <a:gd name="T57" fmla="*/ 429 h 889"/>
              <a:gd name="T58" fmla="*/ 1 w 462"/>
              <a:gd name="T59" fmla="*/ 502 h 889"/>
              <a:gd name="T60" fmla="*/ 0 w 462"/>
              <a:gd name="T61" fmla="*/ 501 h 889"/>
              <a:gd name="T62" fmla="*/ 89 w 462"/>
              <a:gd name="T63" fmla="*/ 490 h 889"/>
              <a:gd name="T64" fmla="*/ 89 w 462"/>
              <a:gd name="T65" fmla="*/ 490 h 889"/>
              <a:gd name="T66" fmla="*/ 87 w 462"/>
              <a:gd name="T67" fmla="*/ 491 h 889"/>
              <a:gd name="T68" fmla="*/ 87 w 462"/>
              <a:gd name="T69" fmla="*/ 491 h 889"/>
              <a:gd name="T70" fmla="*/ 87 w 462"/>
              <a:gd name="T71" fmla="*/ 491 h 889"/>
              <a:gd name="T72" fmla="*/ 87 w 462"/>
              <a:gd name="T73" fmla="*/ 491 h 889"/>
              <a:gd name="T74" fmla="*/ 87 w 462"/>
              <a:gd name="T75" fmla="*/ 491 h 889"/>
              <a:gd name="T76" fmla="*/ 89 w 462"/>
              <a:gd name="T77" fmla="*/ 491 h 889"/>
              <a:gd name="T78" fmla="*/ 88 w 462"/>
              <a:gd name="T79" fmla="*/ 491 h 889"/>
              <a:gd name="T80" fmla="*/ 399 w 462"/>
              <a:gd name="T81" fmla="*/ 467 h 889"/>
              <a:gd name="T82" fmla="*/ 400 w 462"/>
              <a:gd name="T83" fmla="*/ 466 h 889"/>
              <a:gd name="T84" fmla="*/ 385 w 462"/>
              <a:gd name="T85" fmla="*/ 504 h 889"/>
              <a:gd name="T86" fmla="*/ 385 w 462"/>
              <a:gd name="T87" fmla="*/ 504 h 889"/>
              <a:gd name="T88" fmla="*/ 462 w 462"/>
              <a:gd name="T89" fmla="*/ 544 h 889"/>
              <a:gd name="T90" fmla="*/ 462 w 462"/>
              <a:gd name="T91" fmla="*/ 544 h 889"/>
              <a:gd name="T92" fmla="*/ 158 w 462"/>
              <a:gd name="T93" fmla="*/ 888 h 889"/>
              <a:gd name="T94" fmla="*/ 158 w 462"/>
              <a:gd name="T95" fmla="*/ 889 h 889"/>
              <a:gd name="T96" fmla="*/ 158 w 462"/>
              <a:gd name="T97" fmla="*/ 888 h 889"/>
              <a:gd name="T98" fmla="*/ 158 w 462"/>
              <a:gd name="T99" fmla="*/ 888 h 889"/>
              <a:gd name="T100" fmla="*/ 158 w 462"/>
              <a:gd name="T101" fmla="*/ 888 h 889"/>
              <a:gd name="T102" fmla="*/ 158 w 462"/>
              <a:gd name="T103" fmla="*/ 888 h 889"/>
              <a:gd name="T104" fmla="*/ 158 w 462"/>
              <a:gd name="T105" fmla="*/ 888 h 889"/>
              <a:gd name="T106" fmla="*/ 157 w 462"/>
              <a:gd name="T107" fmla="*/ 887 h 889"/>
              <a:gd name="T108" fmla="*/ 158 w 462"/>
              <a:gd name="T109" fmla="*/ 888 h 889"/>
              <a:gd name="T110" fmla="*/ 387 w 462"/>
              <a:gd name="T111" fmla="*/ 532 h 889"/>
              <a:gd name="T112" fmla="*/ 387 w 462"/>
              <a:gd name="T113" fmla="*/ 532 h 889"/>
              <a:gd name="T114" fmla="*/ 383 w 462"/>
              <a:gd name="T115" fmla="*/ 40 h 889"/>
              <a:gd name="T116" fmla="*/ 382 w 462"/>
              <a:gd name="T117" fmla="*/ 39 h 889"/>
              <a:gd name="T118" fmla="*/ 383 w 462"/>
              <a:gd name="T119" fmla="*/ 40 h 889"/>
              <a:gd name="T120" fmla="*/ 310 w 462"/>
              <a:gd name="T121" fmla="*/ 1 h 889"/>
              <a:gd name="T122" fmla="*/ 310 w 462"/>
              <a:gd name="T123" fmla="*/ 1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889">
                <a:moveTo>
                  <a:pt x="392" y="91"/>
                </a:moveTo>
                <a:cubicBezTo>
                  <a:pt x="392" y="91"/>
                  <a:pt x="392" y="92"/>
                  <a:pt x="392" y="92"/>
                </a:cubicBezTo>
                <a:cubicBezTo>
                  <a:pt x="392" y="92"/>
                  <a:pt x="392" y="91"/>
                  <a:pt x="392" y="91"/>
                </a:cubicBezTo>
                <a:cubicBezTo>
                  <a:pt x="392" y="91"/>
                  <a:pt x="392" y="91"/>
                  <a:pt x="392" y="91"/>
                </a:cubicBezTo>
                <a:close/>
                <a:moveTo>
                  <a:pt x="392" y="92"/>
                </a:moveTo>
                <a:cubicBezTo>
                  <a:pt x="392" y="92"/>
                  <a:pt x="392" y="92"/>
                  <a:pt x="392" y="93"/>
                </a:cubicBezTo>
                <a:cubicBezTo>
                  <a:pt x="392" y="93"/>
                  <a:pt x="392" y="92"/>
                  <a:pt x="392" y="92"/>
                </a:cubicBezTo>
                <a:cubicBezTo>
                  <a:pt x="392" y="92"/>
                  <a:pt x="392" y="92"/>
                  <a:pt x="392" y="92"/>
                </a:cubicBezTo>
                <a:close/>
                <a:moveTo>
                  <a:pt x="94" y="234"/>
                </a:moveTo>
                <a:cubicBezTo>
                  <a:pt x="94" y="234"/>
                  <a:pt x="94" y="235"/>
                  <a:pt x="94" y="235"/>
                </a:cubicBezTo>
                <a:cubicBezTo>
                  <a:pt x="94" y="235"/>
                  <a:pt x="94" y="234"/>
                  <a:pt x="94" y="234"/>
                </a:cubicBezTo>
                <a:cubicBezTo>
                  <a:pt x="94" y="234"/>
                  <a:pt x="94" y="234"/>
                  <a:pt x="94" y="234"/>
                </a:cubicBezTo>
                <a:close/>
                <a:moveTo>
                  <a:pt x="187" y="205"/>
                </a:move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lose/>
                <a:moveTo>
                  <a:pt x="203" y="210"/>
                </a:move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lose/>
                <a:moveTo>
                  <a:pt x="195" y="214"/>
                </a:move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lose/>
                <a:moveTo>
                  <a:pt x="196" y="214"/>
                </a:move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lose/>
                <a:moveTo>
                  <a:pt x="99" y="392"/>
                </a:moveTo>
                <a:cubicBezTo>
                  <a:pt x="99" y="392"/>
                  <a:pt x="99" y="392"/>
                  <a:pt x="99" y="393"/>
                </a:cubicBezTo>
                <a:cubicBezTo>
                  <a:pt x="99" y="392"/>
                  <a:pt x="99" y="392"/>
                  <a:pt x="99" y="392"/>
                </a:cubicBezTo>
                <a:cubicBezTo>
                  <a:pt x="99" y="392"/>
                  <a:pt x="99" y="392"/>
                  <a:pt x="99" y="392"/>
                </a:cubicBezTo>
                <a:close/>
                <a:moveTo>
                  <a:pt x="100" y="402"/>
                </a:moveTo>
                <a:cubicBezTo>
                  <a:pt x="100" y="402"/>
                  <a:pt x="100" y="403"/>
                  <a:pt x="100" y="403"/>
                </a:cubicBezTo>
                <a:cubicBezTo>
                  <a:pt x="100" y="403"/>
                  <a:pt x="100" y="402"/>
                  <a:pt x="100" y="402"/>
                </a:cubicBezTo>
                <a:cubicBezTo>
                  <a:pt x="100" y="402"/>
                  <a:pt x="100" y="402"/>
                  <a:pt x="100" y="402"/>
                </a:cubicBezTo>
                <a:close/>
                <a:moveTo>
                  <a:pt x="100" y="407"/>
                </a:moveTo>
                <a:cubicBezTo>
                  <a:pt x="100" y="407"/>
                  <a:pt x="100" y="407"/>
                  <a:pt x="100" y="408"/>
                </a:cubicBezTo>
                <a:cubicBezTo>
                  <a:pt x="100" y="407"/>
                  <a:pt x="100" y="407"/>
                  <a:pt x="100" y="407"/>
                </a:cubicBezTo>
                <a:cubicBezTo>
                  <a:pt x="100" y="407"/>
                  <a:pt x="100" y="407"/>
                  <a:pt x="100" y="407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4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26" y="445"/>
                </a:moveTo>
                <a:cubicBezTo>
                  <a:pt x="25" y="445"/>
                  <a:pt x="25" y="445"/>
                  <a:pt x="25" y="446"/>
                </a:cubicBezTo>
                <a:cubicBezTo>
                  <a:pt x="25" y="445"/>
                  <a:pt x="25" y="445"/>
                  <a:pt x="26" y="445"/>
                </a:cubicBezTo>
                <a:cubicBezTo>
                  <a:pt x="26" y="445"/>
                  <a:pt x="26" y="445"/>
                  <a:pt x="26" y="445"/>
                </a:cubicBezTo>
                <a:close/>
                <a:moveTo>
                  <a:pt x="92" y="429"/>
                </a:move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lose/>
                <a:moveTo>
                  <a:pt x="0" y="501"/>
                </a:moveTo>
                <a:cubicBezTo>
                  <a:pt x="0" y="501"/>
                  <a:pt x="0" y="501"/>
                  <a:pt x="1" y="502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01"/>
                  <a:pt x="0" y="501"/>
                  <a:pt x="0" y="501"/>
                </a:cubicBezTo>
                <a:close/>
                <a:moveTo>
                  <a:pt x="89" y="490"/>
                </a:move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8" y="491"/>
                </a:moveTo>
                <a:cubicBezTo>
                  <a:pt x="88" y="491"/>
                  <a:pt x="88" y="491"/>
                  <a:pt x="89" y="491"/>
                </a:cubicBezTo>
                <a:cubicBezTo>
                  <a:pt x="88" y="491"/>
                  <a:pt x="88" y="491"/>
                  <a:pt x="88" y="491"/>
                </a:cubicBezTo>
                <a:cubicBezTo>
                  <a:pt x="88" y="491"/>
                  <a:pt x="88" y="491"/>
                  <a:pt x="88" y="491"/>
                </a:cubicBezTo>
                <a:close/>
                <a:moveTo>
                  <a:pt x="400" y="466"/>
                </a:moveTo>
                <a:cubicBezTo>
                  <a:pt x="400" y="466"/>
                  <a:pt x="400" y="467"/>
                  <a:pt x="399" y="467"/>
                </a:cubicBezTo>
                <a:cubicBezTo>
                  <a:pt x="400" y="467"/>
                  <a:pt x="400" y="466"/>
                  <a:pt x="400" y="466"/>
                </a:cubicBezTo>
                <a:cubicBezTo>
                  <a:pt x="400" y="466"/>
                  <a:pt x="400" y="466"/>
                  <a:pt x="400" y="466"/>
                </a:cubicBezTo>
                <a:close/>
                <a:moveTo>
                  <a:pt x="385" y="504"/>
                </a:move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lose/>
                <a:moveTo>
                  <a:pt x="462" y="544"/>
                </a:move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lose/>
                <a:moveTo>
                  <a:pt x="158" y="889"/>
                </a:moveTo>
                <a:cubicBezTo>
                  <a:pt x="158" y="889"/>
                  <a:pt x="158" y="888"/>
                  <a:pt x="158" y="888"/>
                </a:cubicBezTo>
                <a:cubicBezTo>
                  <a:pt x="158" y="888"/>
                  <a:pt x="158" y="889"/>
                  <a:pt x="158" y="889"/>
                </a:cubicBezTo>
                <a:cubicBezTo>
                  <a:pt x="158" y="889"/>
                  <a:pt x="158" y="889"/>
                  <a:pt x="158" y="889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7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7"/>
                  <a:pt x="158" y="887"/>
                </a:cubicBezTo>
                <a:cubicBezTo>
                  <a:pt x="158" y="887"/>
                  <a:pt x="157" y="887"/>
                  <a:pt x="157" y="887"/>
                </a:cubicBezTo>
                <a:cubicBezTo>
                  <a:pt x="157" y="887"/>
                  <a:pt x="158" y="887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387" y="532"/>
                </a:move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lose/>
                <a:moveTo>
                  <a:pt x="383" y="40"/>
                </a:moveTo>
                <a:cubicBezTo>
                  <a:pt x="383" y="40"/>
                  <a:pt x="383" y="40"/>
                  <a:pt x="383" y="40"/>
                </a:cubicBezTo>
                <a:cubicBezTo>
                  <a:pt x="382" y="39"/>
                  <a:pt x="382" y="39"/>
                  <a:pt x="382" y="39"/>
                </a:cubicBezTo>
                <a:cubicBezTo>
                  <a:pt x="382" y="39"/>
                  <a:pt x="383" y="39"/>
                  <a:pt x="383" y="40"/>
                </a:cubicBezTo>
                <a:cubicBezTo>
                  <a:pt x="383" y="40"/>
                  <a:pt x="383" y="40"/>
                  <a:pt x="383" y="40"/>
                </a:cubicBezTo>
                <a:close/>
                <a:moveTo>
                  <a:pt x="310" y="1"/>
                </a:moveTo>
                <a:cubicBezTo>
                  <a:pt x="310" y="1"/>
                  <a:pt x="310" y="1"/>
                  <a:pt x="310" y="1"/>
                </a:cubicBezTo>
                <a:cubicBezTo>
                  <a:pt x="310" y="1"/>
                  <a:pt x="310" y="0"/>
                  <a:pt x="310" y="0"/>
                </a:cubicBezTo>
                <a:cubicBezTo>
                  <a:pt x="310" y="0"/>
                  <a:pt x="310" y="1"/>
                  <a:pt x="310" y="1"/>
                </a:cubicBezTo>
                <a:cubicBezTo>
                  <a:pt x="310" y="1"/>
                  <a:pt x="310" y="1"/>
                  <a:pt x="310" y="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稻壳儿设计师PPT@老油条PPT_79"/>
          <p:cNvSpPr/>
          <p:nvPr/>
        </p:nvSpPr>
        <p:spPr bwMode="auto">
          <a:xfrm rot="15300000">
            <a:off x="5071283" y="5945614"/>
            <a:ext cx="1109906" cy="1420866"/>
          </a:xfrm>
          <a:custGeom>
            <a:avLst/>
            <a:gdLst>
              <a:gd name="T0" fmla="*/ 4 w 239"/>
              <a:gd name="T1" fmla="*/ 304 h 306"/>
              <a:gd name="T2" fmla="*/ 88 w 239"/>
              <a:gd name="T3" fmla="*/ 159 h 306"/>
              <a:gd name="T4" fmla="*/ 174 w 239"/>
              <a:gd name="T5" fmla="*/ 48 h 306"/>
              <a:gd name="T6" fmla="*/ 207 w 239"/>
              <a:gd name="T7" fmla="*/ 31 h 306"/>
              <a:gd name="T8" fmla="*/ 215 w 239"/>
              <a:gd name="T9" fmla="*/ 29 h 306"/>
              <a:gd name="T10" fmla="*/ 227 w 239"/>
              <a:gd name="T11" fmla="*/ 50 h 306"/>
              <a:gd name="T12" fmla="*/ 216 w 239"/>
              <a:gd name="T13" fmla="*/ 66 h 306"/>
              <a:gd name="T14" fmla="*/ 165 w 239"/>
              <a:gd name="T15" fmla="*/ 128 h 306"/>
              <a:gd name="T16" fmla="*/ 51 w 239"/>
              <a:gd name="T17" fmla="*/ 229 h 306"/>
              <a:gd name="T18" fmla="*/ 57 w 239"/>
              <a:gd name="T19" fmla="*/ 232 h 306"/>
              <a:gd name="T20" fmla="*/ 192 w 239"/>
              <a:gd name="T21" fmla="*/ 61 h 306"/>
              <a:gd name="T22" fmla="*/ 186 w 239"/>
              <a:gd name="T23" fmla="*/ 58 h 306"/>
              <a:gd name="T24" fmla="*/ 131 w 239"/>
              <a:gd name="T25" fmla="*/ 126 h 306"/>
              <a:gd name="T26" fmla="*/ 136 w 239"/>
              <a:gd name="T27" fmla="*/ 130 h 306"/>
              <a:gd name="T28" fmla="*/ 193 w 239"/>
              <a:gd name="T29" fmla="*/ 58 h 306"/>
              <a:gd name="T30" fmla="*/ 187 w 239"/>
              <a:gd name="T31" fmla="*/ 56 h 306"/>
              <a:gd name="T32" fmla="*/ 50 w 239"/>
              <a:gd name="T33" fmla="*/ 230 h 306"/>
              <a:gd name="T34" fmla="*/ 56 w 239"/>
              <a:gd name="T35" fmla="*/ 234 h 306"/>
              <a:gd name="T36" fmla="*/ 164 w 239"/>
              <a:gd name="T37" fmla="*/ 138 h 306"/>
              <a:gd name="T38" fmla="*/ 208 w 239"/>
              <a:gd name="T39" fmla="*/ 88 h 306"/>
              <a:gd name="T40" fmla="*/ 238 w 239"/>
              <a:gd name="T41" fmla="*/ 37 h 306"/>
              <a:gd name="T42" fmla="*/ 164 w 239"/>
              <a:gd name="T43" fmla="*/ 46 h 306"/>
              <a:gd name="T44" fmla="*/ 87 w 239"/>
              <a:gd name="T45" fmla="*/ 148 h 306"/>
              <a:gd name="T46" fmla="*/ 1 w 239"/>
              <a:gd name="T47" fmla="*/ 303 h 306"/>
              <a:gd name="T48" fmla="*/ 4 w 239"/>
              <a:gd name="T49" fmla="*/ 304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9" h="306">
                <a:moveTo>
                  <a:pt x="4" y="304"/>
                </a:moveTo>
                <a:cubicBezTo>
                  <a:pt x="32" y="256"/>
                  <a:pt x="59" y="207"/>
                  <a:pt x="88" y="159"/>
                </a:cubicBezTo>
                <a:cubicBezTo>
                  <a:pt x="113" y="120"/>
                  <a:pt x="137" y="76"/>
                  <a:pt x="174" y="48"/>
                </a:cubicBezTo>
                <a:cubicBezTo>
                  <a:pt x="184" y="40"/>
                  <a:pt x="195" y="34"/>
                  <a:pt x="207" y="31"/>
                </a:cubicBezTo>
                <a:cubicBezTo>
                  <a:pt x="210" y="30"/>
                  <a:pt x="213" y="29"/>
                  <a:pt x="215" y="29"/>
                </a:cubicBezTo>
                <a:cubicBezTo>
                  <a:pt x="229" y="35"/>
                  <a:pt x="233" y="42"/>
                  <a:pt x="227" y="50"/>
                </a:cubicBezTo>
                <a:cubicBezTo>
                  <a:pt x="225" y="56"/>
                  <a:pt x="220" y="61"/>
                  <a:pt x="216" y="66"/>
                </a:cubicBezTo>
                <a:cubicBezTo>
                  <a:pt x="200" y="88"/>
                  <a:pt x="183" y="108"/>
                  <a:pt x="165" y="128"/>
                </a:cubicBezTo>
                <a:cubicBezTo>
                  <a:pt x="130" y="165"/>
                  <a:pt x="92" y="199"/>
                  <a:pt x="51" y="229"/>
                </a:cubicBezTo>
                <a:cubicBezTo>
                  <a:pt x="53" y="230"/>
                  <a:pt x="55" y="231"/>
                  <a:pt x="57" y="232"/>
                </a:cubicBezTo>
                <a:cubicBezTo>
                  <a:pt x="87" y="165"/>
                  <a:pt x="133" y="107"/>
                  <a:pt x="192" y="61"/>
                </a:cubicBezTo>
                <a:cubicBezTo>
                  <a:pt x="190" y="60"/>
                  <a:pt x="188" y="59"/>
                  <a:pt x="186" y="58"/>
                </a:cubicBezTo>
                <a:cubicBezTo>
                  <a:pt x="180" y="89"/>
                  <a:pt x="155" y="108"/>
                  <a:pt x="131" y="126"/>
                </a:cubicBezTo>
                <a:cubicBezTo>
                  <a:pt x="128" y="128"/>
                  <a:pt x="132" y="133"/>
                  <a:pt x="136" y="130"/>
                </a:cubicBezTo>
                <a:cubicBezTo>
                  <a:pt x="161" y="112"/>
                  <a:pt x="187" y="91"/>
                  <a:pt x="193" y="58"/>
                </a:cubicBezTo>
                <a:cubicBezTo>
                  <a:pt x="193" y="55"/>
                  <a:pt x="189" y="54"/>
                  <a:pt x="187" y="56"/>
                </a:cubicBezTo>
                <a:cubicBezTo>
                  <a:pt x="128" y="102"/>
                  <a:pt x="82" y="162"/>
                  <a:pt x="50" y="230"/>
                </a:cubicBezTo>
                <a:cubicBezTo>
                  <a:pt x="49" y="233"/>
                  <a:pt x="53" y="235"/>
                  <a:pt x="56" y="234"/>
                </a:cubicBezTo>
                <a:cubicBezTo>
                  <a:pt x="95" y="205"/>
                  <a:pt x="131" y="174"/>
                  <a:pt x="164" y="138"/>
                </a:cubicBezTo>
                <a:cubicBezTo>
                  <a:pt x="180" y="122"/>
                  <a:pt x="194" y="105"/>
                  <a:pt x="208" y="88"/>
                </a:cubicBezTo>
                <a:cubicBezTo>
                  <a:pt x="218" y="75"/>
                  <a:pt x="239" y="56"/>
                  <a:pt x="238" y="37"/>
                </a:cubicBezTo>
                <a:cubicBezTo>
                  <a:pt x="235" y="0"/>
                  <a:pt x="178" y="35"/>
                  <a:pt x="164" y="46"/>
                </a:cubicBezTo>
                <a:cubicBezTo>
                  <a:pt x="131" y="73"/>
                  <a:pt x="109" y="112"/>
                  <a:pt x="87" y="148"/>
                </a:cubicBezTo>
                <a:cubicBezTo>
                  <a:pt x="56" y="198"/>
                  <a:pt x="26" y="250"/>
                  <a:pt x="1" y="303"/>
                </a:cubicBezTo>
                <a:cubicBezTo>
                  <a:pt x="0" y="304"/>
                  <a:pt x="3" y="306"/>
                  <a:pt x="4" y="304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稻壳儿设计师PPT@老油条PPT_80"/>
          <p:cNvSpPr/>
          <p:nvPr/>
        </p:nvSpPr>
        <p:spPr bwMode="auto">
          <a:xfrm rot="15300000">
            <a:off x="4116302" y="5533893"/>
            <a:ext cx="1113400" cy="2288526"/>
          </a:xfrm>
          <a:custGeom>
            <a:avLst/>
            <a:gdLst>
              <a:gd name="T0" fmla="*/ 3 w 240"/>
              <a:gd name="T1" fmla="*/ 491 h 493"/>
              <a:gd name="T2" fmla="*/ 95 w 240"/>
              <a:gd name="T3" fmla="*/ 303 h 493"/>
              <a:gd name="T4" fmla="*/ 196 w 240"/>
              <a:gd name="T5" fmla="*/ 138 h 493"/>
              <a:gd name="T6" fmla="*/ 233 w 240"/>
              <a:gd name="T7" fmla="*/ 53 h 493"/>
              <a:gd name="T8" fmla="*/ 221 w 240"/>
              <a:gd name="T9" fmla="*/ 7 h 493"/>
              <a:gd name="T10" fmla="*/ 165 w 240"/>
              <a:gd name="T11" fmla="*/ 43 h 493"/>
              <a:gd name="T12" fmla="*/ 115 w 240"/>
              <a:gd name="T13" fmla="*/ 115 h 493"/>
              <a:gd name="T14" fmla="*/ 60 w 240"/>
              <a:gd name="T15" fmla="*/ 305 h 493"/>
              <a:gd name="T16" fmla="*/ 62 w 240"/>
              <a:gd name="T17" fmla="*/ 307 h 493"/>
              <a:gd name="T18" fmla="*/ 94 w 240"/>
              <a:gd name="T19" fmla="*/ 281 h 493"/>
              <a:gd name="T20" fmla="*/ 134 w 240"/>
              <a:gd name="T21" fmla="*/ 209 h 493"/>
              <a:gd name="T22" fmla="*/ 166 w 240"/>
              <a:gd name="T23" fmla="*/ 145 h 493"/>
              <a:gd name="T24" fmla="*/ 183 w 240"/>
              <a:gd name="T25" fmla="*/ 105 h 493"/>
              <a:gd name="T26" fmla="*/ 193 w 240"/>
              <a:gd name="T27" fmla="*/ 77 h 493"/>
              <a:gd name="T28" fmla="*/ 177 w 240"/>
              <a:gd name="T29" fmla="*/ 60 h 493"/>
              <a:gd name="T30" fmla="*/ 159 w 240"/>
              <a:gd name="T31" fmla="*/ 78 h 493"/>
              <a:gd name="T32" fmla="*/ 140 w 240"/>
              <a:gd name="T33" fmla="*/ 106 h 493"/>
              <a:gd name="T34" fmla="*/ 94 w 240"/>
              <a:gd name="T35" fmla="*/ 236 h 493"/>
              <a:gd name="T36" fmla="*/ 102 w 240"/>
              <a:gd name="T37" fmla="*/ 237 h 493"/>
              <a:gd name="T38" fmla="*/ 143 w 240"/>
              <a:gd name="T39" fmla="*/ 114 h 493"/>
              <a:gd name="T40" fmla="*/ 159 w 240"/>
              <a:gd name="T41" fmla="*/ 90 h 493"/>
              <a:gd name="T42" fmla="*/ 169 w 240"/>
              <a:gd name="T43" fmla="*/ 78 h 493"/>
              <a:gd name="T44" fmla="*/ 174 w 240"/>
              <a:gd name="T45" fmla="*/ 72 h 493"/>
              <a:gd name="T46" fmla="*/ 185 w 240"/>
              <a:gd name="T47" fmla="*/ 79 h 493"/>
              <a:gd name="T48" fmla="*/ 176 w 240"/>
              <a:gd name="T49" fmla="*/ 102 h 493"/>
              <a:gd name="T50" fmla="*/ 161 w 240"/>
              <a:gd name="T51" fmla="*/ 137 h 493"/>
              <a:gd name="T52" fmla="*/ 97 w 240"/>
              <a:gd name="T53" fmla="*/ 263 h 493"/>
              <a:gd name="T54" fmla="*/ 81 w 240"/>
              <a:gd name="T55" fmla="*/ 291 h 493"/>
              <a:gd name="T56" fmla="*/ 66 w 240"/>
              <a:gd name="T57" fmla="*/ 300 h 493"/>
              <a:gd name="T58" fmla="*/ 67 w 240"/>
              <a:gd name="T59" fmla="*/ 290 h 493"/>
              <a:gd name="T60" fmla="*/ 78 w 240"/>
              <a:gd name="T61" fmla="*/ 225 h 493"/>
              <a:gd name="T62" fmla="*/ 125 w 240"/>
              <a:gd name="T63" fmla="*/ 110 h 493"/>
              <a:gd name="T64" fmla="*/ 154 w 240"/>
              <a:gd name="T65" fmla="*/ 66 h 493"/>
              <a:gd name="T66" fmla="*/ 202 w 240"/>
              <a:gd name="T67" fmla="*/ 17 h 493"/>
              <a:gd name="T68" fmla="*/ 229 w 240"/>
              <a:gd name="T69" fmla="*/ 36 h 493"/>
              <a:gd name="T70" fmla="*/ 221 w 240"/>
              <a:gd name="T71" fmla="*/ 65 h 493"/>
              <a:gd name="T72" fmla="*/ 195 w 240"/>
              <a:gd name="T73" fmla="*/ 125 h 493"/>
              <a:gd name="T74" fmla="*/ 130 w 240"/>
              <a:gd name="T75" fmla="*/ 234 h 493"/>
              <a:gd name="T76" fmla="*/ 0 w 240"/>
              <a:gd name="T77" fmla="*/ 490 h 493"/>
              <a:gd name="T78" fmla="*/ 3 w 240"/>
              <a:gd name="T79" fmla="*/ 491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0" h="493">
                <a:moveTo>
                  <a:pt x="3" y="491"/>
                </a:moveTo>
                <a:cubicBezTo>
                  <a:pt x="28" y="426"/>
                  <a:pt x="59" y="363"/>
                  <a:pt x="95" y="303"/>
                </a:cubicBezTo>
                <a:cubicBezTo>
                  <a:pt x="128" y="248"/>
                  <a:pt x="166" y="195"/>
                  <a:pt x="196" y="138"/>
                </a:cubicBezTo>
                <a:cubicBezTo>
                  <a:pt x="211" y="110"/>
                  <a:pt x="224" y="82"/>
                  <a:pt x="233" y="53"/>
                </a:cubicBezTo>
                <a:cubicBezTo>
                  <a:pt x="237" y="38"/>
                  <a:pt x="240" y="12"/>
                  <a:pt x="221" y="7"/>
                </a:cubicBezTo>
                <a:cubicBezTo>
                  <a:pt x="198" y="0"/>
                  <a:pt x="177" y="29"/>
                  <a:pt x="165" y="43"/>
                </a:cubicBezTo>
                <a:cubicBezTo>
                  <a:pt x="146" y="65"/>
                  <a:pt x="129" y="89"/>
                  <a:pt x="115" y="115"/>
                </a:cubicBezTo>
                <a:cubicBezTo>
                  <a:pt x="82" y="173"/>
                  <a:pt x="63" y="238"/>
                  <a:pt x="60" y="305"/>
                </a:cubicBezTo>
                <a:cubicBezTo>
                  <a:pt x="60" y="306"/>
                  <a:pt x="61" y="307"/>
                  <a:pt x="62" y="307"/>
                </a:cubicBezTo>
                <a:cubicBezTo>
                  <a:pt x="78" y="313"/>
                  <a:pt x="88" y="292"/>
                  <a:pt x="94" y="281"/>
                </a:cubicBezTo>
                <a:cubicBezTo>
                  <a:pt x="108" y="257"/>
                  <a:pt x="121" y="234"/>
                  <a:pt x="134" y="209"/>
                </a:cubicBezTo>
                <a:cubicBezTo>
                  <a:pt x="145" y="188"/>
                  <a:pt x="156" y="167"/>
                  <a:pt x="166" y="145"/>
                </a:cubicBezTo>
                <a:cubicBezTo>
                  <a:pt x="172" y="131"/>
                  <a:pt x="177" y="118"/>
                  <a:pt x="183" y="105"/>
                </a:cubicBezTo>
                <a:cubicBezTo>
                  <a:pt x="187" y="96"/>
                  <a:pt x="192" y="87"/>
                  <a:pt x="193" y="77"/>
                </a:cubicBezTo>
                <a:cubicBezTo>
                  <a:pt x="194" y="67"/>
                  <a:pt x="189" y="55"/>
                  <a:pt x="177" y="60"/>
                </a:cubicBezTo>
                <a:cubicBezTo>
                  <a:pt x="170" y="63"/>
                  <a:pt x="164" y="72"/>
                  <a:pt x="159" y="78"/>
                </a:cubicBezTo>
                <a:cubicBezTo>
                  <a:pt x="152" y="87"/>
                  <a:pt x="146" y="96"/>
                  <a:pt x="140" y="106"/>
                </a:cubicBezTo>
                <a:cubicBezTo>
                  <a:pt x="115" y="146"/>
                  <a:pt x="100" y="190"/>
                  <a:pt x="94" y="236"/>
                </a:cubicBezTo>
                <a:cubicBezTo>
                  <a:pt x="94" y="241"/>
                  <a:pt x="101" y="242"/>
                  <a:pt x="102" y="237"/>
                </a:cubicBezTo>
                <a:cubicBezTo>
                  <a:pt x="106" y="193"/>
                  <a:pt x="120" y="151"/>
                  <a:pt x="143" y="114"/>
                </a:cubicBezTo>
                <a:cubicBezTo>
                  <a:pt x="148" y="106"/>
                  <a:pt x="153" y="97"/>
                  <a:pt x="159" y="90"/>
                </a:cubicBezTo>
                <a:cubicBezTo>
                  <a:pt x="162" y="86"/>
                  <a:pt x="165" y="82"/>
                  <a:pt x="169" y="78"/>
                </a:cubicBezTo>
                <a:cubicBezTo>
                  <a:pt x="170" y="76"/>
                  <a:pt x="172" y="74"/>
                  <a:pt x="174" y="72"/>
                </a:cubicBezTo>
                <a:cubicBezTo>
                  <a:pt x="184" y="69"/>
                  <a:pt x="188" y="72"/>
                  <a:pt x="185" y="79"/>
                </a:cubicBezTo>
                <a:cubicBezTo>
                  <a:pt x="184" y="86"/>
                  <a:pt x="178" y="95"/>
                  <a:pt x="176" y="102"/>
                </a:cubicBezTo>
                <a:cubicBezTo>
                  <a:pt x="171" y="114"/>
                  <a:pt x="166" y="126"/>
                  <a:pt x="161" y="137"/>
                </a:cubicBezTo>
                <a:cubicBezTo>
                  <a:pt x="142" y="180"/>
                  <a:pt x="121" y="222"/>
                  <a:pt x="97" y="263"/>
                </a:cubicBezTo>
                <a:cubicBezTo>
                  <a:pt x="92" y="273"/>
                  <a:pt x="87" y="283"/>
                  <a:pt x="81" y="291"/>
                </a:cubicBezTo>
                <a:cubicBezTo>
                  <a:pt x="78" y="295"/>
                  <a:pt x="72" y="306"/>
                  <a:pt x="66" y="300"/>
                </a:cubicBezTo>
                <a:cubicBezTo>
                  <a:pt x="66" y="300"/>
                  <a:pt x="67" y="290"/>
                  <a:pt x="67" y="290"/>
                </a:cubicBezTo>
                <a:cubicBezTo>
                  <a:pt x="69" y="268"/>
                  <a:pt x="72" y="246"/>
                  <a:pt x="78" y="225"/>
                </a:cubicBezTo>
                <a:cubicBezTo>
                  <a:pt x="88" y="184"/>
                  <a:pt x="103" y="146"/>
                  <a:pt x="125" y="110"/>
                </a:cubicBezTo>
                <a:cubicBezTo>
                  <a:pt x="134" y="95"/>
                  <a:pt x="143" y="80"/>
                  <a:pt x="154" y="66"/>
                </a:cubicBezTo>
                <a:cubicBezTo>
                  <a:pt x="167" y="49"/>
                  <a:pt x="183" y="27"/>
                  <a:pt x="202" y="17"/>
                </a:cubicBezTo>
                <a:cubicBezTo>
                  <a:pt x="219" y="7"/>
                  <a:pt x="231" y="19"/>
                  <a:pt x="229" y="36"/>
                </a:cubicBezTo>
                <a:cubicBezTo>
                  <a:pt x="229" y="46"/>
                  <a:pt x="225" y="56"/>
                  <a:pt x="221" y="65"/>
                </a:cubicBezTo>
                <a:cubicBezTo>
                  <a:pt x="214" y="86"/>
                  <a:pt x="205" y="105"/>
                  <a:pt x="195" y="125"/>
                </a:cubicBezTo>
                <a:cubicBezTo>
                  <a:pt x="176" y="163"/>
                  <a:pt x="153" y="198"/>
                  <a:pt x="130" y="234"/>
                </a:cubicBezTo>
                <a:cubicBezTo>
                  <a:pt x="78" y="315"/>
                  <a:pt x="31" y="398"/>
                  <a:pt x="0" y="490"/>
                </a:cubicBezTo>
                <a:cubicBezTo>
                  <a:pt x="0" y="492"/>
                  <a:pt x="2" y="493"/>
                  <a:pt x="3" y="4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稻壳儿设计师PPT@老油条PPT_81"/>
          <p:cNvSpPr>
            <a:spLocks noEditPoints="1"/>
          </p:cNvSpPr>
          <p:nvPr/>
        </p:nvSpPr>
        <p:spPr bwMode="auto">
          <a:xfrm>
            <a:off x="11653988" y="2261243"/>
            <a:ext cx="182166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稻壳儿设计师PPT@老油条PPT_82"/>
          <p:cNvSpPr>
            <a:spLocks noEditPoints="1"/>
          </p:cNvSpPr>
          <p:nvPr/>
        </p:nvSpPr>
        <p:spPr bwMode="auto">
          <a:xfrm>
            <a:off x="11412543" y="3307914"/>
            <a:ext cx="131779" cy="300380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稻壳儿设计师PPT@老油条PPT_83"/>
          <p:cNvSpPr txBox="1"/>
          <p:nvPr/>
        </p:nvSpPr>
        <p:spPr>
          <a:xfrm>
            <a:off x="1194970" y="1768924"/>
            <a:ext cx="278153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4800" b="1">
                <a:solidFill>
                  <a:srgbClr val="0070C0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5400" dirty="0">
                <a:solidFill>
                  <a:srgbClr val="BB9976"/>
                </a:solidFill>
                <a:latin typeface="Century Gothic" panose="020B0502020202020204" pitchFamily="34" charset="0"/>
                <a:ea typeface="+mn-ea"/>
                <a:cs typeface="+mn-ea"/>
              </a:rPr>
              <a:t>PART 04</a:t>
            </a:r>
            <a:endParaRPr lang="zh-CN" altLang="en-US" sz="5400" dirty="0">
              <a:solidFill>
                <a:srgbClr val="BB9976"/>
              </a:solidFill>
              <a:latin typeface="Century Gothic" panose="020B0502020202020204" pitchFamily="34" charset="0"/>
              <a:ea typeface="+mn-ea"/>
              <a:cs typeface="+mn-ea"/>
            </a:endParaRPr>
          </a:p>
        </p:txBody>
      </p:sp>
      <p:sp>
        <p:nvSpPr>
          <p:cNvPr id="119" name="稻壳儿设计师PPT@老油条PPT_84"/>
          <p:cNvSpPr txBox="1"/>
          <p:nvPr/>
        </p:nvSpPr>
        <p:spPr>
          <a:xfrm>
            <a:off x="1194970" y="3559173"/>
            <a:ext cx="6001708" cy="7612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 market share. An action plan with executable, actionable and creative ideas can effectively enhance the company's reputation and brand reputation</a:t>
            </a:r>
          </a:p>
        </p:txBody>
      </p:sp>
      <p:sp>
        <p:nvSpPr>
          <p:cNvPr id="120" name="稻壳儿设计师PPT@老油条PPT_85"/>
          <p:cNvSpPr/>
          <p:nvPr/>
        </p:nvSpPr>
        <p:spPr>
          <a:xfrm>
            <a:off x="1194970" y="2758769"/>
            <a:ext cx="3877985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明年工作规划</a:t>
            </a:r>
          </a:p>
        </p:txBody>
      </p:sp>
      <p:sp>
        <p:nvSpPr>
          <p:cNvPr id="13313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稻壳儿设计师PPT@老油条PPT_1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稻壳儿设计师PPT@老油条PPT_2"/>
          <p:cNvGrpSpPr/>
          <p:nvPr/>
        </p:nvGrpSpPr>
        <p:grpSpPr>
          <a:xfrm>
            <a:off x="-523875" y="-581026"/>
            <a:ext cx="2352676" cy="1980761"/>
            <a:chOff x="-523876" y="-581026"/>
            <a:chExt cx="3575051" cy="3009901"/>
          </a:xfrm>
        </p:grpSpPr>
        <p:sp>
          <p:nvSpPr>
            <p:cNvPr id="48" name="Freeform 101"/>
            <p:cNvSpPr/>
            <p:nvPr/>
          </p:nvSpPr>
          <p:spPr bwMode="auto">
            <a:xfrm flipH="1">
              <a:off x="-427039" y="503237"/>
              <a:ext cx="1049338" cy="1925638"/>
            </a:xfrm>
            <a:custGeom>
              <a:avLst/>
              <a:gdLst>
                <a:gd name="T0" fmla="*/ 185 w 186"/>
                <a:gd name="T1" fmla="*/ 124 h 341"/>
                <a:gd name="T2" fmla="*/ 179 w 186"/>
                <a:gd name="T3" fmla="*/ 93 h 341"/>
                <a:gd name="T4" fmla="*/ 166 w 186"/>
                <a:gd name="T5" fmla="*/ 55 h 341"/>
                <a:gd name="T6" fmla="*/ 150 w 186"/>
                <a:gd name="T7" fmla="*/ 22 h 341"/>
                <a:gd name="T8" fmla="*/ 134 w 186"/>
                <a:gd name="T9" fmla="*/ 8 h 341"/>
                <a:gd name="T10" fmla="*/ 118 w 186"/>
                <a:gd name="T11" fmla="*/ 1 h 341"/>
                <a:gd name="T12" fmla="*/ 89 w 186"/>
                <a:gd name="T13" fmla="*/ 12 h 341"/>
                <a:gd name="T14" fmla="*/ 54 w 186"/>
                <a:gd name="T15" fmla="*/ 54 h 341"/>
                <a:gd name="T16" fmla="*/ 6 w 186"/>
                <a:gd name="T17" fmla="*/ 122 h 341"/>
                <a:gd name="T18" fmla="*/ 1 w 186"/>
                <a:gd name="T19" fmla="*/ 145 h 341"/>
                <a:gd name="T20" fmla="*/ 6 w 186"/>
                <a:gd name="T21" fmla="*/ 181 h 341"/>
                <a:gd name="T22" fmla="*/ 26 w 186"/>
                <a:gd name="T23" fmla="*/ 256 h 341"/>
                <a:gd name="T24" fmla="*/ 38 w 186"/>
                <a:gd name="T25" fmla="*/ 295 h 341"/>
                <a:gd name="T26" fmla="*/ 53 w 186"/>
                <a:gd name="T27" fmla="*/ 327 h 341"/>
                <a:gd name="T28" fmla="*/ 77 w 186"/>
                <a:gd name="T29" fmla="*/ 339 h 341"/>
                <a:gd name="T30" fmla="*/ 125 w 186"/>
                <a:gd name="T31" fmla="*/ 305 h 341"/>
                <a:gd name="T32" fmla="*/ 145 w 186"/>
                <a:gd name="T33" fmla="*/ 266 h 341"/>
                <a:gd name="T34" fmla="*/ 164 w 186"/>
                <a:gd name="T35" fmla="*/ 217 h 341"/>
                <a:gd name="T36" fmla="*/ 178 w 186"/>
                <a:gd name="T37" fmla="*/ 173 h 341"/>
                <a:gd name="T38" fmla="*/ 185 w 186"/>
                <a:gd name="T39" fmla="*/ 1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341">
                  <a:moveTo>
                    <a:pt x="185" y="124"/>
                  </a:moveTo>
                  <a:cubicBezTo>
                    <a:pt x="184" y="113"/>
                    <a:pt x="182" y="103"/>
                    <a:pt x="179" y="93"/>
                  </a:cubicBezTo>
                  <a:cubicBezTo>
                    <a:pt x="175" y="80"/>
                    <a:pt x="170" y="68"/>
                    <a:pt x="166" y="55"/>
                  </a:cubicBezTo>
                  <a:cubicBezTo>
                    <a:pt x="162" y="43"/>
                    <a:pt x="157" y="32"/>
                    <a:pt x="150" y="22"/>
                  </a:cubicBezTo>
                  <a:cubicBezTo>
                    <a:pt x="146" y="15"/>
                    <a:pt x="141" y="10"/>
                    <a:pt x="134" y="8"/>
                  </a:cubicBezTo>
                  <a:cubicBezTo>
                    <a:pt x="129" y="4"/>
                    <a:pt x="124" y="1"/>
                    <a:pt x="118" y="1"/>
                  </a:cubicBezTo>
                  <a:cubicBezTo>
                    <a:pt x="106" y="0"/>
                    <a:pt x="97" y="4"/>
                    <a:pt x="89" y="12"/>
                  </a:cubicBezTo>
                  <a:cubicBezTo>
                    <a:pt x="77" y="25"/>
                    <a:pt x="65" y="39"/>
                    <a:pt x="54" y="54"/>
                  </a:cubicBezTo>
                  <a:cubicBezTo>
                    <a:pt x="37" y="76"/>
                    <a:pt x="20" y="98"/>
                    <a:pt x="6" y="122"/>
                  </a:cubicBezTo>
                  <a:cubicBezTo>
                    <a:pt x="2" y="129"/>
                    <a:pt x="0" y="137"/>
                    <a:pt x="1" y="145"/>
                  </a:cubicBezTo>
                  <a:cubicBezTo>
                    <a:pt x="2" y="157"/>
                    <a:pt x="3" y="169"/>
                    <a:pt x="6" y="181"/>
                  </a:cubicBezTo>
                  <a:cubicBezTo>
                    <a:pt x="12" y="206"/>
                    <a:pt x="18" y="231"/>
                    <a:pt x="26" y="256"/>
                  </a:cubicBezTo>
                  <a:cubicBezTo>
                    <a:pt x="30" y="269"/>
                    <a:pt x="35" y="282"/>
                    <a:pt x="38" y="295"/>
                  </a:cubicBezTo>
                  <a:cubicBezTo>
                    <a:pt x="42" y="306"/>
                    <a:pt x="47" y="317"/>
                    <a:pt x="53" y="327"/>
                  </a:cubicBezTo>
                  <a:cubicBezTo>
                    <a:pt x="58" y="336"/>
                    <a:pt x="67" y="341"/>
                    <a:pt x="77" y="339"/>
                  </a:cubicBezTo>
                  <a:cubicBezTo>
                    <a:pt x="99" y="336"/>
                    <a:pt x="116" y="327"/>
                    <a:pt x="125" y="305"/>
                  </a:cubicBezTo>
                  <a:cubicBezTo>
                    <a:pt x="133" y="292"/>
                    <a:pt x="139" y="279"/>
                    <a:pt x="145" y="266"/>
                  </a:cubicBezTo>
                  <a:cubicBezTo>
                    <a:pt x="153" y="250"/>
                    <a:pt x="159" y="234"/>
                    <a:pt x="164" y="217"/>
                  </a:cubicBezTo>
                  <a:cubicBezTo>
                    <a:pt x="168" y="203"/>
                    <a:pt x="171" y="187"/>
                    <a:pt x="178" y="173"/>
                  </a:cubicBezTo>
                  <a:cubicBezTo>
                    <a:pt x="184" y="157"/>
                    <a:pt x="186" y="141"/>
                    <a:pt x="185" y="124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2"/>
            <p:cNvSpPr/>
            <p:nvPr/>
          </p:nvSpPr>
          <p:spPr bwMode="auto">
            <a:xfrm flipH="1">
              <a:off x="646112" y="-276226"/>
              <a:ext cx="1303338" cy="920750"/>
            </a:xfrm>
            <a:custGeom>
              <a:avLst/>
              <a:gdLst>
                <a:gd name="T0" fmla="*/ 225 w 231"/>
                <a:gd name="T1" fmla="*/ 127 h 163"/>
                <a:gd name="T2" fmla="*/ 210 w 231"/>
                <a:gd name="T3" fmla="*/ 97 h 163"/>
                <a:gd name="T4" fmla="*/ 179 w 231"/>
                <a:gd name="T5" fmla="*/ 49 h 163"/>
                <a:gd name="T6" fmla="*/ 166 w 231"/>
                <a:gd name="T7" fmla="*/ 30 h 163"/>
                <a:gd name="T8" fmla="*/ 148 w 231"/>
                <a:gd name="T9" fmla="*/ 17 h 163"/>
                <a:gd name="T10" fmla="*/ 108 w 231"/>
                <a:gd name="T11" fmla="*/ 7 h 163"/>
                <a:gd name="T12" fmla="*/ 27 w 231"/>
                <a:gd name="T13" fmla="*/ 1 h 163"/>
                <a:gd name="T14" fmla="*/ 4 w 231"/>
                <a:gd name="T15" fmla="*/ 16 h 163"/>
                <a:gd name="T16" fmla="*/ 3 w 231"/>
                <a:gd name="T17" fmla="*/ 44 h 163"/>
                <a:gd name="T18" fmla="*/ 6 w 231"/>
                <a:gd name="T19" fmla="*/ 62 h 163"/>
                <a:gd name="T20" fmla="*/ 10 w 231"/>
                <a:gd name="T21" fmla="*/ 90 h 163"/>
                <a:gd name="T22" fmla="*/ 19 w 231"/>
                <a:gd name="T23" fmla="*/ 145 h 163"/>
                <a:gd name="T24" fmla="*/ 20 w 231"/>
                <a:gd name="T25" fmla="*/ 150 h 163"/>
                <a:gd name="T26" fmla="*/ 40 w 231"/>
                <a:gd name="T27" fmla="*/ 163 h 163"/>
                <a:gd name="T28" fmla="*/ 55 w 231"/>
                <a:gd name="T29" fmla="*/ 158 h 163"/>
                <a:gd name="T30" fmla="*/ 92 w 231"/>
                <a:gd name="T31" fmla="*/ 150 h 163"/>
                <a:gd name="T32" fmla="*/ 143 w 231"/>
                <a:gd name="T33" fmla="*/ 155 h 163"/>
                <a:gd name="T34" fmla="*/ 209 w 231"/>
                <a:gd name="T35" fmla="*/ 160 h 163"/>
                <a:gd name="T36" fmla="*/ 218 w 231"/>
                <a:gd name="T37" fmla="*/ 159 h 163"/>
                <a:gd name="T38" fmla="*/ 221 w 231"/>
                <a:gd name="T39" fmla="*/ 157 h 163"/>
                <a:gd name="T40" fmla="*/ 225 w 231"/>
                <a:gd name="T4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163">
                  <a:moveTo>
                    <a:pt x="225" y="127"/>
                  </a:moveTo>
                  <a:cubicBezTo>
                    <a:pt x="222" y="117"/>
                    <a:pt x="216" y="107"/>
                    <a:pt x="210" y="97"/>
                  </a:cubicBezTo>
                  <a:cubicBezTo>
                    <a:pt x="200" y="81"/>
                    <a:pt x="189" y="66"/>
                    <a:pt x="179" y="49"/>
                  </a:cubicBezTo>
                  <a:cubicBezTo>
                    <a:pt x="175" y="43"/>
                    <a:pt x="171" y="36"/>
                    <a:pt x="166" y="30"/>
                  </a:cubicBezTo>
                  <a:cubicBezTo>
                    <a:pt x="161" y="24"/>
                    <a:pt x="155" y="19"/>
                    <a:pt x="148" y="17"/>
                  </a:cubicBezTo>
                  <a:cubicBezTo>
                    <a:pt x="135" y="13"/>
                    <a:pt x="121" y="9"/>
                    <a:pt x="108" y="7"/>
                  </a:cubicBezTo>
                  <a:cubicBezTo>
                    <a:pt x="81" y="4"/>
                    <a:pt x="54" y="3"/>
                    <a:pt x="27" y="1"/>
                  </a:cubicBezTo>
                  <a:cubicBezTo>
                    <a:pt x="17" y="0"/>
                    <a:pt x="8" y="6"/>
                    <a:pt x="4" y="16"/>
                  </a:cubicBezTo>
                  <a:cubicBezTo>
                    <a:pt x="0" y="26"/>
                    <a:pt x="1" y="35"/>
                    <a:pt x="3" y="44"/>
                  </a:cubicBezTo>
                  <a:cubicBezTo>
                    <a:pt x="3" y="50"/>
                    <a:pt x="5" y="56"/>
                    <a:pt x="6" y="62"/>
                  </a:cubicBezTo>
                  <a:cubicBezTo>
                    <a:pt x="8" y="72"/>
                    <a:pt x="10" y="81"/>
                    <a:pt x="10" y="90"/>
                  </a:cubicBezTo>
                  <a:cubicBezTo>
                    <a:pt x="11" y="109"/>
                    <a:pt x="16" y="127"/>
                    <a:pt x="19" y="145"/>
                  </a:cubicBezTo>
                  <a:cubicBezTo>
                    <a:pt x="19" y="147"/>
                    <a:pt x="20" y="149"/>
                    <a:pt x="20" y="150"/>
                  </a:cubicBezTo>
                  <a:cubicBezTo>
                    <a:pt x="24" y="159"/>
                    <a:pt x="30" y="163"/>
                    <a:pt x="40" y="163"/>
                  </a:cubicBezTo>
                  <a:cubicBezTo>
                    <a:pt x="45" y="162"/>
                    <a:pt x="50" y="161"/>
                    <a:pt x="55" y="158"/>
                  </a:cubicBezTo>
                  <a:cubicBezTo>
                    <a:pt x="67" y="152"/>
                    <a:pt x="79" y="149"/>
                    <a:pt x="92" y="150"/>
                  </a:cubicBezTo>
                  <a:cubicBezTo>
                    <a:pt x="109" y="152"/>
                    <a:pt x="126" y="153"/>
                    <a:pt x="143" y="155"/>
                  </a:cubicBezTo>
                  <a:cubicBezTo>
                    <a:pt x="165" y="158"/>
                    <a:pt x="187" y="160"/>
                    <a:pt x="209" y="160"/>
                  </a:cubicBezTo>
                  <a:cubicBezTo>
                    <a:pt x="212" y="160"/>
                    <a:pt x="215" y="161"/>
                    <a:pt x="218" y="159"/>
                  </a:cubicBezTo>
                  <a:cubicBezTo>
                    <a:pt x="219" y="158"/>
                    <a:pt x="221" y="158"/>
                    <a:pt x="221" y="157"/>
                  </a:cubicBezTo>
                  <a:cubicBezTo>
                    <a:pt x="231" y="148"/>
                    <a:pt x="229" y="137"/>
                    <a:pt x="225" y="1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3"/>
            <p:cNvSpPr/>
            <p:nvPr/>
          </p:nvSpPr>
          <p:spPr bwMode="auto">
            <a:xfrm flipH="1">
              <a:off x="-523876" y="-508001"/>
              <a:ext cx="1570038" cy="1943101"/>
            </a:xfrm>
            <a:custGeom>
              <a:avLst/>
              <a:gdLst>
                <a:gd name="T0" fmla="*/ 39 w 278"/>
                <a:gd name="T1" fmla="*/ 29 h 344"/>
                <a:gd name="T2" fmla="*/ 58 w 278"/>
                <a:gd name="T3" fmla="*/ 13 h 344"/>
                <a:gd name="T4" fmla="*/ 110 w 278"/>
                <a:gd name="T5" fmla="*/ 20 h 344"/>
                <a:gd name="T6" fmla="*/ 134 w 278"/>
                <a:gd name="T7" fmla="*/ 54 h 344"/>
                <a:gd name="T8" fmla="*/ 174 w 278"/>
                <a:gd name="T9" fmla="*/ 97 h 344"/>
                <a:gd name="T10" fmla="*/ 264 w 278"/>
                <a:gd name="T11" fmla="*/ 183 h 344"/>
                <a:gd name="T12" fmla="*/ 278 w 278"/>
                <a:gd name="T13" fmla="*/ 208 h 344"/>
                <a:gd name="T14" fmla="*/ 274 w 278"/>
                <a:gd name="T15" fmla="*/ 222 h 344"/>
                <a:gd name="T16" fmla="*/ 246 w 278"/>
                <a:gd name="T17" fmla="*/ 254 h 344"/>
                <a:gd name="T18" fmla="*/ 198 w 278"/>
                <a:gd name="T19" fmla="*/ 306 h 344"/>
                <a:gd name="T20" fmla="*/ 163 w 278"/>
                <a:gd name="T21" fmla="*/ 340 h 344"/>
                <a:gd name="T22" fmla="*/ 148 w 278"/>
                <a:gd name="T23" fmla="*/ 342 h 344"/>
                <a:gd name="T24" fmla="*/ 120 w 278"/>
                <a:gd name="T25" fmla="*/ 314 h 344"/>
                <a:gd name="T26" fmla="*/ 89 w 278"/>
                <a:gd name="T27" fmla="*/ 273 h 344"/>
                <a:gd name="T28" fmla="*/ 70 w 278"/>
                <a:gd name="T29" fmla="*/ 256 h 344"/>
                <a:gd name="T30" fmla="*/ 52 w 278"/>
                <a:gd name="T31" fmla="*/ 231 h 344"/>
                <a:gd name="T32" fmla="*/ 18 w 278"/>
                <a:gd name="T33" fmla="*/ 143 h 344"/>
                <a:gd name="T34" fmla="*/ 7 w 278"/>
                <a:gd name="T35" fmla="*/ 115 h 344"/>
                <a:gd name="T36" fmla="*/ 1 w 278"/>
                <a:gd name="T37" fmla="*/ 71 h 344"/>
                <a:gd name="T38" fmla="*/ 7 w 278"/>
                <a:gd name="T39" fmla="*/ 57 h 344"/>
                <a:gd name="T40" fmla="*/ 39 w 278"/>
                <a:gd name="T41" fmla="*/ 2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344">
                  <a:moveTo>
                    <a:pt x="39" y="29"/>
                  </a:moveTo>
                  <a:cubicBezTo>
                    <a:pt x="44" y="25"/>
                    <a:pt x="51" y="20"/>
                    <a:pt x="58" y="13"/>
                  </a:cubicBezTo>
                  <a:cubicBezTo>
                    <a:pt x="72" y="0"/>
                    <a:pt x="101" y="5"/>
                    <a:pt x="110" y="20"/>
                  </a:cubicBezTo>
                  <a:cubicBezTo>
                    <a:pt x="118" y="31"/>
                    <a:pt x="126" y="42"/>
                    <a:pt x="134" y="54"/>
                  </a:cubicBezTo>
                  <a:cubicBezTo>
                    <a:pt x="146" y="70"/>
                    <a:pt x="160" y="84"/>
                    <a:pt x="174" y="97"/>
                  </a:cubicBezTo>
                  <a:cubicBezTo>
                    <a:pt x="205" y="125"/>
                    <a:pt x="235" y="153"/>
                    <a:pt x="264" y="183"/>
                  </a:cubicBezTo>
                  <a:cubicBezTo>
                    <a:pt x="271" y="190"/>
                    <a:pt x="277" y="198"/>
                    <a:pt x="278" y="208"/>
                  </a:cubicBezTo>
                  <a:cubicBezTo>
                    <a:pt x="278" y="214"/>
                    <a:pt x="277" y="218"/>
                    <a:pt x="274" y="222"/>
                  </a:cubicBezTo>
                  <a:cubicBezTo>
                    <a:pt x="265" y="233"/>
                    <a:pt x="256" y="244"/>
                    <a:pt x="246" y="254"/>
                  </a:cubicBezTo>
                  <a:cubicBezTo>
                    <a:pt x="230" y="272"/>
                    <a:pt x="214" y="289"/>
                    <a:pt x="198" y="306"/>
                  </a:cubicBezTo>
                  <a:cubicBezTo>
                    <a:pt x="187" y="318"/>
                    <a:pt x="175" y="329"/>
                    <a:pt x="163" y="340"/>
                  </a:cubicBezTo>
                  <a:cubicBezTo>
                    <a:pt x="158" y="344"/>
                    <a:pt x="153" y="344"/>
                    <a:pt x="148" y="342"/>
                  </a:cubicBezTo>
                  <a:cubicBezTo>
                    <a:pt x="135" y="336"/>
                    <a:pt x="125" y="326"/>
                    <a:pt x="120" y="314"/>
                  </a:cubicBezTo>
                  <a:cubicBezTo>
                    <a:pt x="113" y="297"/>
                    <a:pt x="103" y="284"/>
                    <a:pt x="89" y="273"/>
                  </a:cubicBezTo>
                  <a:cubicBezTo>
                    <a:pt x="82" y="267"/>
                    <a:pt x="76" y="262"/>
                    <a:pt x="70" y="256"/>
                  </a:cubicBezTo>
                  <a:cubicBezTo>
                    <a:pt x="62" y="249"/>
                    <a:pt x="56" y="241"/>
                    <a:pt x="52" y="231"/>
                  </a:cubicBezTo>
                  <a:cubicBezTo>
                    <a:pt x="39" y="203"/>
                    <a:pt x="28" y="173"/>
                    <a:pt x="18" y="143"/>
                  </a:cubicBezTo>
                  <a:cubicBezTo>
                    <a:pt x="15" y="134"/>
                    <a:pt x="12" y="124"/>
                    <a:pt x="7" y="115"/>
                  </a:cubicBezTo>
                  <a:cubicBezTo>
                    <a:pt x="1" y="101"/>
                    <a:pt x="1" y="86"/>
                    <a:pt x="1" y="71"/>
                  </a:cubicBezTo>
                  <a:cubicBezTo>
                    <a:pt x="0" y="66"/>
                    <a:pt x="3" y="61"/>
                    <a:pt x="7" y="57"/>
                  </a:cubicBezTo>
                  <a:cubicBezTo>
                    <a:pt x="16" y="47"/>
                    <a:pt x="27" y="40"/>
                    <a:pt x="39" y="29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4"/>
            <p:cNvSpPr/>
            <p:nvPr/>
          </p:nvSpPr>
          <p:spPr bwMode="auto">
            <a:xfrm flipH="1">
              <a:off x="741362" y="-581026"/>
              <a:ext cx="2309813" cy="998538"/>
            </a:xfrm>
            <a:custGeom>
              <a:avLst/>
              <a:gdLst>
                <a:gd name="T0" fmla="*/ 2 w 409"/>
                <a:gd name="T1" fmla="*/ 73 h 177"/>
                <a:gd name="T2" fmla="*/ 106 w 409"/>
                <a:gd name="T3" fmla="*/ 126 h 177"/>
                <a:gd name="T4" fmla="*/ 159 w 409"/>
                <a:gd name="T5" fmla="*/ 153 h 177"/>
                <a:gd name="T6" fmla="*/ 205 w 409"/>
                <a:gd name="T7" fmla="*/ 171 h 177"/>
                <a:gd name="T8" fmla="*/ 270 w 409"/>
                <a:gd name="T9" fmla="*/ 143 h 177"/>
                <a:gd name="T10" fmla="*/ 319 w 409"/>
                <a:gd name="T11" fmla="*/ 65 h 177"/>
                <a:gd name="T12" fmla="*/ 407 w 409"/>
                <a:gd name="T13" fmla="*/ 5 h 177"/>
                <a:gd name="T14" fmla="*/ 406 w 409"/>
                <a:gd name="T15" fmla="*/ 1 h 177"/>
                <a:gd name="T16" fmla="*/ 282 w 409"/>
                <a:gd name="T17" fmla="*/ 108 h 177"/>
                <a:gd name="T18" fmla="*/ 263 w 409"/>
                <a:gd name="T19" fmla="*/ 147 h 177"/>
                <a:gd name="T20" fmla="*/ 221 w 409"/>
                <a:gd name="T21" fmla="*/ 169 h 177"/>
                <a:gd name="T22" fmla="*/ 167 w 409"/>
                <a:gd name="T23" fmla="*/ 153 h 177"/>
                <a:gd name="T24" fmla="*/ 118 w 409"/>
                <a:gd name="T25" fmla="*/ 128 h 177"/>
                <a:gd name="T26" fmla="*/ 4 w 409"/>
                <a:gd name="T27" fmla="*/ 69 h 177"/>
                <a:gd name="T28" fmla="*/ 2 w 409"/>
                <a:gd name="T29" fmla="*/ 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177">
                  <a:moveTo>
                    <a:pt x="2" y="73"/>
                  </a:moveTo>
                  <a:cubicBezTo>
                    <a:pt x="37" y="91"/>
                    <a:pt x="71" y="108"/>
                    <a:pt x="106" y="126"/>
                  </a:cubicBezTo>
                  <a:cubicBezTo>
                    <a:pt x="123" y="135"/>
                    <a:pt x="141" y="144"/>
                    <a:pt x="159" y="153"/>
                  </a:cubicBezTo>
                  <a:cubicBezTo>
                    <a:pt x="173" y="160"/>
                    <a:pt x="188" y="168"/>
                    <a:pt x="205" y="171"/>
                  </a:cubicBezTo>
                  <a:cubicBezTo>
                    <a:pt x="231" y="177"/>
                    <a:pt x="258" y="169"/>
                    <a:pt x="270" y="143"/>
                  </a:cubicBezTo>
                  <a:cubicBezTo>
                    <a:pt x="283" y="114"/>
                    <a:pt x="297" y="88"/>
                    <a:pt x="319" y="65"/>
                  </a:cubicBezTo>
                  <a:cubicBezTo>
                    <a:pt x="343" y="39"/>
                    <a:pt x="374" y="18"/>
                    <a:pt x="407" y="5"/>
                  </a:cubicBezTo>
                  <a:cubicBezTo>
                    <a:pt x="409" y="4"/>
                    <a:pt x="408" y="0"/>
                    <a:pt x="406" y="1"/>
                  </a:cubicBezTo>
                  <a:cubicBezTo>
                    <a:pt x="354" y="22"/>
                    <a:pt x="310" y="59"/>
                    <a:pt x="282" y="108"/>
                  </a:cubicBezTo>
                  <a:cubicBezTo>
                    <a:pt x="275" y="120"/>
                    <a:pt x="270" y="134"/>
                    <a:pt x="263" y="147"/>
                  </a:cubicBezTo>
                  <a:cubicBezTo>
                    <a:pt x="255" y="162"/>
                    <a:pt x="238" y="169"/>
                    <a:pt x="221" y="169"/>
                  </a:cubicBezTo>
                  <a:cubicBezTo>
                    <a:pt x="202" y="169"/>
                    <a:pt x="184" y="161"/>
                    <a:pt x="167" y="153"/>
                  </a:cubicBezTo>
                  <a:cubicBezTo>
                    <a:pt x="151" y="144"/>
                    <a:pt x="135" y="136"/>
                    <a:pt x="118" y="128"/>
                  </a:cubicBezTo>
                  <a:cubicBezTo>
                    <a:pt x="80" y="108"/>
                    <a:pt x="42" y="89"/>
                    <a:pt x="4" y="69"/>
                  </a:cubicBezTo>
                  <a:cubicBezTo>
                    <a:pt x="2" y="68"/>
                    <a:pt x="0" y="72"/>
                    <a:pt x="2" y="73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稻壳儿设计师PPT@老油条PPT_3"/>
          <p:cNvSpPr/>
          <p:nvPr/>
        </p:nvSpPr>
        <p:spPr>
          <a:xfrm>
            <a:off x="3628571" y="422583"/>
            <a:ext cx="493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明年工作规划</a:t>
            </a:r>
          </a:p>
        </p:txBody>
      </p:sp>
      <p:sp>
        <p:nvSpPr>
          <p:cNvPr id="12" name="稻壳儿设计师PPT@老油条PPT_4"/>
          <p:cNvSpPr/>
          <p:nvPr/>
        </p:nvSpPr>
        <p:spPr>
          <a:xfrm rot="10800000">
            <a:off x="8221018" y="4318388"/>
            <a:ext cx="2026355" cy="1247982"/>
          </a:xfrm>
          <a:custGeom>
            <a:avLst/>
            <a:gdLst>
              <a:gd name="connsiteX0" fmla="*/ 0 w 1612437"/>
              <a:gd name="connsiteY0" fmla="*/ 0 h 993061"/>
              <a:gd name="connsiteX1" fmla="*/ 1612437 w 1612437"/>
              <a:gd name="connsiteY1" fmla="*/ 0 h 993061"/>
              <a:gd name="connsiteX2" fmla="*/ 1586392 w 1612437"/>
              <a:gd name="connsiteY2" fmla="*/ 29470 h 993061"/>
              <a:gd name="connsiteX3" fmla="*/ 1316772 w 1612437"/>
              <a:gd name="connsiteY3" fmla="*/ 640548 h 993061"/>
              <a:gd name="connsiteX4" fmla="*/ 1358079 w 1612437"/>
              <a:gd name="connsiteY4" fmla="*/ 934803 h 993061"/>
              <a:gd name="connsiteX5" fmla="*/ 1382194 w 1612437"/>
              <a:gd name="connsiteY5" fmla="*/ 993061 h 993061"/>
              <a:gd name="connsiteX6" fmla="*/ 242840 w 1612437"/>
              <a:gd name="connsiteY6" fmla="*/ 993061 h 993061"/>
              <a:gd name="connsiteX7" fmla="*/ 254954 w 1612437"/>
              <a:gd name="connsiteY7" fmla="*/ 958622 h 993061"/>
              <a:gd name="connsiteX8" fmla="*/ 300939 w 1612437"/>
              <a:gd name="connsiteY8" fmla="*/ 629023 h 993061"/>
              <a:gd name="connsiteX9" fmla="*/ 33597 w 1612437"/>
              <a:gd name="connsiteY9" fmla="*/ 28735 h 993061"/>
              <a:gd name="connsiteX10" fmla="*/ 0 w 1612437"/>
              <a:gd name="connsiteY10" fmla="*/ 0 h 993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12437" h="993061">
                <a:moveTo>
                  <a:pt x="0" y="0"/>
                </a:moveTo>
                <a:lnTo>
                  <a:pt x="1612437" y="0"/>
                </a:lnTo>
                <a:lnTo>
                  <a:pt x="1586392" y="29470"/>
                </a:lnTo>
                <a:cubicBezTo>
                  <a:pt x="1435323" y="201955"/>
                  <a:pt x="1314391" y="362635"/>
                  <a:pt x="1316772" y="640548"/>
                </a:cubicBezTo>
                <a:cubicBezTo>
                  <a:pt x="1317789" y="759218"/>
                  <a:pt x="1332774" y="854787"/>
                  <a:pt x="1358079" y="934803"/>
                </a:cubicBezTo>
                <a:lnTo>
                  <a:pt x="1382194" y="993061"/>
                </a:lnTo>
                <a:lnTo>
                  <a:pt x="242840" y="993061"/>
                </a:lnTo>
                <a:lnTo>
                  <a:pt x="254954" y="958622"/>
                </a:lnTo>
                <a:cubicBezTo>
                  <a:pt x="280405" y="866795"/>
                  <a:pt x="296773" y="759218"/>
                  <a:pt x="300939" y="629023"/>
                </a:cubicBezTo>
                <a:cubicBezTo>
                  <a:pt x="311482" y="299555"/>
                  <a:pt x="188805" y="163689"/>
                  <a:pt x="33597" y="28735"/>
                </a:cubicBezTo>
                <a:lnTo>
                  <a:pt x="0" y="0"/>
                </a:lnTo>
                <a:close/>
              </a:path>
            </a:pathLst>
          </a:custGeom>
          <a:solidFill>
            <a:srgbClr val="44342B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稻壳儿设计师PPT@老油条PPT_5"/>
          <p:cNvSpPr/>
          <p:nvPr/>
        </p:nvSpPr>
        <p:spPr>
          <a:xfrm rot="10800000">
            <a:off x="7532914" y="1901371"/>
            <a:ext cx="3398896" cy="1173322"/>
          </a:xfrm>
          <a:custGeom>
            <a:avLst/>
            <a:gdLst>
              <a:gd name="connsiteX0" fmla="*/ 139501 w 2704613"/>
              <a:gd name="connsiteY0" fmla="*/ 0 h 933650"/>
              <a:gd name="connsiteX1" fmla="*/ 2621531 w 2704613"/>
              <a:gd name="connsiteY1" fmla="*/ 0 h 933650"/>
              <a:gd name="connsiteX2" fmla="*/ 2627066 w 2704613"/>
              <a:gd name="connsiteY2" fmla="*/ 18645 h 933650"/>
              <a:gd name="connsiteX3" fmla="*/ 2704495 w 2704613"/>
              <a:gd name="connsiteY3" fmla="*/ 768112 h 933650"/>
              <a:gd name="connsiteX4" fmla="*/ 2700676 w 2704613"/>
              <a:gd name="connsiteY4" fmla="*/ 933650 h 933650"/>
              <a:gd name="connsiteX5" fmla="*/ 0 w 2704613"/>
              <a:gd name="connsiteY5" fmla="*/ 933650 h 933650"/>
              <a:gd name="connsiteX6" fmla="*/ 2005 w 2704613"/>
              <a:gd name="connsiteY6" fmla="*/ 794928 h 933650"/>
              <a:gd name="connsiteX7" fmla="*/ 126510 w 2704613"/>
              <a:gd name="connsiteY7" fmla="*/ 30613 h 933650"/>
              <a:gd name="connsiteX8" fmla="*/ 139501 w 2704613"/>
              <a:gd name="connsiteY8" fmla="*/ 0 h 9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4613" h="933650">
                <a:moveTo>
                  <a:pt x="139501" y="0"/>
                </a:moveTo>
                <a:lnTo>
                  <a:pt x="2621531" y="0"/>
                </a:lnTo>
                <a:lnTo>
                  <a:pt x="2627066" y="18645"/>
                </a:lnTo>
                <a:cubicBezTo>
                  <a:pt x="2676828" y="205802"/>
                  <a:pt x="2706740" y="447132"/>
                  <a:pt x="2704495" y="768112"/>
                </a:cubicBezTo>
                <a:lnTo>
                  <a:pt x="2700676" y="933650"/>
                </a:lnTo>
                <a:lnTo>
                  <a:pt x="0" y="933650"/>
                </a:lnTo>
                <a:lnTo>
                  <a:pt x="2005" y="794928"/>
                </a:lnTo>
                <a:cubicBezTo>
                  <a:pt x="12414" y="458679"/>
                  <a:pt x="59488" y="216177"/>
                  <a:pt x="126510" y="30613"/>
                </a:cubicBezTo>
                <a:lnTo>
                  <a:pt x="139501" y="0"/>
                </a:lnTo>
                <a:close/>
              </a:path>
            </a:pathLst>
          </a:custGeom>
          <a:solidFill>
            <a:srgbClr val="BB9976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稻壳儿设计师PPT@老油条PPT_6"/>
          <p:cNvSpPr/>
          <p:nvPr/>
        </p:nvSpPr>
        <p:spPr>
          <a:xfrm rot="10800000">
            <a:off x="7637321" y="3074694"/>
            <a:ext cx="3119176" cy="1243692"/>
          </a:xfrm>
          <a:custGeom>
            <a:avLst/>
            <a:gdLst>
              <a:gd name="connsiteX0" fmla="*/ 647968 w 2482030"/>
              <a:gd name="connsiteY0" fmla="*/ 0 h 989647"/>
              <a:gd name="connsiteX1" fmla="*/ 1787322 w 2482030"/>
              <a:gd name="connsiteY1" fmla="*/ 0 h 989647"/>
              <a:gd name="connsiteX2" fmla="*/ 1808451 w 2482030"/>
              <a:gd name="connsiteY2" fmla="*/ 51045 h 989647"/>
              <a:gd name="connsiteX3" fmla="*/ 2461087 w 2482030"/>
              <a:gd name="connsiteY3" fmla="*/ 919111 h 989647"/>
              <a:gd name="connsiteX4" fmla="*/ 2482030 w 2482030"/>
              <a:gd name="connsiteY4" fmla="*/ 989647 h 989647"/>
              <a:gd name="connsiteX5" fmla="*/ 0 w 2482030"/>
              <a:gd name="connsiteY5" fmla="*/ 989647 h 989647"/>
              <a:gd name="connsiteX6" fmla="*/ 48951 w 2482030"/>
              <a:gd name="connsiteY6" fmla="*/ 874291 h 989647"/>
              <a:gd name="connsiteX7" fmla="*/ 615483 w 2482030"/>
              <a:gd name="connsiteY7" fmla="*/ 92347 h 989647"/>
              <a:gd name="connsiteX8" fmla="*/ 647968 w 2482030"/>
              <a:gd name="connsiteY8" fmla="*/ 0 h 98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2030" h="989647">
                <a:moveTo>
                  <a:pt x="647968" y="0"/>
                </a:moveTo>
                <a:lnTo>
                  <a:pt x="1787322" y="0"/>
                </a:lnTo>
                <a:lnTo>
                  <a:pt x="1808451" y="51045"/>
                </a:lnTo>
                <a:cubicBezTo>
                  <a:pt x="1964671" y="349624"/>
                  <a:pt x="2292975" y="409693"/>
                  <a:pt x="2461087" y="919111"/>
                </a:cubicBezTo>
                <a:lnTo>
                  <a:pt x="2482030" y="989647"/>
                </a:lnTo>
                <a:lnTo>
                  <a:pt x="0" y="989647"/>
                </a:lnTo>
                <a:lnTo>
                  <a:pt x="48951" y="874291"/>
                </a:lnTo>
                <a:cubicBezTo>
                  <a:pt x="225078" y="517645"/>
                  <a:pt x="480466" y="403522"/>
                  <a:pt x="615483" y="92347"/>
                </a:cubicBezTo>
                <a:lnTo>
                  <a:pt x="647968" y="0"/>
                </a:lnTo>
                <a:close/>
              </a:path>
            </a:pathLst>
          </a:custGeom>
          <a:solidFill>
            <a:srgbClr val="5F6F7E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grpSp>
        <p:nvGrpSpPr>
          <p:cNvPr id="24" name="稻壳儿设计师PPT@老油条PPT_7"/>
          <p:cNvGrpSpPr/>
          <p:nvPr/>
        </p:nvGrpSpPr>
        <p:grpSpPr>
          <a:xfrm>
            <a:off x="8907508" y="2283292"/>
            <a:ext cx="619423" cy="439471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25" name="Freeform 20"/>
            <p:cNvSpPr/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1"/>
            <p:cNvSpPr/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8" name="稻壳儿设计师PPT@老油条PPT_8"/>
          <p:cNvGrpSpPr/>
          <p:nvPr/>
        </p:nvGrpSpPr>
        <p:grpSpPr>
          <a:xfrm rot="182695">
            <a:off x="8875736" y="3446872"/>
            <a:ext cx="682966" cy="485392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29" name="Freeform 17"/>
            <p:cNvSpPr/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稻壳儿设计师PPT@老油条PPT_9"/>
          <p:cNvGrpSpPr/>
          <p:nvPr/>
        </p:nvGrpSpPr>
        <p:grpSpPr>
          <a:xfrm>
            <a:off x="8902972" y="4717128"/>
            <a:ext cx="628498" cy="403694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32" name="Freeform 13"/>
            <p:cNvSpPr/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4"/>
            <p:cNvSpPr/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5"/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8" name="稻壳儿设计师PPT@老油条PPT_10"/>
          <p:cNvSpPr/>
          <p:nvPr/>
        </p:nvSpPr>
        <p:spPr>
          <a:xfrm>
            <a:off x="1571249" y="2722763"/>
            <a:ext cx="5211178" cy="894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Event planning is an effective behavior to increase market share. An action plan with executable, actionable and creative ideas can effectively enhance the company's reputation and brand reputation</a:t>
            </a:r>
          </a:p>
        </p:txBody>
      </p:sp>
      <p:sp>
        <p:nvSpPr>
          <p:cNvPr id="39" name="稻壳儿设计师PPT@老油条PPT_11"/>
          <p:cNvSpPr txBox="1"/>
          <p:nvPr/>
        </p:nvSpPr>
        <p:spPr>
          <a:xfrm>
            <a:off x="1543268" y="209356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单击添加标题</a:t>
            </a:r>
            <a:endParaRPr lang="en-ID" altLang="zh-CN" sz="3200" b="1" dirty="0">
              <a:solidFill>
                <a:srgbClr val="44342B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1" name="稻壳儿设计师PPT@老油条PPT_12"/>
          <p:cNvSpPr/>
          <p:nvPr/>
        </p:nvSpPr>
        <p:spPr>
          <a:xfrm>
            <a:off x="4298896" y="4231300"/>
            <a:ext cx="438256" cy="438256"/>
          </a:xfrm>
          <a:prstGeom prst="roundRect">
            <a:avLst>
              <a:gd name="adj" fmla="val 11007"/>
            </a:avLst>
          </a:prstGeom>
          <a:solidFill>
            <a:srgbClr val="443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2" name="稻壳儿设计师PPT@老油条PPT_13"/>
          <p:cNvGrpSpPr/>
          <p:nvPr/>
        </p:nvGrpSpPr>
        <p:grpSpPr>
          <a:xfrm>
            <a:off x="2149885" y="4250153"/>
            <a:ext cx="438256" cy="438256"/>
            <a:chOff x="7946272" y="1927730"/>
            <a:chExt cx="438256" cy="438256"/>
          </a:xfrm>
        </p:grpSpPr>
        <p:sp>
          <p:nvSpPr>
            <p:cNvPr id="43" name="Rectangle: Rounded Corners 3"/>
            <p:cNvSpPr/>
            <p:nvPr/>
          </p:nvSpPr>
          <p:spPr>
            <a:xfrm>
              <a:off x="7946272" y="1927730"/>
              <a:ext cx="438256" cy="438256"/>
            </a:xfrm>
            <a:prstGeom prst="roundRect">
              <a:avLst>
                <a:gd name="adj" fmla="val 11007"/>
              </a:avLst>
            </a:prstGeom>
            <a:solidFill>
              <a:srgbClr val="BB99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4" name="Freeform: Shape 30"/>
            <p:cNvSpPr/>
            <p:nvPr/>
          </p:nvSpPr>
          <p:spPr>
            <a:xfrm>
              <a:off x="8073589" y="2049681"/>
              <a:ext cx="185045" cy="185045"/>
            </a:xfrm>
            <a:custGeom>
              <a:avLst/>
              <a:gdLst>
                <a:gd name="connsiteX0" fmla="*/ 276225 w 285750"/>
                <a:gd name="connsiteY0" fmla="*/ 190500 h 285750"/>
                <a:gd name="connsiteX1" fmla="*/ 257175 w 285750"/>
                <a:gd name="connsiteY1" fmla="*/ 190500 h 285750"/>
                <a:gd name="connsiteX2" fmla="*/ 257175 w 285750"/>
                <a:gd name="connsiteY2" fmla="*/ 19050 h 285750"/>
                <a:gd name="connsiteX3" fmla="*/ 238125 w 285750"/>
                <a:gd name="connsiteY3" fmla="*/ 0 h 285750"/>
                <a:gd name="connsiteX4" fmla="*/ 57150 w 285750"/>
                <a:gd name="connsiteY4" fmla="*/ 0 h 285750"/>
                <a:gd name="connsiteX5" fmla="*/ 38100 w 285750"/>
                <a:gd name="connsiteY5" fmla="*/ 19050 h 285750"/>
                <a:gd name="connsiteX6" fmla="*/ 38100 w 285750"/>
                <a:gd name="connsiteY6" fmla="*/ 38100 h 285750"/>
                <a:gd name="connsiteX7" fmla="*/ 19050 w 285750"/>
                <a:gd name="connsiteY7" fmla="*/ 38100 h 285750"/>
                <a:gd name="connsiteX8" fmla="*/ 0 w 285750"/>
                <a:gd name="connsiteY8" fmla="*/ 57150 h 285750"/>
                <a:gd name="connsiteX9" fmla="*/ 0 w 285750"/>
                <a:gd name="connsiteY9" fmla="*/ 266700 h 285750"/>
                <a:gd name="connsiteX10" fmla="*/ 19050 w 285750"/>
                <a:gd name="connsiteY10" fmla="*/ 285750 h 285750"/>
                <a:gd name="connsiteX11" fmla="*/ 200025 w 285750"/>
                <a:gd name="connsiteY11" fmla="*/ 285750 h 285750"/>
                <a:gd name="connsiteX12" fmla="*/ 219075 w 285750"/>
                <a:gd name="connsiteY12" fmla="*/ 266700 h 285750"/>
                <a:gd name="connsiteX13" fmla="*/ 219075 w 285750"/>
                <a:gd name="connsiteY13" fmla="*/ 247650 h 285750"/>
                <a:gd name="connsiteX14" fmla="*/ 247650 w 285750"/>
                <a:gd name="connsiteY14" fmla="*/ 247650 h 285750"/>
                <a:gd name="connsiteX15" fmla="*/ 285750 w 285750"/>
                <a:gd name="connsiteY15" fmla="*/ 209550 h 285750"/>
                <a:gd name="connsiteX16" fmla="*/ 285750 w 285750"/>
                <a:gd name="connsiteY16" fmla="*/ 200025 h 285750"/>
                <a:gd name="connsiteX17" fmla="*/ 276225 w 285750"/>
                <a:gd name="connsiteY17" fmla="*/ 190500 h 285750"/>
                <a:gd name="connsiteX18" fmla="*/ 180975 w 285750"/>
                <a:gd name="connsiteY18" fmla="*/ 47625 h 285750"/>
                <a:gd name="connsiteX19" fmla="*/ 209550 w 285750"/>
                <a:gd name="connsiteY19" fmla="*/ 47625 h 285750"/>
                <a:gd name="connsiteX20" fmla="*/ 219075 w 285750"/>
                <a:gd name="connsiteY20" fmla="*/ 57150 h 285750"/>
                <a:gd name="connsiteX21" fmla="*/ 209550 w 285750"/>
                <a:gd name="connsiteY21" fmla="*/ 66675 h 285750"/>
                <a:gd name="connsiteX22" fmla="*/ 180975 w 285750"/>
                <a:gd name="connsiteY22" fmla="*/ 66675 h 285750"/>
                <a:gd name="connsiteX23" fmla="*/ 171450 w 285750"/>
                <a:gd name="connsiteY23" fmla="*/ 57150 h 285750"/>
                <a:gd name="connsiteX24" fmla="*/ 180975 w 285750"/>
                <a:gd name="connsiteY24" fmla="*/ 47625 h 285750"/>
                <a:gd name="connsiteX25" fmla="*/ 180975 w 285750"/>
                <a:gd name="connsiteY25" fmla="*/ 95250 h 285750"/>
                <a:gd name="connsiteX26" fmla="*/ 209550 w 285750"/>
                <a:gd name="connsiteY26" fmla="*/ 95250 h 285750"/>
                <a:gd name="connsiteX27" fmla="*/ 219075 w 285750"/>
                <a:gd name="connsiteY27" fmla="*/ 104775 h 285750"/>
                <a:gd name="connsiteX28" fmla="*/ 209550 w 285750"/>
                <a:gd name="connsiteY28" fmla="*/ 114300 h 285750"/>
                <a:gd name="connsiteX29" fmla="*/ 180975 w 285750"/>
                <a:gd name="connsiteY29" fmla="*/ 114300 h 285750"/>
                <a:gd name="connsiteX30" fmla="*/ 171450 w 285750"/>
                <a:gd name="connsiteY30" fmla="*/ 104775 h 285750"/>
                <a:gd name="connsiteX31" fmla="*/ 180975 w 285750"/>
                <a:gd name="connsiteY31" fmla="*/ 95250 h 285750"/>
                <a:gd name="connsiteX32" fmla="*/ 76200 w 285750"/>
                <a:gd name="connsiteY32" fmla="*/ 57150 h 285750"/>
                <a:gd name="connsiteX33" fmla="*/ 85725 w 285750"/>
                <a:gd name="connsiteY33" fmla="*/ 47625 h 285750"/>
                <a:gd name="connsiteX34" fmla="*/ 142875 w 285750"/>
                <a:gd name="connsiteY34" fmla="*/ 47625 h 285750"/>
                <a:gd name="connsiteX35" fmla="*/ 152400 w 285750"/>
                <a:gd name="connsiteY35" fmla="*/ 57150 h 285750"/>
                <a:gd name="connsiteX36" fmla="*/ 152400 w 285750"/>
                <a:gd name="connsiteY36" fmla="*/ 104775 h 285750"/>
                <a:gd name="connsiteX37" fmla="*/ 142875 w 285750"/>
                <a:gd name="connsiteY37" fmla="*/ 114300 h 285750"/>
                <a:gd name="connsiteX38" fmla="*/ 85725 w 285750"/>
                <a:gd name="connsiteY38" fmla="*/ 114300 h 285750"/>
                <a:gd name="connsiteX39" fmla="*/ 76200 w 285750"/>
                <a:gd name="connsiteY39" fmla="*/ 104775 h 285750"/>
                <a:gd name="connsiteX40" fmla="*/ 76200 w 285750"/>
                <a:gd name="connsiteY40" fmla="*/ 57150 h 285750"/>
                <a:gd name="connsiteX41" fmla="*/ 85725 w 285750"/>
                <a:gd name="connsiteY41" fmla="*/ 142875 h 285750"/>
                <a:gd name="connsiteX42" fmla="*/ 209550 w 285750"/>
                <a:gd name="connsiteY42" fmla="*/ 142875 h 285750"/>
                <a:gd name="connsiteX43" fmla="*/ 219075 w 285750"/>
                <a:gd name="connsiteY43" fmla="*/ 152400 h 285750"/>
                <a:gd name="connsiteX44" fmla="*/ 209550 w 285750"/>
                <a:gd name="connsiteY44" fmla="*/ 161925 h 285750"/>
                <a:gd name="connsiteX45" fmla="*/ 85725 w 285750"/>
                <a:gd name="connsiteY45" fmla="*/ 161925 h 285750"/>
                <a:gd name="connsiteX46" fmla="*/ 76200 w 285750"/>
                <a:gd name="connsiteY46" fmla="*/ 152400 h 285750"/>
                <a:gd name="connsiteX47" fmla="*/ 85725 w 285750"/>
                <a:gd name="connsiteY47" fmla="*/ 142875 h 285750"/>
                <a:gd name="connsiteX48" fmla="*/ 200025 w 285750"/>
                <a:gd name="connsiteY48" fmla="*/ 266700 h 285750"/>
                <a:gd name="connsiteX49" fmla="*/ 19050 w 285750"/>
                <a:gd name="connsiteY49" fmla="*/ 266700 h 285750"/>
                <a:gd name="connsiteX50" fmla="*/ 19050 w 285750"/>
                <a:gd name="connsiteY50" fmla="*/ 57150 h 285750"/>
                <a:gd name="connsiteX51" fmla="*/ 38100 w 285750"/>
                <a:gd name="connsiteY51" fmla="*/ 57150 h 285750"/>
                <a:gd name="connsiteX52" fmla="*/ 38100 w 285750"/>
                <a:gd name="connsiteY52" fmla="*/ 207645 h 285750"/>
                <a:gd name="connsiteX53" fmla="*/ 74295 w 285750"/>
                <a:gd name="connsiteY53" fmla="*/ 247650 h 285750"/>
                <a:gd name="connsiteX54" fmla="*/ 200025 w 285750"/>
                <a:gd name="connsiteY54" fmla="*/ 247650 h 285750"/>
                <a:gd name="connsiteX55" fmla="*/ 200025 w 285750"/>
                <a:gd name="connsiteY55" fmla="*/ 266700 h 285750"/>
                <a:gd name="connsiteX56" fmla="*/ 247650 w 285750"/>
                <a:gd name="connsiteY56" fmla="*/ 228600 h 285750"/>
                <a:gd name="connsiteX57" fmla="*/ 109538 w 285750"/>
                <a:gd name="connsiteY57" fmla="*/ 228600 h 285750"/>
                <a:gd name="connsiteX58" fmla="*/ 114300 w 285750"/>
                <a:gd name="connsiteY58" fmla="*/ 209550 h 285750"/>
                <a:gd name="connsiteX59" fmla="*/ 266700 w 285750"/>
                <a:gd name="connsiteY59" fmla="*/ 209550 h 285750"/>
                <a:gd name="connsiteX60" fmla="*/ 247650 w 285750"/>
                <a:gd name="connsiteY60" fmla="*/ 22860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85750" h="285750">
                  <a:moveTo>
                    <a:pt x="276225" y="190500"/>
                  </a:moveTo>
                  <a:lnTo>
                    <a:pt x="257175" y="190500"/>
                  </a:lnTo>
                  <a:lnTo>
                    <a:pt x="257175" y="19050"/>
                  </a:lnTo>
                  <a:cubicBezTo>
                    <a:pt x="257175" y="8572"/>
                    <a:pt x="248602" y="0"/>
                    <a:pt x="238125" y="0"/>
                  </a:cubicBezTo>
                  <a:lnTo>
                    <a:pt x="57150" y="0"/>
                  </a:lnTo>
                  <a:cubicBezTo>
                    <a:pt x="46673" y="0"/>
                    <a:pt x="38100" y="8572"/>
                    <a:pt x="38100" y="19050"/>
                  </a:cubicBezTo>
                  <a:lnTo>
                    <a:pt x="38100" y="38100"/>
                  </a:lnTo>
                  <a:lnTo>
                    <a:pt x="19050" y="38100"/>
                  </a:lnTo>
                  <a:cubicBezTo>
                    <a:pt x="8572" y="38100"/>
                    <a:pt x="0" y="46672"/>
                    <a:pt x="0" y="57150"/>
                  </a:cubicBezTo>
                  <a:lnTo>
                    <a:pt x="0" y="266700"/>
                  </a:lnTo>
                  <a:cubicBezTo>
                    <a:pt x="0" y="277178"/>
                    <a:pt x="8572" y="285750"/>
                    <a:pt x="19050" y="285750"/>
                  </a:cubicBezTo>
                  <a:lnTo>
                    <a:pt x="200025" y="285750"/>
                  </a:lnTo>
                  <a:cubicBezTo>
                    <a:pt x="210502" y="285750"/>
                    <a:pt x="219075" y="277178"/>
                    <a:pt x="219075" y="266700"/>
                  </a:cubicBezTo>
                  <a:lnTo>
                    <a:pt x="219075" y="247650"/>
                  </a:lnTo>
                  <a:lnTo>
                    <a:pt x="247650" y="247650"/>
                  </a:lnTo>
                  <a:cubicBezTo>
                    <a:pt x="268605" y="247650"/>
                    <a:pt x="285750" y="230505"/>
                    <a:pt x="285750" y="209550"/>
                  </a:cubicBezTo>
                  <a:lnTo>
                    <a:pt x="285750" y="200025"/>
                  </a:lnTo>
                  <a:cubicBezTo>
                    <a:pt x="285750" y="194310"/>
                    <a:pt x="281940" y="190500"/>
                    <a:pt x="276225" y="190500"/>
                  </a:cubicBezTo>
                  <a:close/>
                  <a:moveTo>
                    <a:pt x="180975" y="47625"/>
                  </a:moveTo>
                  <a:lnTo>
                    <a:pt x="209550" y="47625"/>
                  </a:lnTo>
                  <a:cubicBezTo>
                    <a:pt x="215265" y="47625"/>
                    <a:pt x="219075" y="51435"/>
                    <a:pt x="219075" y="57150"/>
                  </a:cubicBezTo>
                  <a:cubicBezTo>
                    <a:pt x="219075" y="62865"/>
                    <a:pt x="215265" y="66675"/>
                    <a:pt x="209550" y="66675"/>
                  </a:cubicBezTo>
                  <a:lnTo>
                    <a:pt x="180975" y="66675"/>
                  </a:lnTo>
                  <a:cubicBezTo>
                    <a:pt x="175260" y="66675"/>
                    <a:pt x="171450" y="62865"/>
                    <a:pt x="171450" y="57150"/>
                  </a:cubicBezTo>
                  <a:cubicBezTo>
                    <a:pt x="171450" y="51435"/>
                    <a:pt x="175260" y="47625"/>
                    <a:pt x="180975" y="47625"/>
                  </a:cubicBezTo>
                  <a:close/>
                  <a:moveTo>
                    <a:pt x="180975" y="95250"/>
                  </a:moveTo>
                  <a:lnTo>
                    <a:pt x="209550" y="95250"/>
                  </a:lnTo>
                  <a:cubicBezTo>
                    <a:pt x="215265" y="95250"/>
                    <a:pt x="219075" y="99060"/>
                    <a:pt x="219075" y="104775"/>
                  </a:cubicBezTo>
                  <a:cubicBezTo>
                    <a:pt x="219075" y="110490"/>
                    <a:pt x="215265" y="114300"/>
                    <a:pt x="209550" y="114300"/>
                  </a:cubicBezTo>
                  <a:lnTo>
                    <a:pt x="180975" y="114300"/>
                  </a:lnTo>
                  <a:cubicBezTo>
                    <a:pt x="175260" y="114300"/>
                    <a:pt x="171450" y="110490"/>
                    <a:pt x="171450" y="104775"/>
                  </a:cubicBezTo>
                  <a:cubicBezTo>
                    <a:pt x="171450" y="99060"/>
                    <a:pt x="175260" y="95250"/>
                    <a:pt x="180975" y="95250"/>
                  </a:cubicBezTo>
                  <a:close/>
                  <a:moveTo>
                    <a:pt x="76200" y="57150"/>
                  </a:moveTo>
                  <a:cubicBezTo>
                    <a:pt x="76200" y="51435"/>
                    <a:pt x="80010" y="47625"/>
                    <a:pt x="85725" y="47625"/>
                  </a:cubicBezTo>
                  <a:lnTo>
                    <a:pt x="142875" y="47625"/>
                  </a:lnTo>
                  <a:cubicBezTo>
                    <a:pt x="148590" y="47625"/>
                    <a:pt x="152400" y="51435"/>
                    <a:pt x="152400" y="57150"/>
                  </a:cubicBezTo>
                  <a:lnTo>
                    <a:pt x="152400" y="104775"/>
                  </a:lnTo>
                  <a:cubicBezTo>
                    <a:pt x="152400" y="110490"/>
                    <a:pt x="148590" y="114300"/>
                    <a:pt x="142875" y="114300"/>
                  </a:cubicBezTo>
                  <a:lnTo>
                    <a:pt x="85725" y="114300"/>
                  </a:lnTo>
                  <a:cubicBezTo>
                    <a:pt x="80010" y="114300"/>
                    <a:pt x="76200" y="110490"/>
                    <a:pt x="76200" y="104775"/>
                  </a:cubicBezTo>
                  <a:lnTo>
                    <a:pt x="76200" y="57150"/>
                  </a:lnTo>
                  <a:close/>
                  <a:moveTo>
                    <a:pt x="85725" y="142875"/>
                  </a:moveTo>
                  <a:lnTo>
                    <a:pt x="209550" y="142875"/>
                  </a:lnTo>
                  <a:cubicBezTo>
                    <a:pt x="215265" y="142875"/>
                    <a:pt x="219075" y="146685"/>
                    <a:pt x="219075" y="152400"/>
                  </a:cubicBezTo>
                  <a:cubicBezTo>
                    <a:pt x="219075" y="158115"/>
                    <a:pt x="215265" y="161925"/>
                    <a:pt x="209550" y="161925"/>
                  </a:cubicBezTo>
                  <a:lnTo>
                    <a:pt x="85725" y="161925"/>
                  </a:lnTo>
                  <a:cubicBezTo>
                    <a:pt x="80010" y="161925"/>
                    <a:pt x="76200" y="158115"/>
                    <a:pt x="76200" y="152400"/>
                  </a:cubicBezTo>
                  <a:cubicBezTo>
                    <a:pt x="76200" y="146685"/>
                    <a:pt x="80010" y="142875"/>
                    <a:pt x="85725" y="142875"/>
                  </a:cubicBezTo>
                  <a:close/>
                  <a:moveTo>
                    <a:pt x="200025" y="266700"/>
                  </a:moveTo>
                  <a:lnTo>
                    <a:pt x="19050" y="266700"/>
                  </a:lnTo>
                  <a:lnTo>
                    <a:pt x="19050" y="57150"/>
                  </a:lnTo>
                  <a:lnTo>
                    <a:pt x="38100" y="57150"/>
                  </a:lnTo>
                  <a:lnTo>
                    <a:pt x="38100" y="207645"/>
                  </a:lnTo>
                  <a:cubicBezTo>
                    <a:pt x="38100" y="228600"/>
                    <a:pt x="54293" y="246697"/>
                    <a:pt x="74295" y="247650"/>
                  </a:cubicBezTo>
                  <a:cubicBezTo>
                    <a:pt x="76200" y="247650"/>
                    <a:pt x="100965" y="247650"/>
                    <a:pt x="200025" y="247650"/>
                  </a:cubicBezTo>
                  <a:lnTo>
                    <a:pt x="200025" y="266700"/>
                  </a:lnTo>
                  <a:close/>
                  <a:moveTo>
                    <a:pt x="247650" y="228600"/>
                  </a:moveTo>
                  <a:lnTo>
                    <a:pt x="109538" y="228600"/>
                  </a:lnTo>
                  <a:cubicBezTo>
                    <a:pt x="112395" y="222885"/>
                    <a:pt x="114300" y="216217"/>
                    <a:pt x="114300" y="209550"/>
                  </a:cubicBezTo>
                  <a:lnTo>
                    <a:pt x="266700" y="209550"/>
                  </a:lnTo>
                  <a:cubicBezTo>
                    <a:pt x="266700" y="220028"/>
                    <a:pt x="258127" y="228600"/>
                    <a:pt x="247650" y="2286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5" name="稻壳儿设计师PPT@老油条PPT_14"/>
          <p:cNvSpPr/>
          <p:nvPr/>
        </p:nvSpPr>
        <p:spPr>
          <a:xfrm>
            <a:off x="4426213" y="4357859"/>
            <a:ext cx="185045" cy="185138"/>
          </a:xfrm>
          <a:custGeom>
            <a:avLst/>
            <a:gdLst>
              <a:gd name="connsiteX0" fmla="*/ 171450 w 285750"/>
              <a:gd name="connsiteY0" fmla="*/ 161925 h 285894"/>
              <a:gd name="connsiteX1" fmla="*/ 171450 w 285750"/>
              <a:gd name="connsiteY1" fmla="*/ 276225 h 285894"/>
              <a:gd name="connsiteX2" fmla="*/ 160020 w 285750"/>
              <a:gd name="connsiteY2" fmla="*/ 285750 h 285894"/>
              <a:gd name="connsiteX3" fmla="*/ 57150 w 285750"/>
              <a:gd name="connsiteY3" fmla="*/ 260032 h 285894"/>
              <a:gd name="connsiteX4" fmla="*/ 57150 w 285750"/>
              <a:gd name="connsiteY4" fmla="*/ 276225 h 285894"/>
              <a:gd name="connsiteX5" fmla="*/ 47625 w 285750"/>
              <a:gd name="connsiteY5" fmla="*/ 285750 h 285894"/>
              <a:gd name="connsiteX6" fmla="*/ 38100 w 285750"/>
              <a:gd name="connsiteY6" fmla="*/ 276225 h 285894"/>
              <a:gd name="connsiteX7" fmla="*/ 38100 w 285750"/>
              <a:gd name="connsiteY7" fmla="*/ 255270 h 285894"/>
              <a:gd name="connsiteX8" fmla="*/ 7620 w 285750"/>
              <a:gd name="connsiteY8" fmla="*/ 247650 h 285894"/>
              <a:gd name="connsiteX9" fmla="*/ 0 w 285750"/>
              <a:gd name="connsiteY9" fmla="*/ 238125 h 285894"/>
              <a:gd name="connsiteX10" fmla="*/ 0 w 285750"/>
              <a:gd name="connsiteY10" fmla="*/ 190500 h 285894"/>
              <a:gd name="connsiteX11" fmla="*/ 7620 w 285750"/>
              <a:gd name="connsiteY11" fmla="*/ 180975 h 285894"/>
              <a:gd name="connsiteX12" fmla="*/ 160020 w 285750"/>
              <a:gd name="connsiteY12" fmla="*/ 152400 h 285894"/>
              <a:gd name="connsiteX13" fmla="*/ 171450 w 285750"/>
              <a:gd name="connsiteY13" fmla="*/ 161925 h 285894"/>
              <a:gd name="connsiteX14" fmla="*/ 257175 w 285750"/>
              <a:gd name="connsiteY14" fmla="*/ 0 h 285894"/>
              <a:gd name="connsiteX15" fmla="*/ 28575 w 285750"/>
              <a:gd name="connsiteY15" fmla="*/ 0 h 285894"/>
              <a:gd name="connsiteX16" fmla="*/ 0 w 285750"/>
              <a:gd name="connsiteY16" fmla="*/ 28575 h 285894"/>
              <a:gd name="connsiteX17" fmla="*/ 0 w 285750"/>
              <a:gd name="connsiteY17" fmla="*/ 104775 h 285894"/>
              <a:gd name="connsiteX18" fmla="*/ 28575 w 285750"/>
              <a:gd name="connsiteY18" fmla="*/ 133350 h 285894"/>
              <a:gd name="connsiteX19" fmla="*/ 190500 w 285750"/>
              <a:gd name="connsiteY19" fmla="*/ 133350 h 285894"/>
              <a:gd name="connsiteX20" fmla="*/ 190500 w 285750"/>
              <a:gd name="connsiteY20" fmla="*/ 180975 h 285894"/>
              <a:gd name="connsiteX21" fmla="*/ 207645 w 285750"/>
              <a:gd name="connsiteY21" fmla="*/ 186690 h 285894"/>
              <a:gd name="connsiteX22" fmla="*/ 242888 w 285750"/>
              <a:gd name="connsiteY22" fmla="*/ 133350 h 285894"/>
              <a:gd name="connsiteX23" fmla="*/ 257175 w 285750"/>
              <a:gd name="connsiteY23" fmla="*/ 133350 h 285894"/>
              <a:gd name="connsiteX24" fmla="*/ 285750 w 285750"/>
              <a:gd name="connsiteY24" fmla="*/ 104775 h 285894"/>
              <a:gd name="connsiteX25" fmla="*/ 285750 w 285750"/>
              <a:gd name="connsiteY25" fmla="*/ 28575 h 285894"/>
              <a:gd name="connsiteX26" fmla="*/ 257175 w 285750"/>
              <a:gd name="connsiteY26" fmla="*/ 0 h 285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85750" h="285894">
                <a:moveTo>
                  <a:pt x="171450" y="161925"/>
                </a:moveTo>
                <a:lnTo>
                  <a:pt x="171450" y="276225"/>
                </a:lnTo>
                <a:cubicBezTo>
                  <a:pt x="171450" y="282893"/>
                  <a:pt x="165735" y="286703"/>
                  <a:pt x="160020" y="285750"/>
                </a:cubicBezTo>
                <a:lnTo>
                  <a:pt x="57150" y="260032"/>
                </a:lnTo>
                <a:lnTo>
                  <a:pt x="57150" y="276225"/>
                </a:lnTo>
                <a:cubicBezTo>
                  <a:pt x="57150" y="281940"/>
                  <a:pt x="53340" y="285750"/>
                  <a:pt x="47625" y="285750"/>
                </a:cubicBezTo>
                <a:cubicBezTo>
                  <a:pt x="41910" y="285750"/>
                  <a:pt x="38100" y="281940"/>
                  <a:pt x="38100" y="276225"/>
                </a:cubicBezTo>
                <a:lnTo>
                  <a:pt x="38100" y="255270"/>
                </a:lnTo>
                <a:lnTo>
                  <a:pt x="7620" y="247650"/>
                </a:lnTo>
                <a:cubicBezTo>
                  <a:pt x="3810" y="246697"/>
                  <a:pt x="0" y="242888"/>
                  <a:pt x="0" y="238125"/>
                </a:cubicBezTo>
                <a:lnTo>
                  <a:pt x="0" y="190500"/>
                </a:lnTo>
                <a:cubicBezTo>
                  <a:pt x="0" y="185738"/>
                  <a:pt x="2858" y="181928"/>
                  <a:pt x="7620" y="180975"/>
                </a:cubicBezTo>
                <a:lnTo>
                  <a:pt x="160020" y="152400"/>
                </a:lnTo>
                <a:cubicBezTo>
                  <a:pt x="165735" y="151447"/>
                  <a:pt x="171450" y="156210"/>
                  <a:pt x="171450" y="161925"/>
                </a:cubicBezTo>
                <a:close/>
                <a:moveTo>
                  <a:pt x="257175" y="0"/>
                </a:moveTo>
                <a:lnTo>
                  <a:pt x="28575" y="0"/>
                </a:lnTo>
                <a:cubicBezTo>
                  <a:pt x="12383" y="0"/>
                  <a:pt x="0" y="12383"/>
                  <a:pt x="0" y="28575"/>
                </a:cubicBezTo>
                <a:lnTo>
                  <a:pt x="0" y="104775"/>
                </a:lnTo>
                <a:cubicBezTo>
                  <a:pt x="0" y="120968"/>
                  <a:pt x="12383" y="133350"/>
                  <a:pt x="28575" y="133350"/>
                </a:cubicBezTo>
                <a:lnTo>
                  <a:pt x="190500" y="133350"/>
                </a:lnTo>
                <a:lnTo>
                  <a:pt x="190500" y="180975"/>
                </a:lnTo>
                <a:cubicBezTo>
                  <a:pt x="190500" y="190500"/>
                  <a:pt x="202883" y="194310"/>
                  <a:pt x="207645" y="186690"/>
                </a:cubicBezTo>
                <a:lnTo>
                  <a:pt x="242888" y="133350"/>
                </a:lnTo>
                <a:lnTo>
                  <a:pt x="257175" y="133350"/>
                </a:lnTo>
                <a:cubicBezTo>
                  <a:pt x="273368" y="133350"/>
                  <a:pt x="285750" y="120968"/>
                  <a:pt x="285750" y="104775"/>
                </a:cubicBezTo>
                <a:lnTo>
                  <a:pt x="285750" y="28575"/>
                </a:lnTo>
                <a:cubicBezTo>
                  <a:pt x="285750" y="12383"/>
                  <a:pt x="273368" y="0"/>
                  <a:pt x="25717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稻壳儿设计师PPT@老油条PPT_15"/>
          <p:cNvSpPr/>
          <p:nvPr/>
        </p:nvSpPr>
        <p:spPr>
          <a:xfrm>
            <a:off x="1461538" y="4688409"/>
            <a:ext cx="1814951" cy="761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</a:t>
            </a:r>
          </a:p>
        </p:txBody>
      </p:sp>
      <p:sp>
        <p:nvSpPr>
          <p:cNvPr id="47" name="稻壳儿设计师PPT@老油条PPT_16"/>
          <p:cNvSpPr/>
          <p:nvPr/>
        </p:nvSpPr>
        <p:spPr>
          <a:xfrm>
            <a:off x="3610548" y="4688409"/>
            <a:ext cx="1814951" cy="761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</a:t>
            </a:r>
          </a:p>
        </p:txBody>
      </p:sp>
      <p:sp>
        <p:nvSpPr>
          <p:cNvPr id="14337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稻壳儿设计师PPT@老油条PPT_1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稻壳儿设计师PPT@老油条PPT_2"/>
          <p:cNvGrpSpPr/>
          <p:nvPr/>
        </p:nvGrpSpPr>
        <p:grpSpPr>
          <a:xfrm>
            <a:off x="-523875" y="-581026"/>
            <a:ext cx="2352676" cy="1980761"/>
            <a:chOff x="-523876" y="-581026"/>
            <a:chExt cx="3575051" cy="3009901"/>
          </a:xfrm>
        </p:grpSpPr>
        <p:sp>
          <p:nvSpPr>
            <p:cNvPr id="48" name="Freeform 101"/>
            <p:cNvSpPr/>
            <p:nvPr/>
          </p:nvSpPr>
          <p:spPr bwMode="auto">
            <a:xfrm flipH="1">
              <a:off x="-427039" y="503237"/>
              <a:ext cx="1049338" cy="1925638"/>
            </a:xfrm>
            <a:custGeom>
              <a:avLst/>
              <a:gdLst>
                <a:gd name="T0" fmla="*/ 185 w 186"/>
                <a:gd name="T1" fmla="*/ 124 h 341"/>
                <a:gd name="T2" fmla="*/ 179 w 186"/>
                <a:gd name="T3" fmla="*/ 93 h 341"/>
                <a:gd name="T4" fmla="*/ 166 w 186"/>
                <a:gd name="T5" fmla="*/ 55 h 341"/>
                <a:gd name="T6" fmla="*/ 150 w 186"/>
                <a:gd name="T7" fmla="*/ 22 h 341"/>
                <a:gd name="T8" fmla="*/ 134 w 186"/>
                <a:gd name="T9" fmla="*/ 8 h 341"/>
                <a:gd name="T10" fmla="*/ 118 w 186"/>
                <a:gd name="T11" fmla="*/ 1 h 341"/>
                <a:gd name="T12" fmla="*/ 89 w 186"/>
                <a:gd name="T13" fmla="*/ 12 h 341"/>
                <a:gd name="T14" fmla="*/ 54 w 186"/>
                <a:gd name="T15" fmla="*/ 54 h 341"/>
                <a:gd name="T16" fmla="*/ 6 w 186"/>
                <a:gd name="T17" fmla="*/ 122 h 341"/>
                <a:gd name="T18" fmla="*/ 1 w 186"/>
                <a:gd name="T19" fmla="*/ 145 h 341"/>
                <a:gd name="T20" fmla="*/ 6 w 186"/>
                <a:gd name="T21" fmla="*/ 181 h 341"/>
                <a:gd name="T22" fmla="*/ 26 w 186"/>
                <a:gd name="T23" fmla="*/ 256 h 341"/>
                <a:gd name="T24" fmla="*/ 38 w 186"/>
                <a:gd name="T25" fmla="*/ 295 h 341"/>
                <a:gd name="T26" fmla="*/ 53 w 186"/>
                <a:gd name="T27" fmla="*/ 327 h 341"/>
                <a:gd name="T28" fmla="*/ 77 w 186"/>
                <a:gd name="T29" fmla="*/ 339 h 341"/>
                <a:gd name="T30" fmla="*/ 125 w 186"/>
                <a:gd name="T31" fmla="*/ 305 h 341"/>
                <a:gd name="T32" fmla="*/ 145 w 186"/>
                <a:gd name="T33" fmla="*/ 266 h 341"/>
                <a:gd name="T34" fmla="*/ 164 w 186"/>
                <a:gd name="T35" fmla="*/ 217 h 341"/>
                <a:gd name="T36" fmla="*/ 178 w 186"/>
                <a:gd name="T37" fmla="*/ 173 h 341"/>
                <a:gd name="T38" fmla="*/ 185 w 186"/>
                <a:gd name="T39" fmla="*/ 1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341">
                  <a:moveTo>
                    <a:pt x="185" y="124"/>
                  </a:moveTo>
                  <a:cubicBezTo>
                    <a:pt x="184" y="113"/>
                    <a:pt x="182" y="103"/>
                    <a:pt x="179" y="93"/>
                  </a:cubicBezTo>
                  <a:cubicBezTo>
                    <a:pt x="175" y="80"/>
                    <a:pt x="170" y="68"/>
                    <a:pt x="166" y="55"/>
                  </a:cubicBezTo>
                  <a:cubicBezTo>
                    <a:pt x="162" y="43"/>
                    <a:pt x="157" y="32"/>
                    <a:pt x="150" y="22"/>
                  </a:cubicBezTo>
                  <a:cubicBezTo>
                    <a:pt x="146" y="15"/>
                    <a:pt x="141" y="10"/>
                    <a:pt x="134" y="8"/>
                  </a:cubicBezTo>
                  <a:cubicBezTo>
                    <a:pt x="129" y="4"/>
                    <a:pt x="124" y="1"/>
                    <a:pt x="118" y="1"/>
                  </a:cubicBezTo>
                  <a:cubicBezTo>
                    <a:pt x="106" y="0"/>
                    <a:pt x="97" y="4"/>
                    <a:pt x="89" y="12"/>
                  </a:cubicBezTo>
                  <a:cubicBezTo>
                    <a:pt x="77" y="25"/>
                    <a:pt x="65" y="39"/>
                    <a:pt x="54" y="54"/>
                  </a:cubicBezTo>
                  <a:cubicBezTo>
                    <a:pt x="37" y="76"/>
                    <a:pt x="20" y="98"/>
                    <a:pt x="6" y="122"/>
                  </a:cubicBezTo>
                  <a:cubicBezTo>
                    <a:pt x="2" y="129"/>
                    <a:pt x="0" y="137"/>
                    <a:pt x="1" y="145"/>
                  </a:cubicBezTo>
                  <a:cubicBezTo>
                    <a:pt x="2" y="157"/>
                    <a:pt x="3" y="169"/>
                    <a:pt x="6" y="181"/>
                  </a:cubicBezTo>
                  <a:cubicBezTo>
                    <a:pt x="12" y="206"/>
                    <a:pt x="18" y="231"/>
                    <a:pt x="26" y="256"/>
                  </a:cubicBezTo>
                  <a:cubicBezTo>
                    <a:pt x="30" y="269"/>
                    <a:pt x="35" y="282"/>
                    <a:pt x="38" y="295"/>
                  </a:cubicBezTo>
                  <a:cubicBezTo>
                    <a:pt x="42" y="306"/>
                    <a:pt x="47" y="317"/>
                    <a:pt x="53" y="327"/>
                  </a:cubicBezTo>
                  <a:cubicBezTo>
                    <a:pt x="58" y="336"/>
                    <a:pt x="67" y="341"/>
                    <a:pt x="77" y="339"/>
                  </a:cubicBezTo>
                  <a:cubicBezTo>
                    <a:pt x="99" y="336"/>
                    <a:pt x="116" y="327"/>
                    <a:pt x="125" y="305"/>
                  </a:cubicBezTo>
                  <a:cubicBezTo>
                    <a:pt x="133" y="292"/>
                    <a:pt x="139" y="279"/>
                    <a:pt x="145" y="266"/>
                  </a:cubicBezTo>
                  <a:cubicBezTo>
                    <a:pt x="153" y="250"/>
                    <a:pt x="159" y="234"/>
                    <a:pt x="164" y="217"/>
                  </a:cubicBezTo>
                  <a:cubicBezTo>
                    <a:pt x="168" y="203"/>
                    <a:pt x="171" y="187"/>
                    <a:pt x="178" y="173"/>
                  </a:cubicBezTo>
                  <a:cubicBezTo>
                    <a:pt x="184" y="157"/>
                    <a:pt x="186" y="141"/>
                    <a:pt x="185" y="124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2"/>
            <p:cNvSpPr/>
            <p:nvPr/>
          </p:nvSpPr>
          <p:spPr bwMode="auto">
            <a:xfrm flipH="1">
              <a:off x="646112" y="-276226"/>
              <a:ext cx="1303338" cy="920750"/>
            </a:xfrm>
            <a:custGeom>
              <a:avLst/>
              <a:gdLst>
                <a:gd name="T0" fmla="*/ 225 w 231"/>
                <a:gd name="T1" fmla="*/ 127 h 163"/>
                <a:gd name="T2" fmla="*/ 210 w 231"/>
                <a:gd name="T3" fmla="*/ 97 h 163"/>
                <a:gd name="T4" fmla="*/ 179 w 231"/>
                <a:gd name="T5" fmla="*/ 49 h 163"/>
                <a:gd name="T6" fmla="*/ 166 w 231"/>
                <a:gd name="T7" fmla="*/ 30 h 163"/>
                <a:gd name="T8" fmla="*/ 148 w 231"/>
                <a:gd name="T9" fmla="*/ 17 h 163"/>
                <a:gd name="T10" fmla="*/ 108 w 231"/>
                <a:gd name="T11" fmla="*/ 7 h 163"/>
                <a:gd name="T12" fmla="*/ 27 w 231"/>
                <a:gd name="T13" fmla="*/ 1 h 163"/>
                <a:gd name="T14" fmla="*/ 4 w 231"/>
                <a:gd name="T15" fmla="*/ 16 h 163"/>
                <a:gd name="T16" fmla="*/ 3 w 231"/>
                <a:gd name="T17" fmla="*/ 44 h 163"/>
                <a:gd name="T18" fmla="*/ 6 w 231"/>
                <a:gd name="T19" fmla="*/ 62 h 163"/>
                <a:gd name="T20" fmla="*/ 10 w 231"/>
                <a:gd name="T21" fmla="*/ 90 h 163"/>
                <a:gd name="T22" fmla="*/ 19 w 231"/>
                <a:gd name="T23" fmla="*/ 145 h 163"/>
                <a:gd name="T24" fmla="*/ 20 w 231"/>
                <a:gd name="T25" fmla="*/ 150 h 163"/>
                <a:gd name="T26" fmla="*/ 40 w 231"/>
                <a:gd name="T27" fmla="*/ 163 h 163"/>
                <a:gd name="T28" fmla="*/ 55 w 231"/>
                <a:gd name="T29" fmla="*/ 158 h 163"/>
                <a:gd name="T30" fmla="*/ 92 w 231"/>
                <a:gd name="T31" fmla="*/ 150 h 163"/>
                <a:gd name="T32" fmla="*/ 143 w 231"/>
                <a:gd name="T33" fmla="*/ 155 h 163"/>
                <a:gd name="T34" fmla="*/ 209 w 231"/>
                <a:gd name="T35" fmla="*/ 160 h 163"/>
                <a:gd name="T36" fmla="*/ 218 w 231"/>
                <a:gd name="T37" fmla="*/ 159 h 163"/>
                <a:gd name="T38" fmla="*/ 221 w 231"/>
                <a:gd name="T39" fmla="*/ 157 h 163"/>
                <a:gd name="T40" fmla="*/ 225 w 231"/>
                <a:gd name="T4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163">
                  <a:moveTo>
                    <a:pt x="225" y="127"/>
                  </a:moveTo>
                  <a:cubicBezTo>
                    <a:pt x="222" y="117"/>
                    <a:pt x="216" y="107"/>
                    <a:pt x="210" y="97"/>
                  </a:cubicBezTo>
                  <a:cubicBezTo>
                    <a:pt x="200" y="81"/>
                    <a:pt x="189" y="66"/>
                    <a:pt x="179" y="49"/>
                  </a:cubicBezTo>
                  <a:cubicBezTo>
                    <a:pt x="175" y="43"/>
                    <a:pt x="171" y="36"/>
                    <a:pt x="166" y="30"/>
                  </a:cubicBezTo>
                  <a:cubicBezTo>
                    <a:pt x="161" y="24"/>
                    <a:pt x="155" y="19"/>
                    <a:pt x="148" y="17"/>
                  </a:cubicBezTo>
                  <a:cubicBezTo>
                    <a:pt x="135" y="13"/>
                    <a:pt x="121" y="9"/>
                    <a:pt x="108" y="7"/>
                  </a:cubicBezTo>
                  <a:cubicBezTo>
                    <a:pt x="81" y="4"/>
                    <a:pt x="54" y="3"/>
                    <a:pt x="27" y="1"/>
                  </a:cubicBezTo>
                  <a:cubicBezTo>
                    <a:pt x="17" y="0"/>
                    <a:pt x="8" y="6"/>
                    <a:pt x="4" y="16"/>
                  </a:cubicBezTo>
                  <a:cubicBezTo>
                    <a:pt x="0" y="26"/>
                    <a:pt x="1" y="35"/>
                    <a:pt x="3" y="44"/>
                  </a:cubicBezTo>
                  <a:cubicBezTo>
                    <a:pt x="3" y="50"/>
                    <a:pt x="5" y="56"/>
                    <a:pt x="6" y="62"/>
                  </a:cubicBezTo>
                  <a:cubicBezTo>
                    <a:pt x="8" y="72"/>
                    <a:pt x="10" y="81"/>
                    <a:pt x="10" y="90"/>
                  </a:cubicBezTo>
                  <a:cubicBezTo>
                    <a:pt x="11" y="109"/>
                    <a:pt x="16" y="127"/>
                    <a:pt x="19" y="145"/>
                  </a:cubicBezTo>
                  <a:cubicBezTo>
                    <a:pt x="19" y="147"/>
                    <a:pt x="20" y="149"/>
                    <a:pt x="20" y="150"/>
                  </a:cubicBezTo>
                  <a:cubicBezTo>
                    <a:pt x="24" y="159"/>
                    <a:pt x="30" y="163"/>
                    <a:pt x="40" y="163"/>
                  </a:cubicBezTo>
                  <a:cubicBezTo>
                    <a:pt x="45" y="162"/>
                    <a:pt x="50" y="161"/>
                    <a:pt x="55" y="158"/>
                  </a:cubicBezTo>
                  <a:cubicBezTo>
                    <a:pt x="67" y="152"/>
                    <a:pt x="79" y="149"/>
                    <a:pt x="92" y="150"/>
                  </a:cubicBezTo>
                  <a:cubicBezTo>
                    <a:pt x="109" y="152"/>
                    <a:pt x="126" y="153"/>
                    <a:pt x="143" y="155"/>
                  </a:cubicBezTo>
                  <a:cubicBezTo>
                    <a:pt x="165" y="158"/>
                    <a:pt x="187" y="160"/>
                    <a:pt x="209" y="160"/>
                  </a:cubicBezTo>
                  <a:cubicBezTo>
                    <a:pt x="212" y="160"/>
                    <a:pt x="215" y="161"/>
                    <a:pt x="218" y="159"/>
                  </a:cubicBezTo>
                  <a:cubicBezTo>
                    <a:pt x="219" y="158"/>
                    <a:pt x="221" y="158"/>
                    <a:pt x="221" y="157"/>
                  </a:cubicBezTo>
                  <a:cubicBezTo>
                    <a:pt x="231" y="148"/>
                    <a:pt x="229" y="137"/>
                    <a:pt x="225" y="1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3"/>
            <p:cNvSpPr/>
            <p:nvPr/>
          </p:nvSpPr>
          <p:spPr bwMode="auto">
            <a:xfrm flipH="1">
              <a:off x="-523876" y="-508001"/>
              <a:ext cx="1570038" cy="1943101"/>
            </a:xfrm>
            <a:custGeom>
              <a:avLst/>
              <a:gdLst>
                <a:gd name="T0" fmla="*/ 39 w 278"/>
                <a:gd name="T1" fmla="*/ 29 h 344"/>
                <a:gd name="T2" fmla="*/ 58 w 278"/>
                <a:gd name="T3" fmla="*/ 13 h 344"/>
                <a:gd name="T4" fmla="*/ 110 w 278"/>
                <a:gd name="T5" fmla="*/ 20 h 344"/>
                <a:gd name="T6" fmla="*/ 134 w 278"/>
                <a:gd name="T7" fmla="*/ 54 h 344"/>
                <a:gd name="T8" fmla="*/ 174 w 278"/>
                <a:gd name="T9" fmla="*/ 97 h 344"/>
                <a:gd name="T10" fmla="*/ 264 w 278"/>
                <a:gd name="T11" fmla="*/ 183 h 344"/>
                <a:gd name="T12" fmla="*/ 278 w 278"/>
                <a:gd name="T13" fmla="*/ 208 h 344"/>
                <a:gd name="T14" fmla="*/ 274 w 278"/>
                <a:gd name="T15" fmla="*/ 222 h 344"/>
                <a:gd name="T16" fmla="*/ 246 w 278"/>
                <a:gd name="T17" fmla="*/ 254 h 344"/>
                <a:gd name="T18" fmla="*/ 198 w 278"/>
                <a:gd name="T19" fmla="*/ 306 h 344"/>
                <a:gd name="T20" fmla="*/ 163 w 278"/>
                <a:gd name="T21" fmla="*/ 340 h 344"/>
                <a:gd name="T22" fmla="*/ 148 w 278"/>
                <a:gd name="T23" fmla="*/ 342 h 344"/>
                <a:gd name="T24" fmla="*/ 120 w 278"/>
                <a:gd name="T25" fmla="*/ 314 h 344"/>
                <a:gd name="T26" fmla="*/ 89 w 278"/>
                <a:gd name="T27" fmla="*/ 273 h 344"/>
                <a:gd name="T28" fmla="*/ 70 w 278"/>
                <a:gd name="T29" fmla="*/ 256 h 344"/>
                <a:gd name="T30" fmla="*/ 52 w 278"/>
                <a:gd name="T31" fmla="*/ 231 h 344"/>
                <a:gd name="T32" fmla="*/ 18 w 278"/>
                <a:gd name="T33" fmla="*/ 143 h 344"/>
                <a:gd name="T34" fmla="*/ 7 w 278"/>
                <a:gd name="T35" fmla="*/ 115 h 344"/>
                <a:gd name="T36" fmla="*/ 1 w 278"/>
                <a:gd name="T37" fmla="*/ 71 h 344"/>
                <a:gd name="T38" fmla="*/ 7 w 278"/>
                <a:gd name="T39" fmla="*/ 57 h 344"/>
                <a:gd name="T40" fmla="*/ 39 w 278"/>
                <a:gd name="T41" fmla="*/ 2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344">
                  <a:moveTo>
                    <a:pt x="39" y="29"/>
                  </a:moveTo>
                  <a:cubicBezTo>
                    <a:pt x="44" y="25"/>
                    <a:pt x="51" y="20"/>
                    <a:pt x="58" y="13"/>
                  </a:cubicBezTo>
                  <a:cubicBezTo>
                    <a:pt x="72" y="0"/>
                    <a:pt x="101" y="5"/>
                    <a:pt x="110" y="20"/>
                  </a:cubicBezTo>
                  <a:cubicBezTo>
                    <a:pt x="118" y="31"/>
                    <a:pt x="126" y="42"/>
                    <a:pt x="134" y="54"/>
                  </a:cubicBezTo>
                  <a:cubicBezTo>
                    <a:pt x="146" y="70"/>
                    <a:pt x="160" y="84"/>
                    <a:pt x="174" y="97"/>
                  </a:cubicBezTo>
                  <a:cubicBezTo>
                    <a:pt x="205" y="125"/>
                    <a:pt x="235" y="153"/>
                    <a:pt x="264" y="183"/>
                  </a:cubicBezTo>
                  <a:cubicBezTo>
                    <a:pt x="271" y="190"/>
                    <a:pt x="277" y="198"/>
                    <a:pt x="278" y="208"/>
                  </a:cubicBezTo>
                  <a:cubicBezTo>
                    <a:pt x="278" y="214"/>
                    <a:pt x="277" y="218"/>
                    <a:pt x="274" y="222"/>
                  </a:cubicBezTo>
                  <a:cubicBezTo>
                    <a:pt x="265" y="233"/>
                    <a:pt x="256" y="244"/>
                    <a:pt x="246" y="254"/>
                  </a:cubicBezTo>
                  <a:cubicBezTo>
                    <a:pt x="230" y="272"/>
                    <a:pt x="214" y="289"/>
                    <a:pt x="198" y="306"/>
                  </a:cubicBezTo>
                  <a:cubicBezTo>
                    <a:pt x="187" y="318"/>
                    <a:pt x="175" y="329"/>
                    <a:pt x="163" y="340"/>
                  </a:cubicBezTo>
                  <a:cubicBezTo>
                    <a:pt x="158" y="344"/>
                    <a:pt x="153" y="344"/>
                    <a:pt x="148" y="342"/>
                  </a:cubicBezTo>
                  <a:cubicBezTo>
                    <a:pt x="135" y="336"/>
                    <a:pt x="125" y="326"/>
                    <a:pt x="120" y="314"/>
                  </a:cubicBezTo>
                  <a:cubicBezTo>
                    <a:pt x="113" y="297"/>
                    <a:pt x="103" y="284"/>
                    <a:pt x="89" y="273"/>
                  </a:cubicBezTo>
                  <a:cubicBezTo>
                    <a:pt x="82" y="267"/>
                    <a:pt x="76" y="262"/>
                    <a:pt x="70" y="256"/>
                  </a:cubicBezTo>
                  <a:cubicBezTo>
                    <a:pt x="62" y="249"/>
                    <a:pt x="56" y="241"/>
                    <a:pt x="52" y="231"/>
                  </a:cubicBezTo>
                  <a:cubicBezTo>
                    <a:pt x="39" y="203"/>
                    <a:pt x="28" y="173"/>
                    <a:pt x="18" y="143"/>
                  </a:cubicBezTo>
                  <a:cubicBezTo>
                    <a:pt x="15" y="134"/>
                    <a:pt x="12" y="124"/>
                    <a:pt x="7" y="115"/>
                  </a:cubicBezTo>
                  <a:cubicBezTo>
                    <a:pt x="1" y="101"/>
                    <a:pt x="1" y="86"/>
                    <a:pt x="1" y="71"/>
                  </a:cubicBezTo>
                  <a:cubicBezTo>
                    <a:pt x="0" y="66"/>
                    <a:pt x="3" y="61"/>
                    <a:pt x="7" y="57"/>
                  </a:cubicBezTo>
                  <a:cubicBezTo>
                    <a:pt x="16" y="47"/>
                    <a:pt x="27" y="40"/>
                    <a:pt x="39" y="29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4"/>
            <p:cNvSpPr/>
            <p:nvPr/>
          </p:nvSpPr>
          <p:spPr bwMode="auto">
            <a:xfrm flipH="1">
              <a:off x="741362" y="-581026"/>
              <a:ext cx="2309813" cy="998538"/>
            </a:xfrm>
            <a:custGeom>
              <a:avLst/>
              <a:gdLst>
                <a:gd name="T0" fmla="*/ 2 w 409"/>
                <a:gd name="T1" fmla="*/ 73 h 177"/>
                <a:gd name="T2" fmla="*/ 106 w 409"/>
                <a:gd name="T3" fmla="*/ 126 h 177"/>
                <a:gd name="T4" fmla="*/ 159 w 409"/>
                <a:gd name="T5" fmla="*/ 153 h 177"/>
                <a:gd name="T6" fmla="*/ 205 w 409"/>
                <a:gd name="T7" fmla="*/ 171 h 177"/>
                <a:gd name="T8" fmla="*/ 270 w 409"/>
                <a:gd name="T9" fmla="*/ 143 h 177"/>
                <a:gd name="T10" fmla="*/ 319 w 409"/>
                <a:gd name="T11" fmla="*/ 65 h 177"/>
                <a:gd name="T12" fmla="*/ 407 w 409"/>
                <a:gd name="T13" fmla="*/ 5 h 177"/>
                <a:gd name="T14" fmla="*/ 406 w 409"/>
                <a:gd name="T15" fmla="*/ 1 h 177"/>
                <a:gd name="T16" fmla="*/ 282 w 409"/>
                <a:gd name="T17" fmla="*/ 108 h 177"/>
                <a:gd name="T18" fmla="*/ 263 w 409"/>
                <a:gd name="T19" fmla="*/ 147 h 177"/>
                <a:gd name="T20" fmla="*/ 221 w 409"/>
                <a:gd name="T21" fmla="*/ 169 h 177"/>
                <a:gd name="T22" fmla="*/ 167 w 409"/>
                <a:gd name="T23" fmla="*/ 153 h 177"/>
                <a:gd name="T24" fmla="*/ 118 w 409"/>
                <a:gd name="T25" fmla="*/ 128 h 177"/>
                <a:gd name="T26" fmla="*/ 4 w 409"/>
                <a:gd name="T27" fmla="*/ 69 h 177"/>
                <a:gd name="T28" fmla="*/ 2 w 409"/>
                <a:gd name="T29" fmla="*/ 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177">
                  <a:moveTo>
                    <a:pt x="2" y="73"/>
                  </a:moveTo>
                  <a:cubicBezTo>
                    <a:pt x="37" y="91"/>
                    <a:pt x="71" y="108"/>
                    <a:pt x="106" y="126"/>
                  </a:cubicBezTo>
                  <a:cubicBezTo>
                    <a:pt x="123" y="135"/>
                    <a:pt x="141" y="144"/>
                    <a:pt x="159" y="153"/>
                  </a:cubicBezTo>
                  <a:cubicBezTo>
                    <a:pt x="173" y="160"/>
                    <a:pt x="188" y="168"/>
                    <a:pt x="205" y="171"/>
                  </a:cubicBezTo>
                  <a:cubicBezTo>
                    <a:pt x="231" y="177"/>
                    <a:pt x="258" y="169"/>
                    <a:pt x="270" y="143"/>
                  </a:cubicBezTo>
                  <a:cubicBezTo>
                    <a:pt x="283" y="114"/>
                    <a:pt x="297" y="88"/>
                    <a:pt x="319" y="65"/>
                  </a:cubicBezTo>
                  <a:cubicBezTo>
                    <a:pt x="343" y="39"/>
                    <a:pt x="374" y="18"/>
                    <a:pt x="407" y="5"/>
                  </a:cubicBezTo>
                  <a:cubicBezTo>
                    <a:pt x="409" y="4"/>
                    <a:pt x="408" y="0"/>
                    <a:pt x="406" y="1"/>
                  </a:cubicBezTo>
                  <a:cubicBezTo>
                    <a:pt x="354" y="22"/>
                    <a:pt x="310" y="59"/>
                    <a:pt x="282" y="108"/>
                  </a:cubicBezTo>
                  <a:cubicBezTo>
                    <a:pt x="275" y="120"/>
                    <a:pt x="270" y="134"/>
                    <a:pt x="263" y="147"/>
                  </a:cubicBezTo>
                  <a:cubicBezTo>
                    <a:pt x="255" y="162"/>
                    <a:pt x="238" y="169"/>
                    <a:pt x="221" y="169"/>
                  </a:cubicBezTo>
                  <a:cubicBezTo>
                    <a:pt x="202" y="169"/>
                    <a:pt x="184" y="161"/>
                    <a:pt x="167" y="153"/>
                  </a:cubicBezTo>
                  <a:cubicBezTo>
                    <a:pt x="151" y="144"/>
                    <a:pt x="135" y="136"/>
                    <a:pt x="118" y="128"/>
                  </a:cubicBezTo>
                  <a:cubicBezTo>
                    <a:pt x="80" y="108"/>
                    <a:pt x="42" y="89"/>
                    <a:pt x="4" y="69"/>
                  </a:cubicBezTo>
                  <a:cubicBezTo>
                    <a:pt x="2" y="68"/>
                    <a:pt x="0" y="72"/>
                    <a:pt x="2" y="73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稻壳儿设计师PPT@老油条PPT_3"/>
          <p:cNvSpPr/>
          <p:nvPr/>
        </p:nvSpPr>
        <p:spPr>
          <a:xfrm>
            <a:off x="3628571" y="422583"/>
            <a:ext cx="493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明年工作规划</a:t>
            </a:r>
          </a:p>
        </p:txBody>
      </p:sp>
      <p:sp>
        <p:nvSpPr>
          <p:cNvPr id="12" name="稻壳儿设计师PPT@老油条PPT_4"/>
          <p:cNvSpPr/>
          <p:nvPr/>
        </p:nvSpPr>
        <p:spPr>
          <a:xfrm>
            <a:off x="4496937" y="1786934"/>
            <a:ext cx="1889160" cy="1819400"/>
          </a:xfrm>
          <a:custGeom>
            <a:avLst/>
            <a:gdLst/>
            <a:ahLst/>
            <a:cxnLst/>
            <a:rect l="l" t="t" r="r" b="b"/>
            <a:pathLst>
              <a:path w="1866974" h="1798033">
                <a:moveTo>
                  <a:pt x="1506935" y="0"/>
                </a:moveTo>
                <a:lnTo>
                  <a:pt x="1794965" y="0"/>
                </a:lnTo>
                <a:cubicBezTo>
                  <a:pt x="1834734" y="0"/>
                  <a:pt x="1866974" y="32240"/>
                  <a:pt x="1866974" y="72009"/>
                </a:cubicBezTo>
                <a:lnTo>
                  <a:pt x="1866974" y="360039"/>
                </a:lnTo>
                <a:cubicBezTo>
                  <a:pt x="1866974" y="399808"/>
                  <a:pt x="1834734" y="432048"/>
                  <a:pt x="1794965" y="432048"/>
                </a:cubicBezTo>
                <a:lnTo>
                  <a:pt x="1553614" y="432048"/>
                </a:lnTo>
                <a:lnTo>
                  <a:pt x="1283262" y="647020"/>
                </a:lnTo>
                <a:cubicBezTo>
                  <a:pt x="1291915" y="669010"/>
                  <a:pt x="1296144" y="692970"/>
                  <a:pt x="1296144" y="717917"/>
                </a:cubicBezTo>
                <a:lnTo>
                  <a:pt x="1296144" y="1582005"/>
                </a:lnTo>
                <a:cubicBezTo>
                  <a:pt x="1296144" y="1701314"/>
                  <a:pt x="1199425" y="1798033"/>
                  <a:pt x="1080116" y="1798033"/>
                </a:cubicBezTo>
                <a:lnTo>
                  <a:pt x="216028" y="1798033"/>
                </a:lnTo>
                <a:cubicBezTo>
                  <a:pt x="96719" y="1798033"/>
                  <a:pt x="0" y="1701314"/>
                  <a:pt x="0" y="1582005"/>
                </a:cubicBezTo>
                <a:lnTo>
                  <a:pt x="0" y="717917"/>
                </a:lnTo>
                <a:cubicBezTo>
                  <a:pt x="0" y="598608"/>
                  <a:pt x="96719" y="501889"/>
                  <a:pt x="216028" y="501889"/>
                </a:cubicBezTo>
                <a:lnTo>
                  <a:pt x="1080116" y="501889"/>
                </a:lnTo>
                <a:cubicBezTo>
                  <a:pt x="1121326" y="501889"/>
                  <a:pt x="1159840" y="513428"/>
                  <a:pt x="1190630" y="536682"/>
                </a:cubicBezTo>
                <a:lnTo>
                  <a:pt x="1434926" y="342428"/>
                </a:lnTo>
                <a:lnTo>
                  <a:pt x="1434926" y="72009"/>
                </a:lnTo>
                <a:cubicBezTo>
                  <a:pt x="1434926" y="32240"/>
                  <a:pt x="1467166" y="0"/>
                  <a:pt x="1506935" y="0"/>
                </a:cubicBezTo>
                <a:close/>
              </a:path>
            </a:pathLst>
          </a:custGeom>
          <a:solidFill>
            <a:srgbClr val="A26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稻壳儿设计师PPT@老油条PPT_5"/>
          <p:cNvSpPr/>
          <p:nvPr/>
        </p:nvSpPr>
        <p:spPr>
          <a:xfrm flipV="1">
            <a:off x="6386096" y="2310851"/>
            <a:ext cx="1889160" cy="1819400"/>
          </a:xfrm>
          <a:custGeom>
            <a:avLst/>
            <a:gdLst/>
            <a:ahLst/>
            <a:cxnLst/>
            <a:rect l="l" t="t" r="r" b="b"/>
            <a:pathLst>
              <a:path w="1866974" h="1798033">
                <a:moveTo>
                  <a:pt x="1506935" y="0"/>
                </a:moveTo>
                <a:lnTo>
                  <a:pt x="1794965" y="0"/>
                </a:lnTo>
                <a:cubicBezTo>
                  <a:pt x="1834734" y="0"/>
                  <a:pt x="1866974" y="32240"/>
                  <a:pt x="1866974" y="72009"/>
                </a:cubicBezTo>
                <a:lnTo>
                  <a:pt x="1866974" y="360039"/>
                </a:lnTo>
                <a:cubicBezTo>
                  <a:pt x="1866974" y="399808"/>
                  <a:pt x="1834734" y="432048"/>
                  <a:pt x="1794965" y="432048"/>
                </a:cubicBezTo>
                <a:lnTo>
                  <a:pt x="1553614" y="432048"/>
                </a:lnTo>
                <a:lnTo>
                  <a:pt x="1283262" y="647020"/>
                </a:lnTo>
                <a:cubicBezTo>
                  <a:pt x="1291915" y="669010"/>
                  <a:pt x="1296144" y="692970"/>
                  <a:pt x="1296144" y="717917"/>
                </a:cubicBezTo>
                <a:lnTo>
                  <a:pt x="1296144" y="1582005"/>
                </a:lnTo>
                <a:cubicBezTo>
                  <a:pt x="1296144" y="1701314"/>
                  <a:pt x="1199425" y="1798033"/>
                  <a:pt x="1080116" y="1798033"/>
                </a:cubicBezTo>
                <a:lnTo>
                  <a:pt x="216028" y="1798033"/>
                </a:lnTo>
                <a:cubicBezTo>
                  <a:pt x="96719" y="1798033"/>
                  <a:pt x="0" y="1701314"/>
                  <a:pt x="0" y="1582005"/>
                </a:cubicBezTo>
                <a:lnTo>
                  <a:pt x="0" y="717917"/>
                </a:lnTo>
                <a:cubicBezTo>
                  <a:pt x="0" y="598608"/>
                  <a:pt x="96719" y="501889"/>
                  <a:pt x="216028" y="501889"/>
                </a:cubicBezTo>
                <a:lnTo>
                  <a:pt x="1080116" y="501889"/>
                </a:lnTo>
                <a:cubicBezTo>
                  <a:pt x="1121326" y="501889"/>
                  <a:pt x="1159840" y="513428"/>
                  <a:pt x="1190630" y="536682"/>
                </a:cubicBezTo>
                <a:lnTo>
                  <a:pt x="1434926" y="342428"/>
                </a:lnTo>
                <a:lnTo>
                  <a:pt x="1434926" y="72009"/>
                </a:lnTo>
                <a:cubicBezTo>
                  <a:pt x="1434926" y="32240"/>
                  <a:pt x="1467166" y="0"/>
                  <a:pt x="1506935" y="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稻壳儿设计师PPT@老油条PPT_6"/>
          <p:cNvSpPr/>
          <p:nvPr/>
        </p:nvSpPr>
        <p:spPr>
          <a:xfrm flipH="1" flipV="1">
            <a:off x="5805905" y="4163126"/>
            <a:ext cx="1889160" cy="1819400"/>
          </a:xfrm>
          <a:custGeom>
            <a:avLst/>
            <a:gdLst/>
            <a:ahLst/>
            <a:cxnLst/>
            <a:rect l="l" t="t" r="r" b="b"/>
            <a:pathLst>
              <a:path w="1866974" h="1798033">
                <a:moveTo>
                  <a:pt x="1506935" y="0"/>
                </a:moveTo>
                <a:lnTo>
                  <a:pt x="1794965" y="0"/>
                </a:lnTo>
                <a:cubicBezTo>
                  <a:pt x="1834734" y="0"/>
                  <a:pt x="1866974" y="32240"/>
                  <a:pt x="1866974" y="72009"/>
                </a:cubicBezTo>
                <a:lnTo>
                  <a:pt x="1866974" y="360039"/>
                </a:lnTo>
                <a:cubicBezTo>
                  <a:pt x="1866974" y="399808"/>
                  <a:pt x="1834734" y="432048"/>
                  <a:pt x="1794965" y="432048"/>
                </a:cubicBezTo>
                <a:lnTo>
                  <a:pt x="1553614" y="432048"/>
                </a:lnTo>
                <a:lnTo>
                  <a:pt x="1283262" y="647020"/>
                </a:lnTo>
                <a:cubicBezTo>
                  <a:pt x="1291915" y="669010"/>
                  <a:pt x="1296144" y="692970"/>
                  <a:pt x="1296144" y="717917"/>
                </a:cubicBezTo>
                <a:lnTo>
                  <a:pt x="1296144" y="1582005"/>
                </a:lnTo>
                <a:cubicBezTo>
                  <a:pt x="1296144" y="1701314"/>
                  <a:pt x="1199425" y="1798033"/>
                  <a:pt x="1080116" y="1798033"/>
                </a:cubicBezTo>
                <a:lnTo>
                  <a:pt x="216028" y="1798033"/>
                </a:lnTo>
                <a:cubicBezTo>
                  <a:pt x="96719" y="1798033"/>
                  <a:pt x="0" y="1701314"/>
                  <a:pt x="0" y="1582005"/>
                </a:cubicBezTo>
                <a:lnTo>
                  <a:pt x="0" y="717917"/>
                </a:lnTo>
                <a:cubicBezTo>
                  <a:pt x="0" y="598608"/>
                  <a:pt x="96719" y="501889"/>
                  <a:pt x="216028" y="501889"/>
                </a:cubicBezTo>
                <a:lnTo>
                  <a:pt x="1080116" y="501889"/>
                </a:lnTo>
                <a:cubicBezTo>
                  <a:pt x="1121326" y="501889"/>
                  <a:pt x="1159840" y="513428"/>
                  <a:pt x="1190630" y="536682"/>
                </a:cubicBezTo>
                <a:lnTo>
                  <a:pt x="1434926" y="342428"/>
                </a:lnTo>
                <a:lnTo>
                  <a:pt x="1434926" y="72009"/>
                </a:lnTo>
                <a:cubicBezTo>
                  <a:pt x="1434926" y="32240"/>
                  <a:pt x="1467166" y="0"/>
                  <a:pt x="1506935" y="0"/>
                </a:cubicBezTo>
                <a:close/>
              </a:path>
            </a:pathLst>
          </a:cu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稻壳儿设计师PPT@老油条PPT_7"/>
          <p:cNvSpPr/>
          <p:nvPr/>
        </p:nvSpPr>
        <p:spPr>
          <a:xfrm flipH="1">
            <a:off x="3916745" y="3623444"/>
            <a:ext cx="1889160" cy="1819400"/>
          </a:xfrm>
          <a:custGeom>
            <a:avLst/>
            <a:gdLst/>
            <a:ahLst/>
            <a:cxnLst/>
            <a:rect l="l" t="t" r="r" b="b"/>
            <a:pathLst>
              <a:path w="1866974" h="1798033">
                <a:moveTo>
                  <a:pt x="1506935" y="0"/>
                </a:moveTo>
                <a:lnTo>
                  <a:pt x="1794965" y="0"/>
                </a:lnTo>
                <a:cubicBezTo>
                  <a:pt x="1834734" y="0"/>
                  <a:pt x="1866974" y="32240"/>
                  <a:pt x="1866974" y="72009"/>
                </a:cubicBezTo>
                <a:lnTo>
                  <a:pt x="1866974" y="360039"/>
                </a:lnTo>
                <a:cubicBezTo>
                  <a:pt x="1866974" y="399808"/>
                  <a:pt x="1834734" y="432048"/>
                  <a:pt x="1794965" y="432048"/>
                </a:cubicBezTo>
                <a:lnTo>
                  <a:pt x="1553614" y="432048"/>
                </a:lnTo>
                <a:lnTo>
                  <a:pt x="1283262" y="647020"/>
                </a:lnTo>
                <a:cubicBezTo>
                  <a:pt x="1291915" y="669010"/>
                  <a:pt x="1296144" y="692970"/>
                  <a:pt x="1296144" y="717917"/>
                </a:cubicBezTo>
                <a:lnTo>
                  <a:pt x="1296144" y="1582005"/>
                </a:lnTo>
                <a:cubicBezTo>
                  <a:pt x="1296144" y="1701314"/>
                  <a:pt x="1199425" y="1798033"/>
                  <a:pt x="1080116" y="1798033"/>
                </a:cubicBezTo>
                <a:lnTo>
                  <a:pt x="216028" y="1798033"/>
                </a:lnTo>
                <a:cubicBezTo>
                  <a:pt x="96719" y="1798033"/>
                  <a:pt x="0" y="1701314"/>
                  <a:pt x="0" y="1582005"/>
                </a:cubicBezTo>
                <a:lnTo>
                  <a:pt x="0" y="717917"/>
                </a:lnTo>
                <a:cubicBezTo>
                  <a:pt x="0" y="598608"/>
                  <a:pt x="96719" y="501889"/>
                  <a:pt x="216028" y="501889"/>
                </a:cubicBezTo>
                <a:lnTo>
                  <a:pt x="1080116" y="501889"/>
                </a:lnTo>
                <a:cubicBezTo>
                  <a:pt x="1121326" y="501889"/>
                  <a:pt x="1159840" y="513428"/>
                  <a:pt x="1190630" y="536682"/>
                </a:cubicBezTo>
                <a:lnTo>
                  <a:pt x="1434926" y="342428"/>
                </a:lnTo>
                <a:lnTo>
                  <a:pt x="1434926" y="72009"/>
                </a:lnTo>
                <a:cubicBezTo>
                  <a:pt x="1434926" y="32240"/>
                  <a:pt x="1467166" y="0"/>
                  <a:pt x="1506935" y="0"/>
                </a:cubicBezTo>
                <a:close/>
              </a:path>
            </a:pathLst>
          </a:custGeom>
          <a:solidFill>
            <a:srgbClr val="443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稻壳儿设计师PPT@老油条PPT_8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5016604" y="4660312"/>
            <a:ext cx="265828" cy="285786"/>
          </a:xfrm>
          <a:custGeom>
            <a:avLst/>
            <a:gdLst>
              <a:gd name="T0" fmla="*/ 2147483646 w 67"/>
              <a:gd name="T1" fmla="*/ 2147483646 h 72"/>
              <a:gd name="T2" fmla="*/ 2147483646 w 67"/>
              <a:gd name="T3" fmla="*/ 2147483646 h 72"/>
              <a:gd name="T4" fmla="*/ 2147483646 w 67"/>
              <a:gd name="T5" fmla="*/ 2147483646 h 72"/>
              <a:gd name="T6" fmla="*/ 0 w 67"/>
              <a:gd name="T7" fmla="*/ 2147483646 h 72"/>
              <a:gd name="T8" fmla="*/ 0 w 67"/>
              <a:gd name="T9" fmla="*/ 2147483646 h 72"/>
              <a:gd name="T10" fmla="*/ 2147483646 w 67"/>
              <a:gd name="T11" fmla="*/ 2147483646 h 72"/>
              <a:gd name="T12" fmla="*/ 2147483646 w 67"/>
              <a:gd name="T13" fmla="*/ 2147483646 h 72"/>
              <a:gd name="T14" fmla="*/ 2147483646 w 67"/>
              <a:gd name="T15" fmla="*/ 2147483646 h 72"/>
              <a:gd name="T16" fmla="*/ 2147483646 w 67"/>
              <a:gd name="T17" fmla="*/ 0 h 72"/>
              <a:gd name="T18" fmla="*/ 2147483646 w 67"/>
              <a:gd name="T19" fmla="*/ 0 h 72"/>
              <a:gd name="T20" fmla="*/ 2147483646 w 67"/>
              <a:gd name="T21" fmla="*/ 2147483646 h 72"/>
              <a:gd name="T22" fmla="*/ 2147483646 w 67"/>
              <a:gd name="T23" fmla="*/ 2147483646 h 72"/>
              <a:gd name="T24" fmla="*/ 2147483646 w 67"/>
              <a:gd name="T25" fmla="*/ 2147483646 h 72"/>
              <a:gd name="T26" fmla="*/ 2147483646 w 67"/>
              <a:gd name="T27" fmla="*/ 2147483646 h 72"/>
              <a:gd name="T28" fmla="*/ 2147483646 w 67"/>
              <a:gd name="T29" fmla="*/ 0 h 72"/>
              <a:gd name="T30" fmla="*/ 2147483646 w 67"/>
              <a:gd name="T31" fmla="*/ 0 h 72"/>
              <a:gd name="T32" fmla="*/ 2147483646 w 67"/>
              <a:gd name="T33" fmla="*/ 2147483646 h 72"/>
              <a:gd name="T34" fmla="*/ 2147483646 w 67"/>
              <a:gd name="T35" fmla="*/ 2147483646 h 72"/>
              <a:gd name="T36" fmla="*/ 2147483646 w 67"/>
              <a:gd name="T37" fmla="*/ 2147483646 h 72"/>
              <a:gd name="T38" fmla="*/ 2147483646 w 67"/>
              <a:gd name="T39" fmla="*/ 2147483646 h 72"/>
              <a:gd name="T40" fmla="*/ 2147483646 w 67"/>
              <a:gd name="T41" fmla="*/ 2147483646 h 72"/>
              <a:gd name="T42" fmla="*/ 2147483646 w 67"/>
              <a:gd name="T43" fmla="*/ 2147483646 h 72"/>
              <a:gd name="T44" fmla="*/ 2147483646 w 67"/>
              <a:gd name="T45" fmla="*/ 2147483646 h 72"/>
              <a:gd name="T46" fmla="*/ 2147483646 w 67"/>
              <a:gd name="T47" fmla="*/ 2147483646 h 72"/>
              <a:gd name="T48" fmla="*/ 2147483646 w 67"/>
              <a:gd name="T49" fmla="*/ 2147483646 h 72"/>
              <a:gd name="T50" fmla="*/ 2147483646 w 67"/>
              <a:gd name="T51" fmla="*/ 2147483646 h 72"/>
              <a:gd name="T52" fmla="*/ 2147483646 w 67"/>
              <a:gd name="T53" fmla="*/ 2147483646 h 72"/>
              <a:gd name="T54" fmla="*/ 2147483646 w 67"/>
              <a:gd name="T55" fmla="*/ 2147483646 h 72"/>
              <a:gd name="T56" fmla="*/ 2147483646 w 67"/>
              <a:gd name="T57" fmla="*/ 2147483646 h 72"/>
              <a:gd name="T58" fmla="*/ 2147483646 w 67"/>
              <a:gd name="T59" fmla="*/ 2147483646 h 72"/>
              <a:gd name="T60" fmla="*/ 2147483646 w 67"/>
              <a:gd name="T61" fmla="*/ 2147483646 h 72"/>
              <a:gd name="T62" fmla="*/ 2147483646 w 67"/>
              <a:gd name="T63" fmla="*/ 2147483646 h 72"/>
              <a:gd name="T64" fmla="*/ 2147483646 w 67"/>
              <a:gd name="T65" fmla="*/ 2147483646 h 72"/>
              <a:gd name="T66" fmla="*/ 2147483646 w 67"/>
              <a:gd name="T67" fmla="*/ 2147483646 h 72"/>
              <a:gd name="T68" fmla="*/ 2147483646 w 67"/>
              <a:gd name="T69" fmla="*/ 2147483646 h 72"/>
              <a:gd name="T70" fmla="*/ 2147483646 w 67"/>
              <a:gd name="T71" fmla="*/ 2147483646 h 72"/>
              <a:gd name="T72" fmla="*/ 2147483646 w 67"/>
              <a:gd name="T73" fmla="*/ 2147483646 h 72"/>
              <a:gd name="T74" fmla="*/ 2147483646 w 67"/>
              <a:gd name="T75" fmla="*/ 2147483646 h 72"/>
              <a:gd name="T76" fmla="*/ 2147483646 w 67"/>
              <a:gd name="T77" fmla="*/ 2147483646 h 72"/>
              <a:gd name="T78" fmla="*/ 2147483646 w 67"/>
              <a:gd name="T79" fmla="*/ 2147483646 h 72"/>
              <a:gd name="T80" fmla="*/ 2147483646 w 67"/>
              <a:gd name="T81" fmla="*/ 2147483646 h 72"/>
              <a:gd name="T82" fmla="*/ 2147483646 w 67"/>
              <a:gd name="T83" fmla="*/ 2147483646 h 72"/>
              <a:gd name="T84" fmla="*/ 2147483646 w 67"/>
              <a:gd name="T85" fmla="*/ 2147483646 h 72"/>
              <a:gd name="T86" fmla="*/ 2147483646 w 67"/>
              <a:gd name="T87" fmla="*/ 2147483646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稻壳儿设计师PPT@老油条PPT_9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6937818" y="4689876"/>
            <a:ext cx="288510" cy="248590"/>
          </a:xfrm>
          <a:custGeom>
            <a:avLst/>
            <a:gdLst>
              <a:gd name="T0" fmla="*/ 2147483646 w 73"/>
              <a:gd name="T1" fmla="*/ 2147483646 h 63"/>
              <a:gd name="T2" fmla="*/ 2147483646 w 73"/>
              <a:gd name="T3" fmla="*/ 2147483646 h 63"/>
              <a:gd name="T4" fmla="*/ 2147483646 w 73"/>
              <a:gd name="T5" fmla="*/ 2147483646 h 63"/>
              <a:gd name="T6" fmla="*/ 2147483646 w 73"/>
              <a:gd name="T7" fmla="*/ 2147483646 h 63"/>
              <a:gd name="T8" fmla="*/ 2147483646 w 73"/>
              <a:gd name="T9" fmla="*/ 2147483646 h 63"/>
              <a:gd name="T10" fmla="*/ 2147483646 w 73"/>
              <a:gd name="T11" fmla="*/ 2147483646 h 63"/>
              <a:gd name="T12" fmla="*/ 2147483646 w 73"/>
              <a:gd name="T13" fmla="*/ 2147483646 h 63"/>
              <a:gd name="T14" fmla="*/ 2147483646 w 73"/>
              <a:gd name="T15" fmla="*/ 2147483646 h 63"/>
              <a:gd name="T16" fmla="*/ 2147483646 w 73"/>
              <a:gd name="T17" fmla="*/ 2147483646 h 63"/>
              <a:gd name="T18" fmla="*/ 0 w 73"/>
              <a:gd name="T19" fmla="*/ 2147483646 h 63"/>
              <a:gd name="T20" fmla="*/ 0 w 73"/>
              <a:gd name="T21" fmla="*/ 2147483646 h 63"/>
              <a:gd name="T22" fmla="*/ 2147483646 w 73"/>
              <a:gd name="T23" fmla="*/ 0 h 63"/>
              <a:gd name="T24" fmla="*/ 2147483646 w 73"/>
              <a:gd name="T25" fmla="*/ 0 h 63"/>
              <a:gd name="T26" fmla="*/ 2147483646 w 73"/>
              <a:gd name="T27" fmla="*/ 2147483646 h 63"/>
              <a:gd name="T28" fmla="*/ 2147483646 w 73"/>
              <a:gd name="T29" fmla="*/ 2147483646 h 63"/>
              <a:gd name="T30" fmla="*/ 2147483646 w 73"/>
              <a:gd name="T31" fmla="*/ 2147483646 h 63"/>
              <a:gd name="T32" fmla="*/ 2147483646 w 73"/>
              <a:gd name="T33" fmla="*/ 2147483646 h 63"/>
              <a:gd name="T34" fmla="*/ 2147483646 w 73"/>
              <a:gd name="T35" fmla="*/ 2147483646 h 63"/>
              <a:gd name="T36" fmla="*/ 2147483646 w 73"/>
              <a:gd name="T37" fmla="*/ 2147483646 h 63"/>
              <a:gd name="T38" fmla="*/ 2147483646 w 73"/>
              <a:gd name="T39" fmla="*/ 2147483646 h 63"/>
              <a:gd name="T40" fmla="*/ 2147483646 w 73"/>
              <a:gd name="T41" fmla="*/ 2147483646 h 63"/>
              <a:gd name="T42" fmla="*/ 2147483646 w 73"/>
              <a:gd name="T43" fmla="*/ 2147483646 h 63"/>
              <a:gd name="T44" fmla="*/ 2147483646 w 73"/>
              <a:gd name="T45" fmla="*/ 2147483646 h 63"/>
              <a:gd name="T46" fmla="*/ 2147483646 w 73"/>
              <a:gd name="T47" fmla="*/ 214748364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稻壳儿设计师PPT@老油条PPT_10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6937820" y="2845634"/>
            <a:ext cx="288510" cy="217742"/>
          </a:xfrm>
          <a:custGeom>
            <a:avLst/>
            <a:gdLst>
              <a:gd name="T0" fmla="*/ 2147483646 w 158"/>
              <a:gd name="T1" fmla="*/ 2147483646 h 119"/>
              <a:gd name="T2" fmla="*/ 0 w 158"/>
              <a:gd name="T3" fmla="*/ 2147483646 h 119"/>
              <a:gd name="T4" fmla="*/ 0 w 158"/>
              <a:gd name="T5" fmla="*/ 0 h 119"/>
              <a:gd name="T6" fmla="*/ 2147483646 w 158"/>
              <a:gd name="T7" fmla="*/ 0 h 119"/>
              <a:gd name="T8" fmla="*/ 2147483646 w 158"/>
              <a:gd name="T9" fmla="*/ 2147483646 h 119"/>
              <a:gd name="T10" fmla="*/ 2147483646 w 158"/>
              <a:gd name="T11" fmla="*/ 2147483646 h 119"/>
              <a:gd name="T12" fmla="*/ 2147483646 w 158"/>
              <a:gd name="T13" fmla="*/ 2147483646 h 119"/>
              <a:gd name="T14" fmla="*/ 2147483646 w 158"/>
              <a:gd name="T15" fmla="*/ 2147483646 h 119"/>
              <a:gd name="T16" fmla="*/ 2147483646 w 158"/>
              <a:gd name="T17" fmla="*/ 2147483646 h 119"/>
              <a:gd name="T18" fmla="*/ 2147483646 w 158"/>
              <a:gd name="T19" fmla="*/ 2147483646 h 119"/>
              <a:gd name="T20" fmla="*/ 2147483646 w 158"/>
              <a:gd name="T21" fmla="*/ 2147483646 h 119"/>
              <a:gd name="T22" fmla="*/ 2147483646 w 158"/>
              <a:gd name="T23" fmla="*/ 2147483646 h 119"/>
              <a:gd name="T24" fmla="*/ 2147483646 w 158"/>
              <a:gd name="T25" fmla="*/ 2147483646 h 119"/>
              <a:gd name="T26" fmla="*/ 2147483646 w 158"/>
              <a:gd name="T27" fmla="*/ 2147483646 h 119"/>
              <a:gd name="T28" fmla="*/ 2147483646 w 158"/>
              <a:gd name="T29" fmla="*/ 2147483646 h 119"/>
              <a:gd name="T30" fmla="*/ 2147483646 w 158"/>
              <a:gd name="T31" fmla="*/ 2147483646 h 119"/>
              <a:gd name="T32" fmla="*/ 2147483646 w 158"/>
              <a:gd name="T33" fmla="*/ 2147483646 h 119"/>
              <a:gd name="T34" fmla="*/ 2147483646 w 158"/>
              <a:gd name="T35" fmla="*/ 2147483646 h 119"/>
              <a:gd name="T36" fmla="*/ 2147483646 w 158"/>
              <a:gd name="T37" fmla="*/ 2147483646 h 119"/>
              <a:gd name="T38" fmla="*/ 2147483646 w 158"/>
              <a:gd name="T39" fmla="*/ 2147483646 h 119"/>
              <a:gd name="T40" fmla="*/ 2147483646 w 158"/>
              <a:gd name="T41" fmla="*/ 2147483646 h 119"/>
              <a:gd name="T42" fmla="*/ 2147483646 w 158"/>
              <a:gd name="T43" fmla="*/ 2147483646 h 119"/>
              <a:gd name="T44" fmla="*/ 2147483646 w 158"/>
              <a:gd name="T45" fmla="*/ 2147483646 h 119"/>
              <a:gd name="T46" fmla="*/ 2147483646 w 158"/>
              <a:gd name="T47" fmla="*/ 2147483646 h 119"/>
              <a:gd name="T48" fmla="*/ 2147483646 w 158"/>
              <a:gd name="T49" fmla="*/ 2147483646 h 119"/>
              <a:gd name="T50" fmla="*/ 2147483646 w 158"/>
              <a:gd name="T51" fmla="*/ 2147483646 h 119"/>
              <a:gd name="T52" fmla="*/ 2147483646 w 158"/>
              <a:gd name="T53" fmla="*/ 2147483646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稻壳儿设计师PPT@老油条PPT_11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5050628" y="2788024"/>
            <a:ext cx="197782" cy="332962"/>
          </a:xfrm>
          <a:custGeom>
            <a:avLst/>
            <a:gdLst>
              <a:gd name="T0" fmla="*/ 2147483646 w 29"/>
              <a:gd name="T1" fmla="*/ 2147483646 h 49"/>
              <a:gd name="T2" fmla="*/ 2147483646 w 29"/>
              <a:gd name="T3" fmla="*/ 2147483646 h 49"/>
              <a:gd name="T4" fmla="*/ 2147483646 w 29"/>
              <a:gd name="T5" fmla="*/ 2147483646 h 49"/>
              <a:gd name="T6" fmla="*/ 0 w 29"/>
              <a:gd name="T7" fmla="*/ 2147483646 h 49"/>
              <a:gd name="T8" fmla="*/ 0 w 29"/>
              <a:gd name="T9" fmla="*/ 2147483646 h 49"/>
              <a:gd name="T10" fmla="*/ 2147483646 w 29"/>
              <a:gd name="T11" fmla="*/ 0 h 49"/>
              <a:gd name="T12" fmla="*/ 2147483646 w 29"/>
              <a:gd name="T13" fmla="*/ 0 h 49"/>
              <a:gd name="T14" fmla="*/ 2147483646 w 29"/>
              <a:gd name="T15" fmla="*/ 2147483646 h 49"/>
              <a:gd name="T16" fmla="*/ 2147483646 w 29"/>
              <a:gd name="T17" fmla="*/ 2147483646 h 49"/>
              <a:gd name="T18" fmla="*/ 2147483646 w 29"/>
              <a:gd name="T19" fmla="*/ 2147483646 h 49"/>
              <a:gd name="T20" fmla="*/ 2147483646 w 29"/>
              <a:gd name="T21" fmla="*/ 2147483646 h 49"/>
              <a:gd name="T22" fmla="*/ 2147483646 w 29"/>
              <a:gd name="T23" fmla="*/ 2147483646 h 49"/>
              <a:gd name="T24" fmla="*/ 2147483646 w 29"/>
              <a:gd name="T25" fmla="*/ 2147483646 h 49"/>
              <a:gd name="T26" fmla="*/ 2147483646 w 29"/>
              <a:gd name="T27" fmla="*/ 2147483646 h 49"/>
              <a:gd name="T28" fmla="*/ 2147483646 w 29"/>
              <a:gd name="T29" fmla="*/ 2147483646 h 49"/>
              <a:gd name="T30" fmla="*/ 2147483646 w 29"/>
              <a:gd name="T31" fmla="*/ 2147483646 h 49"/>
              <a:gd name="T32" fmla="*/ 2147483646 w 29"/>
              <a:gd name="T33" fmla="*/ 2147483646 h 49"/>
              <a:gd name="T34" fmla="*/ 2147483646 w 29"/>
              <a:gd name="T35" fmla="*/ 2147483646 h 49"/>
              <a:gd name="T36" fmla="*/ 2147483646 w 29"/>
              <a:gd name="T37" fmla="*/ 2147483646 h 49"/>
              <a:gd name="T38" fmla="*/ 2147483646 w 29"/>
              <a:gd name="T39" fmla="*/ 2147483646 h 49"/>
              <a:gd name="T40" fmla="*/ 2147483646 w 29"/>
              <a:gd name="T41" fmla="*/ 2147483646 h 49"/>
              <a:gd name="T42" fmla="*/ 2147483646 w 29"/>
              <a:gd name="T43" fmla="*/ 2147483646 h 49"/>
              <a:gd name="T44" fmla="*/ 2147483646 w 29"/>
              <a:gd name="T45" fmla="*/ 2147483646 h 49"/>
              <a:gd name="T46" fmla="*/ 2147483646 w 29"/>
              <a:gd name="T47" fmla="*/ 2147483646 h 49"/>
              <a:gd name="T48" fmla="*/ 2147483646 w 29"/>
              <a:gd name="T49" fmla="*/ 2147483646 h 49"/>
              <a:gd name="T50" fmla="*/ 2147483646 w 29"/>
              <a:gd name="T51" fmla="*/ 2147483646 h 49"/>
              <a:gd name="T52" fmla="*/ 2147483646 w 29"/>
              <a:gd name="T53" fmla="*/ 2147483646 h 49"/>
              <a:gd name="T54" fmla="*/ 2147483646 w 29"/>
              <a:gd name="T55" fmla="*/ 2147483646 h 49"/>
              <a:gd name="T56" fmla="*/ 2147483646 w 29"/>
              <a:gd name="T57" fmla="*/ 2147483646 h 49"/>
              <a:gd name="T58" fmla="*/ 2147483646 w 29"/>
              <a:gd name="T59" fmla="*/ 2147483646 h 4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稻壳儿设计师PPT@老油条PPT_12"/>
          <p:cNvGrpSpPr/>
          <p:nvPr/>
        </p:nvGrpSpPr>
        <p:grpSpPr>
          <a:xfrm>
            <a:off x="633083" y="2256844"/>
            <a:ext cx="10925834" cy="1139286"/>
            <a:chOff x="680894" y="2256844"/>
            <a:chExt cx="10925834" cy="1139286"/>
          </a:xfrm>
        </p:grpSpPr>
        <p:grpSp>
          <p:nvGrpSpPr>
            <p:cNvPr id="21" name="组合 20"/>
            <p:cNvGrpSpPr/>
            <p:nvPr/>
          </p:nvGrpSpPr>
          <p:grpSpPr>
            <a:xfrm>
              <a:off x="8275256" y="2256844"/>
              <a:ext cx="3331472" cy="1139286"/>
              <a:chOff x="8710884" y="3787894"/>
              <a:chExt cx="3331472" cy="1139286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8710884" y="4249559"/>
                <a:ext cx="3331472" cy="6776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cs typeface="+mn-ea"/>
                  </a:rPr>
                  <a:t>Event planning is an effective behavior to increase market share. An action plan with executable, actionable and creative ideas can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710884" y="3787894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BB997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添加标题</a:t>
                </a: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680894" y="2256844"/>
              <a:ext cx="3331472" cy="1139286"/>
              <a:chOff x="8710884" y="3787894"/>
              <a:chExt cx="3331472" cy="1139286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8710884" y="4249559"/>
                <a:ext cx="3331472" cy="6776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cs typeface="+mn-ea"/>
                  </a:rPr>
                  <a:t>Event planning is an effective behavior to increase market share. An action plan with executable, actionable and creative ideas can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10213556" y="3787894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>
                    <a:solidFill>
                      <a:srgbClr val="BB997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添加标题</a:t>
                </a:r>
              </a:p>
            </p:txBody>
          </p:sp>
        </p:grpSp>
      </p:grpSp>
      <p:grpSp>
        <p:nvGrpSpPr>
          <p:cNvPr id="28" name="稻壳儿设计师PPT@老油条PPT_13"/>
          <p:cNvGrpSpPr/>
          <p:nvPr/>
        </p:nvGrpSpPr>
        <p:grpSpPr>
          <a:xfrm>
            <a:off x="633083" y="4278336"/>
            <a:ext cx="10925834" cy="1139286"/>
            <a:chOff x="680894" y="2256844"/>
            <a:chExt cx="10925834" cy="1139286"/>
          </a:xfrm>
        </p:grpSpPr>
        <p:grpSp>
          <p:nvGrpSpPr>
            <p:cNvPr id="29" name="组合 28"/>
            <p:cNvGrpSpPr/>
            <p:nvPr/>
          </p:nvGrpSpPr>
          <p:grpSpPr>
            <a:xfrm>
              <a:off x="8275256" y="2256844"/>
              <a:ext cx="3331472" cy="1139286"/>
              <a:chOff x="8710884" y="3787894"/>
              <a:chExt cx="3331472" cy="1139286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8710884" y="4249559"/>
                <a:ext cx="3331472" cy="6776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cs typeface="+mn-ea"/>
                  </a:rPr>
                  <a:t>Event planning is an effective behavior to increase market share. An action plan with executable, actionable and creative ideas can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8710884" y="3787894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BB997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添加标题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680894" y="2256844"/>
              <a:ext cx="3331472" cy="1139286"/>
              <a:chOff x="8710884" y="3787894"/>
              <a:chExt cx="3331472" cy="113928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8710884" y="4249559"/>
                <a:ext cx="3331472" cy="6776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cs typeface="+mn-ea"/>
                  </a:rPr>
                  <a:t>Event planning is an effective behavior to increase market share. An action plan with executable, actionable and creative ideas can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213556" y="3787894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>
                    <a:solidFill>
                      <a:srgbClr val="BB997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添加标题</a:t>
                </a:r>
              </a:p>
            </p:txBody>
          </p:sp>
        </p:grpSp>
      </p:grpSp>
      <p:sp>
        <p:nvSpPr>
          <p:cNvPr id="15361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稻壳儿设计师PPT@老油条PPT_1"/>
          <p:cNvSpPr/>
          <p:nvPr/>
        </p:nvSpPr>
        <p:spPr bwMode="auto">
          <a:xfrm>
            <a:off x="10466388" y="6067425"/>
            <a:ext cx="1757363" cy="1601788"/>
          </a:xfrm>
          <a:custGeom>
            <a:avLst/>
            <a:gdLst>
              <a:gd name="T0" fmla="*/ 286 w 294"/>
              <a:gd name="T1" fmla="*/ 237 h 268"/>
              <a:gd name="T2" fmla="*/ 292 w 294"/>
              <a:gd name="T3" fmla="*/ 213 h 268"/>
              <a:gd name="T4" fmla="*/ 290 w 294"/>
              <a:gd name="T5" fmla="*/ 203 h 268"/>
              <a:gd name="T6" fmla="*/ 285 w 294"/>
              <a:gd name="T7" fmla="*/ 183 h 268"/>
              <a:gd name="T8" fmla="*/ 272 w 294"/>
              <a:gd name="T9" fmla="*/ 160 h 268"/>
              <a:gd name="T10" fmla="*/ 261 w 294"/>
              <a:gd name="T11" fmla="*/ 115 h 268"/>
              <a:gd name="T12" fmla="*/ 259 w 294"/>
              <a:gd name="T13" fmla="*/ 83 h 268"/>
              <a:gd name="T14" fmla="*/ 253 w 294"/>
              <a:gd name="T15" fmla="*/ 73 h 268"/>
              <a:gd name="T16" fmla="*/ 258 w 294"/>
              <a:gd name="T17" fmla="*/ 73 h 268"/>
              <a:gd name="T18" fmla="*/ 242 w 294"/>
              <a:gd name="T19" fmla="*/ 36 h 268"/>
              <a:gd name="T20" fmla="*/ 195 w 294"/>
              <a:gd name="T21" fmla="*/ 8 h 268"/>
              <a:gd name="T22" fmla="*/ 145 w 294"/>
              <a:gd name="T23" fmla="*/ 15 h 268"/>
              <a:gd name="T24" fmla="*/ 129 w 294"/>
              <a:gd name="T25" fmla="*/ 31 h 268"/>
              <a:gd name="T26" fmla="*/ 93 w 294"/>
              <a:gd name="T27" fmla="*/ 53 h 268"/>
              <a:gd name="T28" fmla="*/ 61 w 294"/>
              <a:gd name="T29" fmla="*/ 59 h 268"/>
              <a:gd name="T30" fmla="*/ 21 w 294"/>
              <a:gd name="T31" fmla="*/ 95 h 268"/>
              <a:gd name="T32" fmla="*/ 18 w 294"/>
              <a:gd name="T33" fmla="*/ 105 h 268"/>
              <a:gd name="T34" fmla="*/ 11 w 294"/>
              <a:gd name="T35" fmla="*/ 134 h 268"/>
              <a:gd name="T36" fmla="*/ 5 w 294"/>
              <a:gd name="T37" fmla="*/ 163 h 268"/>
              <a:gd name="T38" fmla="*/ 0 w 294"/>
              <a:gd name="T39" fmla="*/ 189 h 268"/>
              <a:gd name="T40" fmla="*/ 9 w 294"/>
              <a:gd name="T41" fmla="*/ 206 h 268"/>
              <a:gd name="T42" fmla="*/ 33 w 294"/>
              <a:gd name="T43" fmla="*/ 217 h 268"/>
              <a:gd name="T44" fmla="*/ 87 w 294"/>
              <a:gd name="T45" fmla="*/ 235 h 268"/>
              <a:gd name="T46" fmla="*/ 139 w 294"/>
              <a:gd name="T47" fmla="*/ 259 h 268"/>
              <a:gd name="T48" fmla="*/ 180 w 294"/>
              <a:gd name="T49" fmla="*/ 262 h 268"/>
              <a:gd name="T50" fmla="*/ 214 w 294"/>
              <a:gd name="T51" fmla="*/ 253 h 268"/>
              <a:gd name="T52" fmla="*/ 267 w 294"/>
              <a:gd name="T53" fmla="*/ 247 h 268"/>
              <a:gd name="T54" fmla="*/ 286 w 294"/>
              <a:gd name="T55" fmla="*/ 23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4" h="268">
                <a:moveTo>
                  <a:pt x="286" y="237"/>
                </a:moveTo>
                <a:cubicBezTo>
                  <a:pt x="292" y="230"/>
                  <a:pt x="294" y="222"/>
                  <a:pt x="292" y="213"/>
                </a:cubicBezTo>
                <a:cubicBezTo>
                  <a:pt x="291" y="209"/>
                  <a:pt x="291" y="206"/>
                  <a:pt x="290" y="203"/>
                </a:cubicBezTo>
                <a:cubicBezTo>
                  <a:pt x="289" y="196"/>
                  <a:pt x="288" y="189"/>
                  <a:pt x="285" y="183"/>
                </a:cubicBezTo>
                <a:cubicBezTo>
                  <a:pt x="280" y="176"/>
                  <a:pt x="276" y="168"/>
                  <a:pt x="272" y="160"/>
                </a:cubicBezTo>
                <a:cubicBezTo>
                  <a:pt x="265" y="146"/>
                  <a:pt x="261" y="131"/>
                  <a:pt x="261" y="115"/>
                </a:cubicBezTo>
                <a:cubicBezTo>
                  <a:pt x="261" y="104"/>
                  <a:pt x="261" y="93"/>
                  <a:pt x="259" y="83"/>
                </a:cubicBezTo>
                <a:cubicBezTo>
                  <a:pt x="259" y="78"/>
                  <a:pt x="256" y="76"/>
                  <a:pt x="253" y="73"/>
                </a:cubicBezTo>
                <a:cubicBezTo>
                  <a:pt x="254" y="74"/>
                  <a:pt x="256" y="75"/>
                  <a:pt x="258" y="73"/>
                </a:cubicBezTo>
                <a:cubicBezTo>
                  <a:pt x="259" y="58"/>
                  <a:pt x="254" y="45"/>
                  <a:pt x="242" y="36"/>
                </a:cubicBezTo>
                <a:cubicBezTo>
                  <a:pt x="227" y="25"/>
                  <a:pt x="212" y="16"/>
                  <a:pt x="195" y="8"/>
                </a:cubicBezTo>
                <a:cubicBezTo>
                  <a:pt x="177" y="0"/>
                  <a:pt x="161" y="4"/>
                  <a:pt x="145" y="15"/>
                </a:cubicBezTo>
                <a:cubicBezTo>
                  <a:pt x="139" y="19"/>
                  <a:pt x="134" y="25"/>
                  <a:pt x="129" y="31"/>
                </a:cubicBezTo>
                <a:cubicBezTo>
                  <a:pt x="119" y="41"/>
                  <a:pt x="107" y="50"/>
                  <a:pt x="93" y="53"/>
                </a:cubicBezTo>
                <a:cubicBezTo>
                  <a:pt x="82" y="56"/>
                  <a:pt x="71" y="57"/>
                  <a:pt x="61" y="59"/>
                </a:cubicBezTo>
                <a:cubicBezTo>
                  <a:pt x="41" y="64"/>
                  <a:pt x="26" y="74"/>
                  <a:pt x="21" y="95"/>
                </a:cubicBezTo>
                <a:cubicBezTo>
                  <a:pt x="20" y="99"/>
                  <a:pt x="19" y="102"/>
                  <a:pt x="18" y="105"/>
                </a:cubicBezTo>
                <a:cubicBezTo>
                  <a:pt x="14" y="115"/>
                  <a:pt x="12" y="124"/>
                  <a:pt x="11" y="134"/>
                </a:cubicBezTo>
                <a:cubicBezTo>
                  <a:pt x="9" y="144"/>
                  <a:pt x="8" y="153"/>
                  <a:pt x="5" y="163"/>
                </a:cubicBezTo>
                <a:cubicBezTo>
                  <a:pt x="2" y="171"/>
                  <a:pt x="0" y="180"/>
                  <a:pt x="0" y="189"/>
                </a:cubicBezTo>
                <a:cubicBezTo>
                  <a:pt x="0" y="196"/>
                  <a:pt x="3" y="201"/>
                  <a:pt x="9" y="206"/>
                </a:cubicBezTo>
                <a:cubicBezTo>
                  <a:pt x="16" y="212"/>
                  <a:pt x="25" y="214"/>
                  <a:pt x="33" y="217"/>
                </a:cubicBezTo>
                <a:cubicBezTo>
                  <a:pt x="51" y="223"/>
                  <a:pt x="70" y="226"/>
                  <a:pt x="87" y="235"/>
                </a:cubicBezTo>
                <a:cubicBezTo>
                  <a:pt x="104" y="244"/>
                  <a:pt x="122" y="251"/>
                  <a:pt x="139" y="259"/>
                </a:cubicBezTo>
                <a:cubicBezTo>
                  <a:pt x="152" y="266"/>
                  <a:pt x="165" y="268"/>
                  <a:pt x="180" y="262"/>
                </a:cubicBezTo>
                <a:cubicBezTo>
                  <a:pt x="191" y="258"/>
                  <a:pt x="203" y="255"/>
                  <a:pt x="214" y="253"/>
                </a:cubicBezTo>
                <a:cubicBezTo>
                  <a:pt x="232" y="251"/>
                  <a:pt x="250" y="250"/>
                  <a:pt x="267" y="247"/>
                </a:cubicBezTo>
                <a:cubicBezTo>
                  <a:pt x="275" y="247"/>
                  <a:pt x="282" y="245"/>
                  <a:pt x="286" y="237"/>
                </a:cubicBezTo>
                <a:close/>
              </a:path>
            </a:pathLst>
          </a:custGeom>
          <a:solidFill>
            <a:srgbClr val="5F6F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稻壳儿设计师PPT@老油条PPT_2"/>
          <p:cNvSpPr/>
          <p:nvPr/>
        </p:nvSpPr>
        <p:spPr bwMode="auto">
          <a:xfrm>
            <a:off x="11279188" y="4895850"/>
            <a:ext cx="1579563" cy="1130300"/>
          </a:xfrm>
          <a:custGeom>
            <a:avLst/>
            <a:gdLst>
              <a:gd name="T0" fmla="*/ 248 w 264"/>
              <a:gd name="T1" fmla="*/ 52 h 189"/>
              <a:gd name="T2" fmla="*/ 219 w 264"/>
              <a:gd name="T3" fmla="*/ 36 h 189"/>
              <a:gd name="T4" fmla="*/ 167 w 264"/>
              <a:gd name="T5" fmla="*/ 13 h 189"/>
              <a:gd name="T6" fmla="*/ 145 w 264"/>
              <a:gd name="T7" fmla="*/ 4 h 189"/>
              <a:gd name="T8" fmla="*/ 122 w 264"/>
              <a:gd name="T9" fmla="*/ 2 h 189"/>
              <a:gd name="T10" fmla="*/ 84 w 264"/>
              <a:gd name="T11" fmla="*/ 16 h 189"/>
              <a:gd name="T12" fmla="*/ 13 w 264"/>
              <a:gd name="T13" fmla="*/ 55 h 189"/>
              <a:gd name="T14" fmla="*/ 2 w 264"/>
              <a:gd name="T15" fmla="*/ 80 h 189"/>
              <a:gd name="T16" fmla="*/ 16 w 264"/>
              <a:gd name="T17" fmla="*/ 104 h 189"/>
              <a:gd name="T18" fmla="*/ 29 w 264"/>
              <a:gd name="T19" fmla="*/ 118 h 189"/>
              <a:gd name="T20" fmla="*/ 47 w 264"/>
              <a:gd name="T21" fmla="*/ 139 h 189"/>
              <a:gd name="T22" fmla="*/ 84 w 264"/>
              <a:gd name="T23" fmla="*/ 180 h 189"/>
              <a:gd name="T24" fmla="*/ 89 w 264"/>
              <a:gd name="T25" fmla="*/ 184 h 189"/>
              <a:gd name="T26" fmla="*/ 111 w 264"/>
              <a:gd name="T27" fmla="*/ 184 h 189"/>
              <a:gd name="T28" fmla="*/ 122 w 264"/>
              <a:gd name="T29" fmla="*/ 171 h 189"/>
              <a:gd name="T30" fmla="*/ 149 w 264"/>
              <a:gd name="T31" fmla="*/ 144 h 189"/>
              <a:gd name="T32" fmla="*/ 194 w 264"/>
              <a:gd name="T33" fmla="*/ 121 h 189"/>
              <a:gd name="T34" fmla="*/ 252 w 264"/>
              <a:gd name="T35" fmla="*/ 90 h 189"/>
              <a:gd name="T36" fmla="*/ 259 w 264"/>
              <a:gd name="T37" fmla="*/ 83 h 189"/>
              <a:gd name="T38" fmla="*/ 261 w 264"/>
              <a:gd name="T39" fmla="*/ 80 h 189"/>
              <a:gd name="T40" fmla="*/ 248 w 264"/>
              <a:gd name="T41" fmla="*/ 5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4" h="189">
                <a:moveTo>
                  <a:pt x="248" y="52"/>
                </a:moveTo>
                <a:cubicBezTo>
                  <a:pt x="239" y="46"/>
                  <a:pt x="229" y="40"/>
                  <a:pt x="219" y="36"/>
                </a:cubicBezTo>
                <a:cubicBezTo>
                  <a:pt x="202" y="28"/>
                  <a:pt x="184" y="21"/>
                  <a:pt x="167" y="13"/>
                </a:cubicBezTo>
                <a:cubicBezTo>
                  <a:pt x="160" y="9"/>
                  <a:pt x="152" y="6"/>
                  <a:pt x="145" y="4"/>
                </a:cubicBezTo>
                <a:cubicBezTo>
                  <a:pt x="138" y="1"/>
                  <a:pt x="130" y="0"/>
                  <a:pt x="122" y="2"/>
                </a:cubicBezTo>
                <a:cubicBezTo>
                  <a:pt x="109" y="7"/>
                  <a:pt x="96" y="10"/>
                  <a:pt x="84" y="16"/>
                </a:cubicBezTo>
                <a:cubicBezTo>
                  <a:pt x="60" y="28"/>
                  <a:pt x="37" y="42"/>
                  <a:pt x="13" y="55"/>
                </a:cubicBezTo>
                <a:cubicBezTo>
                  <a:pt x="4" y="60"/>
                  <a:pt x="0" y="70"/>
                  <a:pt x="2" y="80"/>
                </a:cubicBezTo>
                <a:cubicBezTo>
                  <a:pt x="4" y="90"/>
                  <a:pt x="9" y="98"/>
                  <a:pt x="16" y="104"/>
                </a:cubicBezTo>
                <a:cubicBezTo>
                  <a:pt x="20" y="109"/>
                  <a:pt x="24" y="114"/>
                  <a:pt x="29" y="118"/>
                </a:cubicBezTo>
                <a:cubicBezTo>
                  <a:pt x="35" y="125"/>
                  <a:pt x="42" y="132"/>
                  <a:pt x="47" y="139"/>
                </a:cubicBezTo>
                <a:cubicBezTo>
                  <a:pt x="58" y="154"/>
                  <a:pt x="72" y="166"/>
                  <a:pt x="84" y="180"/>
                </a:cubicBezTo>
                <a:cubicBezTo>
                  <a:pt x="86" y="182"/>
                  <a:pt x="87" y="183"/>
                  <a:pt x="89" y="184"/>
                </a:cubicBezTo>
                <a:cubicBezTo>
                  <a:pt x="96" y="189"/>
                  <a:pt x="104" y="189"/>
                  <a:pt x="111" y="184"/>
                </a:cubicBezTo>
                <a:cubicBezTo>
                  <a:pt x="116" y="180"/>
                  <a:pt x="119" y="176"/>
                  <a:pt x="122" y="171"/>
                </a:cubicBezTo>
                <a:cubicBezTo>
                  <a:pt x="128" y="160"/>
                  <a:pt x="137" y="150"/>
                  <a:pt x="149" y="144"/>
                </a:cubicBezTo>
                <a:cubicBezTo>
                  <a:pt x="164" y="137"/>
                  <a:pt x="179" y="129"/>
                  <a:pt x="194" y="121"/>
                </a:cubicBezTo>
                <a:cubicBezTo>
                  <a:pt x="214" y="112"/>
                  <a:pt x="233" y="102"/>
                  <a:pt x="252" y="90"/>
                </a:cubicBezTo>
                <a:cubicBezTo>
                  <a:pt x="255" y="88"/>
                  <a:pt x="258" y="87"/>
                  <a:pt x="259" y="83"/>
                </a:cubicBezTo>
                <a:cubicBezTo>
                  <a:pt x="260" y="82"/>
                  <a:pt x="261" y="81"/>
                  <a:pt x="261" y="80"/>
                </a:cubicBezTo>
                <a:cubicBezTo>
                  <a:pt x="264" y="67"/>
                  <a:pt x="257" y="59"/>
                  <a:pt x="248" y="5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稻壳儿设计师PPT@老油条PPT_3"/>
          <p:cNvSpPr/>
          <p:nvPr/>
        </p:nvSpPr>
        <p:spPr bwMode="auto">
          <a:xfrm>
            <a:off x="11884025" y="3700463"/>
            <a:ext cx="131763" cy="263525"/>
          </a:xfrm>
          <a:custGeom>
            <a:avLst/>
            <a:gdLst>
              <a:gd name="T0" fmla="*/ 12 w 22"/>
              <a:gd name="T1" fmla="*/ 2 h 44"/>
              <a:gd name="T2" fmla="*/ 7 w 22"/>
              <a:gd name="T3" fmla="*/ 2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2 w 22"/>
              <a:gd name="T11" fmla="*/ 31 h 44"/>
              <a:gd name="T12" fmla="*/ 10 w 22"/>
              <a:gd name="T13" fmla="*/ 44 h 44"/>
              <a:gd name="T14" fmla="*/ 14 w 22"/>
              <a:gd name="T15" fmla="*/ 43 h 44"/>
              <a:gd name="T16" fmla="*/ 15 w 22"/>
              <a:gd name="T17" fmla="*/ 42 h 44"/>
              <a:gd name="T18" fmla="*/ 17 w 22"/>
              <a:gd name="T19" fmla="*/ 16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0" y="0"/>
                  <a:pt x="8" y="0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20"/>
                  <a:pt x="2" y="28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2" y="30"/>
                  <a:pt x="2" y="31"/>
                </a:cubicBezTo>
                <a:cubicBezTo>
                  <a:pt x="3" y="36"/>
                  <a:pt x="4" y="43"/>
                  <a:pt x="10" y="44"/>
                </a:cubicBezTo>
                <a:cubicBezTo>
                  <a:pt x="12" y="44"/>
                  <a:pt x="13" y="44"/>
                  <a:pt x="14" y="43"/>
                </a:cubicBezTo>
                <a:cubicBezTo>
                  <a:pt x="14" y="42"/>
                  <a:pt x="15" y="42"/>
                  <a:pt x="15" y="42"/>
                </a:cubicBezTo>
                <a:cubicBezTo>
                  <a:pt x="21" y="34"/>
                  <a:pt x="22" y="24"/>
                  <a:pt x="17" y="16"/>
                </a:cubicBezTo>
                <a:cubicBezTo>
                  <a:pt x="16" y="11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稻壳儿设计师PPT@老油条PPT_4"/>
          <p:cNvSpPr/>
          <p:nvPr/>
        </p:nvSpPr>
        <p:spPr bwMode="auto">
          <a:xfrm>
            <a:off x="11614150" y="3598863"/>
            <a:ext cx="131763" cy="263525"/>
          </a:xfrm>
          <a:custGeom>
            <a:avLst/>
            <a:gdLst>
              <a:gd name="T0" fmla="*/ 12 w 22"/>
              <a:gd name="T1" fmla="*/ 2 h 44"/>
              <a:gd name="T2" fmla="*/ 7 w 22"/>
              <a:gd name="T3" fmla="*/ 1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3 w 22"/>
              <a:gd name="T11" fmla="*/ 31 h 44"/>
              <a:gd name="T12" fmla="*/ 11 w 22"/>
              <a:gd name="T13" fmla="*/ 44 h 44"/>
              <a:gd name="T14" fmla="*/ 14 w 22"/>
              <a:gd name="T15" fmla="*/ 42 h 44"/>
              <a:gd name="T16" fmla="*/ 15 w 22"/>
              <a:gd name="T17" fmla="*/ 41 h 44"/>
              <a:gd name="T18" fmla="*/ 17 w 22"/>
              <a:gd name="T19" fmla="*/ 15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1" y="0"/>
                  <a:pt x="8" y="0"/>
                  <a:pt x="7" y="1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19"/>
                  <a:pt x="2" y="28"/>
                </a:cubicBezTo>
                <a:cubicBezTo>
                  <a:pt x="2" y="28"/>
                  <a:pt x="2" y="28"/>
                  <a:pt x="2" y="29"/>
                </a:cubicBezTo>
                <a:cubicBezTo>
                  <a:pt x="2" y="29"/>
                  <a:pt x="2" y="30"/>
                  <a:pt x="3" y="31"/>
                </a:cubicBezTo>
                <a:cubicBezTo>
                  <a:pt x="4" y="35"/>
                  <a:pt x="5" y="43"/>
                  <a:pt x="11" y="44"/>
                </a:cubicBezTo>
                <a:cubicBezTo>
                  <a:pt x="12" y="44"/>
                  <a:pt x="13" y="43"/>
                  <a:pt x="14" y="42"/>
                </a:cubicBezTo>
                <a:cubicBezTo>
                  <a:pt x="14" y="42"/>
                  <a:pt x="15" y="42"/>
                  <a:pt x="15" y="41"/>
                </a:cubicBezTo>
                <a:cubicBezTo>
                  <a:pt x="21" y="34"/>
                  <a:pt x="22" y="23"/>
                  <a:pt x="17" y="15"/>
                </a:cubicBezTo>
                <a:cubicBezTo>
                  <a:pt x="16" y="10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稻壳儿设计师PPT@老油条PPT_5"/>
          <p:cNvSpPr/>
          <p:nvPr/>
        </p:nvSpPr>
        <p:spPr bwMode="auto">
          <a:xfrm>
            <a:off x="12087225" y="3754438"/>
            <a:ext cx="107950" cy="274638"/>
          </a:xfrm>
          <a:custGeom>
            <a:avLst/>
            <a:gdLst>
              <a:gd name="T0" fmla="*/ 17 w 18"/>
              <a:gd name="T1" fmla="*/ 19 h 46"/>
              <a:gd name="T2" fmla="*/ 9 w 18"/>
              <a:gd name="T3" fmla="*/ 2 h 46"/>
              <a:gd name="T4" fmla="*/ 4 w 18"/>
              <a:gd name="T5" fmla="*/ 3 h 46"/>
              <a:gd name="T6" fmla="*/ 3 w 18"/>
              <a:gd name="T7" fmla="*/ 34 h 46"/>
              <a:gd name="T8" fmla="*/ 5 w 18"/>
              <a:gd name="T9" fmla="*/ 40 h 46"/>
              <a:gd name="T10" fmla="*/ 6 w 18"/>
              <a:gd name="T11" fmla="*/ 41 h 46"/>
              <a:gd name="T12" fmla="*/ 8 w 18"/>
              <a:gd name="T13" fmla="*/ 43 h 46"/>
              <a:gd name="T14" fmla="*/ 14 w 18"/>
              <a:gd name="T15" fmla="*/ 42 h 46"/>
              <a:gd name="T16" fmla="*/ 16 w 18"/>
              <a:gd name="T17" fmla="*/ 37 h 46"/>
              <a:gd name="T18" fmla="*/ 17 w 18"/>
              <a:gd name="T19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46">
                <a:moveTo>
                  <a:pt x="17" y="19"/>
                </a:moveTo>
                <a:cubicBezTo>
                  <a:pt x="16" y="13"/>
                  <a:pt x="14" y="6"/>
                  <a:pt x="9" y="2"/>
                </a:cubicBezTo>
                <a:cubicBezTo>
                  <a:pt x="7" y="0"/>
                  <a:pt x="4" y="1"/>
                  <a:pt x="4" y="3"/>
                </a:cubicBezTo>
                <a:cubicBezTo>
                  <a:pt x="0" y="13"/>
                  <a:pt x="0" y="24"/>
                  <a:pt x="3" y="34"/>
                </a:cubicBezTo>
                <a:cubicBezTo>
                  <a:pt x="4" y="36"/>
                  <a:pt x="4" y="38"/>
                  <a:pt x="5" y="40"/>
                </a:cubicBezTo>
                <a:cubicBezTo>
                  <a:pt x="6" y="40"/>
                  <a:pt x="6" y="40"/>
                  <a:pt x="6" y="41"/>
                </a:cubicBezTo>
                <a:cubicBezTo>
                  <a:pt x="7" y="42"/>
                  <a:pt x="7" y="42"/>
                  <a:pt x="8" y="43"/>
                </a:cubicBezTo>
                <a:cubicBezTo>
                  <a:pt x="9" y="46"/>
                  <a:pt x="13" y="45"/>
                  <a:pt x="14" y="42"/>
                </a:cubicBezTo>
                <a:cubicBezTo>
                  <a:pt x="15" y="41"/>
                  <a:pt x="16" y="39"/>
                  <a:pt x="16" y="37"/>
                </a:cubicBezTo>
                <a:cubicBezTo>
                  <a:pt x="18" y="31"/>
                  <a:pt x="17" y="24"/>
                  <a:pt x="17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稻壳儿设计师PPT@老油条PPT_6"/>
          <p:cNvSpPr/>
          <p:nvPr/>
        </p:nvSpPr>
        <p:spPr bwMode="auto">
          <a:xfrm>
            <a:off x="12165013" y="3378200"/>
            <a:ext cx="112713" cy="268288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1 w 19"/>
              <a:gd name="T7" fmla="*/ 16 h 45"/>
              <a:gd name="T8" fmla="*/ 6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9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1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2"/>
                  <a:pt x="1" y="16"/>
                </a:cubicBezTo>
                <a:cubicBezTo>
                  <a:pt x="0" y="21"/>
                  <a:pt x="1" y="33"/>
                  <a:pt x="6" y="38"/>
                </a:cubicBezTo>
                <a:cubicBezTo>
                  <a:pt x="6" y="40"/>
                  <a:pt x="7" y="41"/>
                  <a:pt x="8" y="42"/>
                </a:cubicBezTo>
                <a:cubicBezTo>
                  <a:pt x="14" y="45"/>
                  <a:pt x="16" y="39"/>
                  <a:pt x="17" y="33"/>
                </a:cubicBezTo>
                <a:cubicBezTo>
                  <a:pt x="18" y="30"/>
                  <a:pt x="18" y="27"/>
                  <a:pt x="19" y="25"/>
                </a:cubicBezTo>
                <a:cubicBezTo>
                  <a:pt x="19" y="20"/>
                  <a:pt x="19" y="6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稻壳儿设计师PPT@老油条PPT_7"/>
          <p:cNvSpPr/>
          <p:nvPr/>
        </p:nvSpPr>
        <p:spPr bwMode="auto">
          <a:xfrm>
            <a:off x="11572875" y="4225925"/>
            <a:ext cx="112713" cy="269875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0 w 19"/>
              <a:gd name="T7" fmla="*/ 16 h 45"/>
              <a:gd name="T8" fmla="*/ 5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8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0" y="4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1"/>
                  <a:pt x="0" y="16"/>
                </a:cubicBezTo>
                <a:cubicBezTo>
                  <a:pt x="0" y="21"/>
                  <a:pt x="1" y="32"/>
                  <a:pt x="5" y="38"/>
                </a:cubicBezTo>
                <a:cubicBezTo>
                  <a:pt x="6" y="39"/>
                  <a:pt x="7" y="41"/>
                  <a:pt x="8" y="42"/>
                </a:cubicBezTo>
                <a:cubicBezTo>
                  <a:pt x="14" y="45"/>
                  <a:pt x="16" y="38"/>
                  <a:pt x="17" y="33"/>
                </a:cubicBezTo>
                <a:cubicBezTo>
                  <a:pt x="18" y="30"/>
                  <a:pt x="18" y="27"/>
                  <a:pt x="18" y="25"/>
                </a:cubicBezTo>
                <a:cubicBezTo>
                  <a:pt x="19" y="19"/>
                  <a:pt x="18" y="5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稻壳儿设计师PPT@老油条PPT_8"/>
          <p:cNvSpPr/>
          <p:nvPr/>
        </p:nvSpPr>
        <p:spPr bwMode="auto">
          <a:xfrm>
            <a:off x="11966575" y="3425825"/>
            <a:ext cx="131763" cy="263525"/>
          </a:xfrm>
          <a:custGeom>
            <a:avLst/>
            <a:gdLst>
              <a:gd name="T0" fmla="*/ 20 w 22"/>
              <a:gd name="T1" fmla="*/ 25 h 44"/>
              <a:gd name="T2" fmla="*/ 16 w 22"/>
              <a:gd name="T3" fmla="*/ 10 h 44"/>
              <a:gd name="T4" fmla="*/ 12 w 22"/>
              <a:gd name="T5" fmla="*/ 2 h 44"/>
              <a:gd name="T6" fmla="*/ 6 w 22"/>
              <a:gd name="T7" fmla="*/ 3 h 44"/>
              <a:gd name="T8" fmla="*/ 5 w 22"/>
              <a:gd name="T9" fmla="*/ 8 h 44"/>
              <a:gd name="T10" fmla="*/ 2 w 22"/>
              <a:gd name="T11" fmla="*/ 29 h 44"/>
              <a:gd name="T12" fmla="*/ 4 w 22"/>
              <a:gd name="T13" fmla="*/ 34 h 44"/>
              <a:gd name="T14" fmla="*/ 7 w 22"/>
              <a:gd name="T15" fmla="*/ 40 h 44"/>
              <a:gd name="T16" fmla="*/ 8 w 22"/>
              <a:gd name="T17" fmla="*/ 40 h 44"/>
              <a:gd name="T18" fmla="*/ 17 w 22"/>
              <a:gd name="T19" fmla="*/ 42 h 44"/>
              <a:gd name="T20" fmla="*/ 20 w 22"/>
              <a:gd name="T21" fmla="*/ 2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20" y="25"/>
                </a:moveTo>
                <a:cubicBezTo>
                  <a:pt x="20" y="19"/>
                  <a:pt x="19" y="14"/>
                  <a:pt x="16" y="10"/>
                </a:cubicBezTo>
                <a:cubicBezTo>
                  <a:pt x="15" y="7"/>
                  <a:pt x="14" y="5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8"/>
                </a:cubicBezTo>
                <a:cubicBezTo>
                  <a:pt x="0" y="13"/>
                  <a:pt x="1" y="24"/>
                  <a:pt x="2" y="29"/>
                </a:cubicBezTo>
                <a:cubicBezTo>
                  <a:pt x="2" y="30"/>
                  <a:pt x="3" y="32"/>
                  <a:pt x="4" y="34"/>
                </a:cubicBezTo>
                <a:cubicBezTo>
                  <a:pt x="4" y="36"/>
                  <a:pt x="5" y="39"/>
                  <a:pt x="7" y="40"/>
                </a:cubicBezTo>
                <a:cubicBezTo>
                  <a:pt x="7" y="40"/>
                  <a:pt x="8" y="40"/>
                  <a:pt x="8" y="40"/>
                </a:cubicBezTo>
                <a:cubicBezTo>
                  <a:pt x="10" y="43"/>
                  <a:pt x="13" y="44"/>
                  <a:pt x="17" y="42"/>
                </a:cubicBezTo>
                <a:cubicBezTo>
                  <a:pt x="22" y="39"/>
                  <a:pt x="21" y="30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稻壳儿设计师PPT@老油条PPT_9"/>
          <p:cNvSpPr/>
          <p:nvPr/>
        </p:nvSpPr>
        <p:spPr bwMode="auto">
          <a:xfrm>
            <a:off x="11728450" y="3927475"/>
            <a:ext cx="131763" cy="269875"/>
          </a:xfrm>
          <a:custGeom>
            <a:avLst/>
            <a:gdLst>
              <a:gd name="T0" fmla="*/ 20 w 22"/>
              <a:gd name="T1" fmla="*/ 25 h 45"/>
              <a:gd name="T2" fmla="*/ 16 w 22"/>
              <a:gd name="T3" fmla="*/ 11 h 45"/>
              <a:gd name="T4" fmla="*/ 12 w 22"/>
              <a:gd name="T5" fmla="*/ 3 h 45"/>
              <a:gd name="T6" fmla="*/ 6 w 22"/>
              <a:gd name="T7" fmla="*/ 3 h 45"/>
              <a:gd name="T8" fmla="*/ 5 w 22"/>
              <a:gd name="T9" fmla="*/ 9 h 45"/>
              <a:gd name="T10" fmla="*/ 2 w 22"/>
              <a:gd name="T11" fmla="*/ 30 h 45"/>
              <a:gd name="T12" fmla="*/ 4 w 22"/>
              <a:gd name="T13" fmla="*/ 34 h 45"/>
              <a:gd name="T14" fmla="*/ 7 w 22"/>
              <a:gd name="T15" fmla="*/ 40 h 45"/>
              <a:gd name="T16" fmla="*/ 9 w 22"/>
              <a:gd name="T17" fmla="*/ 41 h 45"/>
              <a:gd name="T18" fmla="*/ 17 w 22"/>
              <a:gd name="T19" fmla="*/ 43 h 45"/>
              <a:gd name="T20" fmla="*/ 20 w 22"/>
              <a:gd name="T21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5">
                <a:moveTo>
                  <a:pt x="20" y="25"/>
                </a:moveTo>
                <a:cubicBezTo>
                  <a:pt x="20" y="20"/>
                  <a:pt x="19" y="14"/>
                  <a:pt x="16" y="11"/>
                </a:cubicBezTo>
                <a:cubicBezTo>
                  <a:pt x="15" y="8"/>
                  <a:pt x="14" y="5"/>
                  <a:pt x="12" y="3"/>
                </a:cubicBezTo>
                <a:cubicBezTo>
                  <a:pt x="11" y="0"/>
                  <a:pt x="7" y="1"/>
                  <a:pt x="6" y="3"/>
                </a:cubicBezTo>
                <a:cubicBezTo>
                  <a:pt x="6" y="5"/>
                  <a:pt x="6" y="7"/>
                  <a:pt x="5" y="9"/>
                </a:cubicBezTo>
                <a:cubicBezTo>
                  <a:pt x="0" y="13"/>
                  <a:pt x="1" y="24"/>
                  <a:pt x="2" y="30"/>
                </a:cubicBezTo>
                <a:cubicBezTo>
                  <a:pt x="2" y="31"/>
                  <a:pt x="3" y="33"/>
                  <a:pt x="4" y="34"/>
                </a:cubicBezTo>
                <a:cubicBezTo>
                  <a:pt x="4" y="37"/>
                  <a:pt x="5" y="39"/>
                  <a:pt x="7" y="40"/>
                </a:cubicBezTo>
                <a:cubicBezTo>
                  <a:pt x="7" y="41"/>
                  <a:pt x="8" y="41"/>
                  <a:pt x="9" y="41"/>
                </a:cubicBezTo>
                <a:cubicBezTo>
                  <a:pt x="11" y="44"/>
                  <a:pt x="14" y="45"/>
                  <a:pt x="17" y="43"/>
                </a:cubicBezTo>
                <a:cubicBezTo>
                  <a:pt x="22" y="39"/>
                  <a:pt x="21" y="31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稻壳儿设计师PPT@老油条PPT_10"/>
          <p:cNvSpPr/>
          <p:nvPr/>
        </p:nvSpPr>
        <p:spPr bwMode="auto">
          <a:xfrm>
            <a:off x="12145963" y="2978150"/>
            <a:ext cx="120650" cy="279400"/>
          </a:xfrm>
          <a:custGeom>
            <a:avLst/>
            <a:gdLst>
              <a:gd name="T0" fmla="*/ 19 w 20"/>
              <a:gd name="T1" fmla="*/ 30 h 47"/>
              <a:gd name="T2" fmla="*/ 17 w 20"/>
              <a:gd name="T3" fmla="*/ 12 h 47"/>
              <a:gd name="T4" fmla="*/ 5 w 20"/>
              <a:gd name="T5" fmla="*/ 8 h 47"/>
              <a:gd name="T6" fmla="*/ 5 w 20"/>
              <a:gd name="T7" fmla="*/ 38 h 47"/>
              <a:gd name="T8" fmla="*/ 8 w 20"/>
              <a:gd name="T9" fmla="*/ 41 h 47"/>
              <a:gd name="T10" fmla="*/ 11 w 20"/>
              <a:gd name="T11" fmla="*/ 45 h 47"/>
              <a:gd name="T12" fmla="*/ 19 w 20"/>
              <a:gd name="T13" fmla="*/ 3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47">
                <a:moveTo>
                  <a:pt x="19" y="30"/>
                </a:moveTo>
                <a:cubicBezTo>
                  <a:pt x="20" y="24"/>
                  <a:pt x="19" y="17"/>
                  <a:pt x="17" y="12"/>
                </a:cubicBezTo>
                <a:cubicBezTo>
                  <a:pt x="15" y="7"/>
                  <a:pt x="9" y="0"/>
                  <a:pt x="5" y="8"/>
                </a:cubicBezTo>
                <a:cubicBezTo>
                  <a:pt x="0" y="16"/>
                  <a:pt x="2" y="30"/>
                  <a:pt x="5" y="38"/>
                </a:cubicBezTo>
                <a:cubicBezTo>
                  <a:pt x="6" y="39"/>
                  <a:pt x="7" y="41"/>
                  <a:pt x="8" y="41"/>
                </a:cubicBezTo>
                <a:cubicBezTo>
                  <a:pt x="8" y="43"/>
                  <a:pt x="9" y="44"/>
                  <a:pt x="11" y="45"/>
                </a:cubicBezTo>
                <a:cubicBezTo>
                  <a:pt x="19" y="47"/>
                  <a:pt x="19" y="35"/>
                  <a:pt x="19" y="3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稻壳儿设计师PPT@老油条PPT_11"/>
          <p:cNvSpPr/>
          <p:nvPr/>
        </p:nvSpPr>
        <p:spPr bwMode="auto">
          <a:xfrm>
            <a:off x="12344400" y="2924175"/>
            <a:ext cx="125413" cy="274638"/>
          </a:xfrm>
          <a:custGeom>
            <a:avLst/>
            <a:gdLst>
              <a:gd name="T0" fmla="*/ 20 w 21"/>
              <a:gd name="T1" fmla="*/ 29 h 46"/>
              <a:gd name="T2" fmla="*/ 18 w 21"/>
              <a:gd name="T3" fmla="*/ 11 h 46"/>
              <a:gd name="T4" fmla="*/ 5 w 21"/>
              <a:gd name="T5" fmla="*/ 7 h 46"/>
              <a:gd name="T6" fmla="*/ 6 w 21"/>
              <a:gd name="T7" fmla="*/ 37 h 46"/>
              <a:gd name="T8" fmla="*/ 9 w 21"/>
              <a:gd name="T9" fmla="*/ 40 h 46"/>
              <a:gd name="T10" fmla="*/ 12 w 21"/>
              <a:gd name="T11" fmla="*/ 44 h 46"/>
              <a:gd name="T12" fmla="*/ 20 w 21"/>
              <a:gd name="T13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6">
                <a:moveTo>
                  <a:pt x="20" y="29"/>
                </a:moveTo>
                <a:cubicBezTo>
                  <a:pt x="21" y="23"/>
                  <a:pt x="20" y="16"/>
                  <a:pt x="18" y="11"/>
                </a:cubicBezTo>
                <a:cubicBezTo>
                  <a:pt x="15" y="6"/>
                  <a:pt x="10" y="0"/>
                  <a:pt x="5" y="7"/>
                </a:cubicBezTo>
                <a:cubicBezTo>
                  <a:pt x="0" y="15"/>
                  <a:pt x="2" y="29"/>
                  <a:pt x="6" y="37"/>
                </a:cubicBezTo>
                <a:cubicBezTo>
                  <a:pt x="7" y="38"/>
                  <a:pt x="8" y="40"/>
                  <a:pt x="9" y="40"/>
                </a:cubicBezTo>
                <a:cubicBezTo>
                  <a:pt x="9" y="42"/>
                  <a:pt x="10" y="44"/>
                  <a:pt x="12" y="44"/>
                </a:cubicBezTo>
                <a:cubicBezTo>
                  <a:pt x="19" y="46"/>
                  <a:pt x="20" y="34"/>
                  <a:pt x="20" y="2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稻壳儿设计师PPT@老油条PPT_12"/>
          <p:cNvSpPr/>
          <p:nvPr/>
        </p:nvSpPr>
        <p:spPr bwMode="auto">
          <a:xfrm>
            <a:off x="11769725" y="3354388"/>
            <a:ext cx="125413" cy="250825"/>
          </a:xfrm>
          <a:custGeom>
            <a:avLst/>
            <a:gdLst>
              <a:gd name="T0" fmla="*/ 18 w 21"/>
              <a:gd name="T1" fmla="*/ 21 h 42"/>
              <a:gd name="T2" fmla="*/ 14 w 21"/>
              <a:gd name="T3" fmla="*/ 5 h 42"/>
              <a:gd name="T4" fmla="*/ 9 w 21"/>
              <a:gd name="T5" fmla="*/ 1 h 42"/>
              <a:gd name="T6" fmla="*/ 3 w 21"/>
              <a:gd name="T7" fmla="*/ 7 h 42"/>
              <a:gd name="T8" fmla="*/ 3 w 21"/>
              <a:gd name="T9" fmla="*/ 28 h 42"/>
              <a:gd name="T10" fmla="*/ 5 w 21"/>
              <a:gd name="T11" fmla="*/ 31 h 42"/>
              <a:gd name="T12" fmla="*/ 8 w 21"/>
              <a:gd name="T13" fmla="*/ 38 h 42"/>
              <a:gd name="T14" fmla="*/ 9 w 21"/>
              <a:gd name="T15" fmla="*/ 38 h 42"/>
              <a:gd name="T16" fmla="*/ 12 w 21"/>
              <a:gd name="T17" fmla="*/ 41 h 42"/>
              <a:gd name="T18" fmla="*/ 15 w 21"/>
              <a:gd name="T19" fmla="*/ 41 h 42"/>
              <a:gd name="T20" fmla="*/ 18 w 21"/>
              <a:gd name="T21" fmla="*/ 22 h 42"/>
              <a:gd name="T22" fmla="*/ 18 w 21"/>
              <a:gd name="T23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2">
                <a:moveTo>
                  <a:pt x="18" y="21"/>
                </a:moveTo>
                <a:cubicBezTo>
                  <a:pt x="18" y="15"/>
                  <a:pt x="17" y="10"/>
                  <a:pt x="14" y="5"/>
                </a:cubicBezTo>
                <a:cubicBezTo>
                  <a:pt x="13" y="3"/>
                  <a:pt x="11" y="2"/>
                  <a:pt x="9" y="1"/>
                </a:cubicBezTo>
                <a:cubicBezTo>
                  <a:pt x="6" y="0"/>
                  <a:pt x="4" y="3"/>
                  <a:pt x="3" y="7"/>
                </a:cubicBezTo>
                <a:cubicBezTo>
                  <a:pt x="1" y="14"/>
                  <a:pt x="0" y="22"/>
                  <a:pt x="3" y="28"/>
                </a:cubicBezTo>
                <a:cubicBezTo>
                  <a:pt x="3" y="29"/>
                  <a:pt x="4" y="30"/>
                  <a:pt x="5" y="31"/>
                </a:cubicBezTo>
                <a:cubicBezTo>
                  <a:pt x="6" y="34"/>
                  <a:pt x="7" y="37"/>
                  <a:pt x="8" y="38"/>
                </a:cubicBezTo>
                <a:cubicBezTo>
                  <a:pt x="8" y="38"/>
                  <a:pt x="9" y="38"/>
                  <a:pt x="9" y="38"/>
                </a:cubicBezTo>
                <a:cubicBezTo>
                  <a:pt x="10" y="39"/>
                  <a:pt x="10" y="40"/>
                  <a:pt x="12" y="41"/>
                </a:cubicBezTo>
                <a:cubicBezTo>
                  <a:pt x="13" y="42"/>
                  <a:pt x="14" y="42"/>
                  <a:pt x="15" y="41"/>
                </a:cubicBezTo>
                <a:cubicBezTo>
                  <a:pt x="21" y="37"/>
                  <a:pt x="19" y="28"/>
                  <a:pt x="18" y="22"/>
                </a:cubicBezTo>
                <a:cubicBezTo>
                  <a:pt x="18" y="21"/>
                  <a:pt x="18" y="21"/>
                  <a:pt x="18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稻壳儿设计师PPT@老油条PPT_13"/>
          <p:cNvSpPr/>
          <p:nvPr/>
        </p:nvSpPr>
        <p:spPr bwMode="auto">
          <a:xfrm>
            <a:off x="11782425" y="4525963"/>
            <a:ext cx="125413" cy="244475"/>
          </a:xfrm>
          <a:custGeom>
            <a:avLst/>
            <a:gdLst>
              <a:gd name="T0" fmla="*/ 18 w 21"/>
              <a:gd name="T1" fmla="*/ 20 h 41"/>
              <a:gd name="T2" fmla="*/ 14 w 21"/>
              <a:gd name="T3" fmla="*/ 5 h 41"/>
              <a:gd name="T4" fmla="*/ 9 w 21"/>
              <a:gd name="T5" fmla="*/ 1 h 41"/>
              <a:gd name="T6" fmla="*/ 3 w 21"/>
              <a:gd name="T7" fmla="*/ 7 h 41"/>
              <a:gd name="T8" fmla="*/ 3 w 21"/>
              <a:gd name="T9" fmla="*/ 27 h 41"/>
              <a:gd name="T10" fmla="*/ 5 w 21"/>
              <a:gd name="T11" fmla="*/ 31 h 41"/>
              <a:gd name="T12" fmla="*/ 8 w 21"/>
              <a:gd name="T13" fmla="*/ 37 h 41"/>
              <a:gd name="T14" fmla="*/ 9 w 21"/>
              <a:gd name="T15" fmla="*/ 37 h 41"/>
              <a:gd name="T16" fmla="*/ 12 w 21"/>
              <a:gd name="T17" fmla="*/ 40 h 41"/>
              <a:gd name="T18" fmla="*/ 15 w 21"/>
              <a:gd name="T19" fmla="*/ 40 h 41"/>
              <a:gd name="T20" fmla="*/ 18 w 21"/>
              <a:gd name="T21" fmla="*/ 21 h 41"/>
              <a:gd name="T22" fmla="*/ 18 w 21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1">
                <a:moveTo>
                  <a:pt x="18" y="20"/>
                </a:moveTo>
                <a:cubicBezTo>
                  <a:pt x="18" y="15"/>
                  <a:pt x="17" y="9"/>
                  <a:pt x="14" y="5"/>
                </a:cubicBezTo>
                <a:cubicBezTo>
                  <a:pt x="13" y="2"/>
                  <a:pt x="11" y="1"/>
                  <a:pt x="9" y="1"/>
                </a:cubicBezTo>
                <a:cubicBezTo>
                  <a:pt x="6" y="0"/>
                  <a:pt x="4" y="2"/>
                  <a:pt x="3" y="7"/>
                </a:cubicBezTo>
                <a:cubicBezTo>
                  <a:pt x="0" y="13"/>
                  <a:pt x="0" y="21"/>
                  <a:pt x="3" y="27"/>
                </a:cubicBezTo>
                <a:cubicBezTo>
                  <a:pt x="3" y="28"/>
                  <a:pt x="4" y="30"/>
                  <a:pt x="5" y="31"/>
                </a:cubicBezTo>
                <a:cubicBezTo>
                  <a:pt x="6" y="34"/>
                  <a:pt x="7" y="36"/>
                  <a:pt x="8" y="37"/>
                </a:cubicBezTo>
                <a:cubicBezTo>
                  <a:pt x="8" y="37"/>
                  <a:pt x="9" y="37"/>
                  <a:pt x="9" y="37"/>
                </a:cubicBezTo>
                <a:cubicBezTo>
                  <a:pt x="9" y="39"/>
                  <a:pt x="10" y="40"/>
                  <a:pt x="12" y="40"/>
                </a:cubicBezTo>
                <a:cubicBezTo>
                  <a:pt x="13" y="41"/>
                  <a:pt x="14" y="41"/>
                  <a:pt x="15" y="40"/>
                </a:cubicBezTo>
                <a:cubicBezTo>
                  <a:pt x="21" y="37"/>
                  <a:pt x="19" y="27"/>
                  <a:pt x="18" y="21"/>
                </a:cubicBezTo>
                <a:cubicBezTo>
                  <a:pt x="18" y="21"/>
                  <a:pt x="18" y="20"/>
                  <a:pt x="18" y="2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稻壳儿设计师PPT@老油条PPT_14"/>
          <p:cNvSpPr>
            <a:spLocks noEditPoints="1"/>
          </p:cNvSpPr>
          <p:nvPr/>
        </p:nvSpPr>
        <p:spPr bwMode="auto">
          <a:xfrm>
            <a:off x="11942763" y="3114675"/>
            <a:ext cx="150813" cy="274638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6 w 25"/>
              <a:gd name="T5" fmla="*/ 3 h 46"/>
              <a:gd name="T6" fmla="*/ 5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6" y="8"/>
                  <a:pt x="5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6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5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4" y="24"/>
                  <a:pt x="15" y="27"/>
                </a:cubicBezTo>
                <a:cubicBezTo>
                  <a:pt x="14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稻壳儿设计师PPT@老油条PPT_15"/>
          <p:cNvSpPr>
            <a:spLocks noEditPoints="1"/>
          </p:cNvSpPr>
          <p:nvPr/>
        </p:nvSpPr>
        <p:spPr bwMode="auto">
          <a:xfrm>
            <a:off x="11518900" y="2762250"/>
            <a:ext cx="149225" cy="274638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稻壳儿设计师PPT@老油条PPT_16"/>
          <p:cNvSpPr>
            <a:spLocks noEditPoints="1"/>
          </p:cNvSpPr>
          <p:nvPr/>
        </p:nvSpPr>
        <p:spPr bwMode="auto">
          <a:xfrm>
            <a:off x="11525250" y="3192463"/>
            <a:ext cx="149225" cy="268288"/>
          </a:xfrm>
          <a:custGeom>
            <a:avLst/>
            <a:gdLst>
              <a:gd name="T0" fmla="*/ 13 w 25"/>
              <a:gd name="T1" fmla="*/ 3 h 45"/>
              <a:gd name="T2" fmla="*/ 12 w 25"/>
              <a:gd name="T3" fmla="*/ 2 h 45"/>
              <a:gd name="T4" fmla="*/ 6 w 25"/>
              <a:gd name="T5" fmla="*/ 3 h 45"/>
              <a:gd name="T6" fmla="*/ 5 w 25"/>
              <a:gd name="T7" fmla="*/ 9 h 45"/>
              <a:gd name="T8" fmla="*/ 9 w 25"/>
              <a:gd name="T9" fmla="*/ 37 h 45"/>
              <a:gd name="T10" fmla="*/ 12 w 25"/>
              <a:gd name="T11" fmla="*/ 43 h 45"/>
              <a:gd name="T12" fmla="*/ 18 w 25"/>
              <a:gd name="T13" fmla="*/ 43 h 45"/>
              <a:gd name="T14" fmla="*/ 17 w 25"/>
              <a:gd name="T15" fmla="*/ 7 h 45"/>
              <a:gd name="T16" fmla="*/ 13 w 25"/>
              <a:gd name="T17" fmla="*/ 3 h 45"/>
              <a:gd name="T18" fmla="*/ 14 w 25"/>
              <a:gd name="T19" fmla="*/ 28 h 45"/>
              <a:gd name="T20" fmla="*/ 14 w 25"/>
              <a:gd name="T21" fmla="*/ 29 h 45"/>
              <a:gd name="T22" fmla="*/ 13 w 25"/>
              <a:gd name="T23" fmla="*/ 24 h 45"/>
              <a:gd name="T24" fmla="*/ 12 w 25"/>
              <a:gd name="T25" fmla="*/ 18 h 45"/>
              <a:gd name="T26" fmla="*/ 14 w 25"/>
              <a:gd name="T27" fmla="*/ 27 h 45"/>
              <a:gd name="T28" fmla="*/ 14 w 25"/>
              <a:gd name="T29" fmla="*/ 2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5">
                <a:moveTo>
                  <a:pt x="13" y="3"/>
                </a:moveTo>
                <a:cubicBezTo>
                  <a:pt x="13" y="3"/>
                  <a:pt x="12" y="2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9"/>
                </a:cubicBezTo>
                <a:cubicBezTo>
                  <a:pt x="2" y="18"/>
                  <a:pt x="0" y="33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5"/>
                  <a:pt x="16" y="45"/>
                  <a:pt x="18" y="43"/>
                </a:cubicBezTo>
                <a:cubicBezTo>
                  <a:pt x="25" y="32"/>
                  <a:pt x="24" y="18"/>
                  <a:pt x="17" y="7"/>
                </a:cubicBezTo>
                <a:cubicBezTo>
                  <a:pt x="16" y="5"/>
                  <a:pt x="15" y="4"/>
                  <a:pt x="13" y="3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9"/>
                </a:cubicBezTo>
                <a:cubicBezTo>
                  <a:pt x="13" y="27"/>
                  <a:pt x="13" y="26"/>
                  <a:pt x="13" y="24"/>
                </a:cubicBezTo>
                <a:cubicBezTo>
                  <a:pt x="13" y="22"/>
                  <a:pt x="13" y="20"/>
                  <a:pt x="12" y="18"/>
                </a:cubicBezTo>
                <a:cubicBezTo>
                  <a:pt x="13" y="21"/>
                  <a:pt x="14" y="24"/>
                  <a:pt x="14" y="27"/>
                </a:cubicBezTo>
                <a:cubicBezTo>
                  <a:pt x="14" y="27"/>
                  <a:pt x="14" y="27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稻壳儿设计师PPT@老油条PPT_17"/>
          <p:cNvSpPr>
            <a:spLocks noEditPoints="1"/>
          </p:cNvSpPr>
          <p:nvPr/>
        </p:nvSpPr>
        <p:spPr bwMode="auto">
          <a:xfrm>
            <a:off x="11739563" y="3036888"/>
            <a:ext cx="107950" cy="246063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稻壳儿设计师PPT@老油条PPT_18"/>
          <p:cNvSpPr>
            <a:spLocks noEditPoints="1"/>
          </p:cNvSpPr>
          <p:nvPr/>
        </p:nvSpPr>
        <p:spPr bwMode="auto">
          <a:xfrm>
            <a:off x="12009438" y="2816225"/>
            <a:ext cx="112713" cy="244475"/>
          </a:xfrm>
          <a:custGeom>
            <a:avLst/>
            <a:gdLst>
              <a:gd name="T0" fmla="*/ 2 w 19"/>
              <a:gd name="T1" fmla="*/ 7 h 41"/>
              <a:gd name="T2" fmla="*/ 4 w 19"/>
              <a:gd name="T3" fmla="*/ 32 h 41"/>
              <a:gd name="T4" fmla="*/ 4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6 w 19"/>
              <a:gd name="T13" fmla="*/ 2 h 41"/>
              <a:gd name="T14" fmla="*/ 5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2 w 19"/>
              <a:gd name="T21" fmla="*/ 7 h 41"/>
              <a:gd name="T22" fmla="*/ 10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0 w 19"/>
              <a:gd name="T37" fmla="*/ 21 h 41"/>
              <a:gd name="T38" fmla="*/ 10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2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4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4" y="9"/>
                  <a:pt x="12" y="0"/>
                  <a:pt x="6" y="2"/>
                </a:cubicBezTo>
                <a:cubicBezTo>
                  <a:pt x="6" y="2"/>
                  <a:pt x="6" y="2"/>
                  <a:pt x="5" y="3"/>
                </a:cubicBezTo>
                <a:cubicBezTo>
                  <a:pt x="5" y="3"/>
                  <a:pt x="4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5"/>
                  <a:pt x="3" y="6"/>
                  <a:pt x="2" y="7"/>
                </a:cubicBezTo>
                <a:close/>
                <a:moveTo>
                  <a:pt x="10" y="21"/>
                </a:moveTo>
                <a:cubicBezTo>
                  <a:pt x="10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4"/>
                  <a:pt x="9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9" y="19"/>
                  <a:pt x="10" y="20"/>
                  <a:pt x="10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稻壳儿设计师PPT@老油条PPT_19"/>
          <p:cNvSpPr>
            <a:spLocks noEditPoints="1"/>
          </p:cNvSpPr>
          <p:nvPr/>
        </p:nvSpPr>
        <p:spPr bwMode="auto">
          <a:xfrm>
            <a:off x="11907838" y="4214813"/>
            <a:ext cx="112713" cy="244475"/>
          </a:xfrm>
          <a:custGeom>
            <a:avLst/>
            <a:gdLst>
              <a:gd name="T0" fmla="*/ 3 w 19"/>
              <a:gd name="T1" fmla="*/ 8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5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5 w 19"/>
              <a:gd name="T17" fmla="*/ 4 h 41"/>
              <a:gd name="T18" fmla="*/ 4 w 19"/>
              <a:gd name="T19" fmla="*/ 4 h 41"/>
              <a:gd name="T20" fmla="*/ 3 w 19"/>
              <a:gd name="T21" fmla="*/ 8 h 41"/>
              <a:gd name="T22" fmla="*/ 11 w 19"/>
              <a:gd name="T23" fmla="*/ 22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9 h 41"/>
              <a:gd name="T32" fmla="*/ 9 w 19"/>
              <a:gd name="T33" fmla="*/ 18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8"/>
                </a:moveTo>
                <a:cubicBezTo>
                  <a:pt x="0" y="16"/>
                  <a:pt x="0" y="24"/>
                  <a:pt x="4" y="32"/>
                </a:cubicBezTo>
                <a:cubicBezTo>
                  <a:pt x="4" y="32"/>
                  <a:pt x="5" y="33"/>
                  <a:pt x="5" y="33"/>
                </a:cubicBezTo>
                <a:cubicBezTo>
                  <a:pt x="5" y="34"/>
                  <a:pt x="5" y="34"/>
                  <a:pt x="5" y="35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3"/>
                  <a:pt x="6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4" y="4"/>
                  <a:pt x="4" y="4"/>
                </a:cubicBezTo>
                <a:cubicBezTo>
                  <a:pt x="4" y="5"/>
                  <a:pt x="3" y="6"/>
                  <a:pt x="3" y="8"/>
                </a:cubicBezTo>
                <a:close/>
                <a:moveTo>
                  <a:pt x="11" y="22"/>
                </a:moveTo>
                <a:cubicBezTo>
                  <a:pt x="11" y="23"/>
                  <a:pt x="11" y="24"/>
                  <a:pt x="10" y="25"/>
                </a:cubicBezTo>
                <a:cubicBezTo>
                  <a:pt x="10" y="25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20"/>
                  <a:pt x="9" y="19"/>
                </a:cubicBezTo>
                <a:cubicBezTo>
                  <a:pt x="9" y="19"/>
                  <a:pt x="9" y="18"/>
                  <a:pt x="9" y="18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1"/>
                  <a:pt x="11" y="21"/>
                  <a:pt x="11" y="21"/>
                </a:cubicBezTo>
                <a:cubicBezTo>
                  <a:pt x="11" y="22"/>
                  <a:pt x="11" y="22"/>
                  <a:pt x="11" y="2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稻壳儿设计师PPT@老油条PPT_20"/>
          <p:cNvSpPr>
            <a:spLocks noEditPoints="1"/>
          </p:cNvSpPr>
          <p:nvPr/>
        </p:nvSpPr>
        <p:spPr bwMode="auto">
          <a:xfrm>
            <a:off x="12176125" y="2630488"/>
            <a:ext cx="114300" cy="246063"/>
          </a:xfrm>
          <a:custGeom>
            <a:avLst/>
            <a:gdLst>
              <a:gd name="T0" fmla="*/ 3 w 19"/>
              <a:gd name="T1" fmla="*/ 7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3 w 19"/>
              <a:gd name="T21" fmla="*/ 7 h 41"/>
              <a:gd name="T22" fmla="*/ 11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5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2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"/>
                  <a:pt x="3" y="6"/>
                  <a:pt x="3" y="7"/>
                </a:cubicBezTo>
                <a:close/>
                <a:moveTo>
                  <a:pt x="11" y="21"/>
                </a:moveTo>
                <a:cubicBezTo>
                  <a:pt x="11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稻壳儿设计师PPT@老油条PPT_21"/>
          <p:cNvSpPr>
            <a:spLocks noEditPoints="1"/>
          </p:cNvSpPr>
          <p:nvPr/>
        </p:nvSpPr>
        <p:spPr bwMode="auto">
          <a:xfrm>
            <a:off x="11739563" y="2701925"/>
            <a:ext cx="120650" cy="250825"/>
          </a:xfrm>
          <a:custGeom>
            <a:avLst/>
            <a:gdLst>
              <a:gd name="T0" fmla="*/ 6 w 20"/>
              <a:gd name="T1" fmla="*/ 4 h 42"/>
              <a:gd name="T2" fmla="*/ 6 w 20"/>
              <a:gd name="T3" fmla="*/ 36 h 42"/>
              <a:gd name="T4" fmla="*/ 7 w 20"/>
              <a:gd name="T5" fmla="*/ 37 h 42"/>
              <a:gd name="T6" fmla="*/ 9 w 20"/>
              <a:gd name="T7" fmla="*/ 38 h 42"/>
              <a:gd name="T8" fmla="*/ 18 w 20"/>
              <a:gd name="T9" fmla="*/ 33 h 42"/>
              <a:gd name="T10" fmla="*/ 17 w 20"/>
              <a:gd name="T11" fmla="*/ 12 h 42"/>
              <a:gd name="T12" fmla="*/ 6 w 20"/>
              <a:gd name="T13" fmla="*/ 4 h 42"/>
              <a:gd name="T14" fmla="*/ 10 w 20"/>
              <a:gd name="T15" fmla="*/ 27 h 42"/>
              <a:gd name="T16" fmla="*/ 10 w 20"/>
              <a:gd name="T17" fmla="*/ 26 h 42"/>
              <a:gd name="T18" fmla="*/ 10 w 20"/>
              <a:gd name="T19" fmla="*/ 15 h 42"/>
              <a:gd name="T20" fmla="*/ 10 w 20"/>
              <a:gd name="T21" fmla="*/ 2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42">
                <a:moveTo>
                  <a:pt x="6" y="4"/>
                </a:moveTo>
                <a:cubicBezTo>
                  <a:pt x="1" y="8"/>
                  <a:pt x="0" y="28"/>
                  <a:pt x="6" y="36"/>
                </a:cubicBezTo>
                <a:cubicBezTo>
                  <a:pt x="6" y="36"/>
                  <a:pt x="6" y="36"/>
                  <a:pt x="7" y="37"/>
                </a:cubicBezTo>
                <a:cubicBezTo>
                  <a:pt x="7" y="37"/>
                  <a:pt x="8" y="38"/>
                  <a:pt x="9" y="38"/>
                </a:cubicBezTo>
                <a:cubicBezTo>
                  <a:pt x="13" y="42"/>
                  <a:pt x="16" y="38"/>
                  <a:pt x="18" y="33"/>
                </a:cubicBezTo>
                <a:cubicBezTo>
                  <a:pt x="20" y="26"/>
                  <a:pt x="19" y="19"/>
                  <a:pt x="17" y="12"/>
                </a:cubicBezTo>
                <a:cubicBezTo>
                  <a:pt x="15" y="8"/>
                  <a:pt x="11" y="0"/>
                  <a:pt x="6" y="4"/>
                </a:cubicBezTo>
                <a:close/>
                <a:moveTo>
                  <a:pt x="10" y="27"/>
                </a:moveTo>
                <a:cubicBezTo>
                  <a:pt x="10" y="27"/>
                  <a:pt x="10" y="27"/>
                  <a:pt x="10" y="26"/>
                </a:cubicBezTo>
                <a:cubicBezTo>
                  <a:pt x="9" y="22"/>
                  <a:pt x="9" y="19"/>
                  <a:pt x="10" y="15"/>
                </a:cubicBezTo>
                <a:cubicBezTo>
                  <a:pt x="12" y="19"/>
                  <a:pt x="12" y="23"/>
                  <a:pt x="10" y="27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稻壳儿设计师PPT@老油条PPT_22"/>
          <p:cNvSpPr>
            <a:spLocks noEditPoints="1"/>
          </p:cNvSpPr>
          <p:nvPr/>
        </p:nvSpPr>
        <p:spPr bwMode="auto">
          <a:xfrm>
            <a:off x="11931650" y="2511425"/>
            <a:ext cx="101600" cy="238125"/>
          </a:xfrm>
          <a:custGeom>
            <a:avLst/>
            <a:gdLst>
              <a:gd name="T0" fmla="*/ 10 w 17"/>
              <a:gd name="T1" fmla="*/ 2 h 40"/>
              <a:gd name="T2" fmla="*/ 6 w 17"/>
              <a:gd name="T3" fmla="*/ 1 h 40"/>
              <a:gd name="T4" fmla="*/ 1 w 17"/>
              <a:gd name="T5" fmla="*/ 18 h 40"/>
              <a:gd name="T6" fmla="*/ 0 w 17"/>
              <a:gd name="T7" fmla="*/ 21 h 40"/>
              <a:gd name="T8" fmla="*/ 7 w 17"/>
              <a:gd name="T9" fmla="*/ 39 h 40"/>
              <a:gd name="T10" fmla="*/ 10 w 17"/>
              <a:gd name="T11" fmla="*/ 39 h 40"/>
              <a:gd name="T12" fmla="*/ 13 w 17"/>
              <a:gd name="T13" fmla="*/ 36 h 40"/>
              <a:gd name="T14" fmla="*/ 17 w 17"/>
              <a:gd name="T15" fmla="*/ 25 h 40"/>
              <a:gd name="T16" fmla="*/ 17 w 17"/>
              <a:gd name="T17" fmla="*/ 25 h 40"/>
              <a:gd name="T18" fmla="*/ 17 w 17"/>
              <a:gd name="T19" fmla="*/ 17 h 40"/>
              <a:gd name="T20" fmla="*/ 12 w 17"/>
              <a:gd name="T21" fmla="*/ 5 h 40"/>
              <a:gd name="T22" fmla="*/ 10 w 17"/>
              <a:gd name="T23" fmla="*/ 2 h 40"/>
              <a:gd name="T24" fmla="*/ 10 w 17"/>
              <a:gd name="T25" fmla="*/ 24 h 40"/>
              <a:gd name="T26" fmla="*/ 9 w 17"/>
              <a:gd name="T27" fmla="*/ 16 h 40"/>
              <a:gd name="T28" fmla="*/ 10 w 17"/>
              <a:gd name="T29" fmla="*/ 24 h 40"/>
              <a:gd name="T30" fmla="*/ 10 w 17"/>
              <a:gd name="T31" fmla="*/ 2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40">
                <a:moveTo>
                  <a:pt x="10" y="2"/>
                </a:moveTo>
                <a:cubicBezTo>
                  <a:pt x="10" y="1"/>
                  <a:pt x="7" y="0"/>
                  <a:pt x="6" y="1"/>
                </a:cubicBezTo>
                <a:cubicBezTo>
                  <a:pt x="0" y="4"/>
                  <a:pt x="0" y="12"/>
                  <a:pt x="1" y="18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28"/>
                  <a:pt x="1" y="35"/>
                  <a:pt x="7" y="39"/>
                </a:cubicBezTo>
                <a:cubicBezTo>
                  <a:pt x="8" y="40"/>
                  <a:pt x="10" y="40"/>
                  <a:pt x="10" y="39"/>
                </a:cubicBezTo>
                <a:cubicBezTo>
                  <a:pt x="11" y="38"/>
                  <a:pt x="12" y="37"/>
                  <a:pt x="13" y="36"/>
                </a:cubicBezTo>
                <a:cubicBezTo>
                  <a:pt x="15" y="33"/>
                  <a:pt x="16" y="28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2"/>
                  <a:pt x="17" y="19"/>
                  <a:pt x="17" y="17"/>
                </a:cubicBezTo>
                <a:cubicBezTo>
                  <a:pt x="16" y="14"/>
                  <a:pt x="14" y="8"/>
                  <a:pt x="12" y="5"/>
                </a:cubicBezTo>
                <a:cubicBezTo>
                  <a:pt x="11" y="4"/>
                  <a:pt x="11" y="3"/>
                  <a:pt x="10" y="2"/>
                </a:cubicBezTo>
                <a:close/>
                <a:moveTo>
                  <a:pt x="10" y="24"/>
                </a:moveTo>
                <a:cubicBezTo>
                  <a:pt x="8" y="22"/>
                  <a:pt x="8" y="19"/>
                  <a:pt x="9" y="16"/>
                </a:cubicBezTo>
                <a:cubicBezTo>
                  <a:pt x="9" y="18"/>
                  <a:pt x="10" y="21"/>
                  <a:pt x="10" y="24"/>
                </a:cubicBezTo>
                <a:cubicBezTo>
                  <a:pt x="10" y="24"/>
                  <a:pt x="10" y="24"/>
                  <a:pt x="10" y="24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稻壳儿设计师PPT@老油条PPT_23"/>
          <p:cNvSpPr>
            <a:spLocks noEditPoints="1"/>
          </p:cNvSpPr>
          <p:nvPr/>
        </p:nvSpPr>
        <p:spPr bwMode="auto">
          <a:xfrm>
            <a:off x="11709400" y="2427288"/>
            <a:ext cx="101600" cy="233363"/>
          </a:xfrm>
          <a:custGeom>
            <a:avLst/>
            <a:gdLst>
              <a:gd name="T0" fmla="*/ 10 w 17"/>
              <a:gd name="T1" fmla="*/ 38 h 39"/>
              <a:gd name="T2" fmla="*/ 17 w 17"/>
              <a:gd name="T3" fmla="*/ 24 h 39"/>
              <a:gd name="T4" fmla="*/ 16 w 17"/>
              <a:gd name="T5" fmla="*/ 17 h 39"/>
              <a:gd name="T6" fmla="*/ 12 w 17"/>
              <a:gd name="T7" fmla="*/ 4 h 39"/>
              <a:gd name="T8" fmla="*/ 12 w 17"/>
              <a:gd name="T9" fmla="*/ 4 h 39"/>
              <a:gd name="T10" fmla="*/ 11 w 17"/>
              <a:gd name="T11" fmla="*/ 3 h 39"/>
              <a:gd name="T12" fmla="*/ 5 w 17"/>
              <a:gd name="T13" fmla="*/ 0 h 39"/>
              <a:gd name="T14" fmla="*/ 2 w 17"/>
              <a:gd name="T15" fmla="*/ 2 h 39"/>
              <a:gd name="T16" fmla="*/ 2 w 17"/>
              <a:gd name="T17" fmla="*/ 26 h 39"/>
              <a:gd name="T18" fmla="*/ 10 w 17"/>
              <a:gd name="T19" fmla="*/ 38 h 39"/>
              <a:gd name="T20" fmla="*/ 9 w 17"/>
              <a:gd name="T21" fmla="*/ 22 h 39"/>
              <a:gd name="T22" fmla="*/ 9 w 17"/>
              <a:gd name="T23" fmla="*/ 20 h 39"/>
              <a:gd name="T24" fmla="*/ 9 w 17"/>
              <a:gd name="T25" fmla="*/ 22 h 39"/>
              <a:gd name="T26" fmla="*/ 9 w 17"/>
              <a:gd name="T27" fmla="*/ 19 h 39"/>
              <a:gd name="T28" fmla="*/ 9 w 17"/>
              <a:gd name="T29" fmla="*/ 18 h 39"/>
              <a:gd name="T30" fmla="*/ 9 w 17"/>
              <a:gd name="T31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9">
                <a:moveTo>
                  <a:pt x="10" y="38"/>
                </a:moveTo>
                <a:cubicBezTo>
                  <a:pt x="16" y="37"/>
                  <a:pt x="16" y="29"/>
                  <a:pt x="17" y="24"/>
                </a:cubicBezTo>
                <a:cubicBezTo>
                  <a:pt x="17" y="22"/>
                  <a:pt x="17" y="19"/>
                  <a:pt x="16" y="17"/>
                </a:cubicBezTo>
                <a:cubicBezTo>
                  <a:pt x="16" y="12"/>
                  <a:pt x="14" y="7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1" y="3"/>
                  <a:pt x="11" y="3"/>
                </a:cubicBezTo>
                <a:cubicBezTo>
                  <a:pt x="9" y="1"/>
                  <a:pt x="7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0" y="10"/>
                  <a:pt x="0" y="18"/>
                  <a:pt x="2" y="26"/>
                </a:cubicBezTo>
                <a:cubicBezTo>
                  <a:pt x="2" y="30"/>
                  <a:pt x="4" y="39"/>
                  <a:pt x="10" y="38"/>
                </a:cubicBezTo>
                <a:close/>
                <a:moveTo>
                  <a:pt x="9" y="22"/>
                </a:moveTo>
                <a:cubicBezTo>
                  <a:pt x="9" y="22"/>
                  <a:pt x="9" y="21"/>
                  <a:pt x="9" y="20"/>
                </a:cubicBezTo>
                <a:cubicBezTo>
                  <a:pt x="9" y="22"/>
                  <a:pt x="9" y="25"/>
                  <a:pt x="9" y="22"/>
                </a:cubicBezTo>
                <a:close/>
                <a:moveTo>
                  <a:pt x="9" y="19"/>
                </a:moveTo>
                <a:cubicBezTo>
                  <a:pt x="9" y="19"/>
                  <a:pt x="9" y="18"/>
                  <a:pt x="9" y="18"/>
                </a:cubicBezTo>
                <a:cubicBezTo>
                  <a:pt x="9" y="19"/>
                  <a:pt x="9" y="19"/>
                  <a:pt x="9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稻壳儿设计师PPT@老油条PPT_24"/>
          <p:cNvSpPr/>
          <p:nvPr/>
        </p:nvSpPr>
        <p:spPr bwMode="auto">
          <a:xfrm>
            <a:off x="11322050" y="5386388"/>
            <a:ext cx="974725" cy="1571625"/>
          </a:xfrm>
          <a:custGeom>
            <a:avLst/>
            <a:gdLst>
              <a:gd name="T0" fmla="*/ 99 w 163"/>
              <a:gd name="T1" fmla="*/ 2 h 263"/>
              <a:gd name="T2" fmla="*/ 119 w 163"/>
              <a:gd name="T3" fmla="*/ 2 h 263"/>
              <a:gd name="T4" fmla="*/ 149 w 163"/>
              <a:gd name="T5" fmla="*/ 33 h 263"/>
              <a:gd name="T6" fmla="*/ 146 w 163"/>
              <a:gd name="T7" fmla="*/ 66 h 263"/>
              <a:gd name="T8" fmla="*/ 149 w 163"/>
              <a:gd name="T9" fmla="*/ 115 h 263"/>
              <a:gd name="T10" fmla="*/ 162 w 163"/>
              <a:gd name="T11" fmla="*/ 215 h 263"/>
              <a:gd name="T12" fmla="*/ 158 w 163"/>
              <a:gd name="T13" fmla="*/ 239 h 263"/>
              <a:gd name="T14" fmla="*/ 148 w 163"/>
              <a:gd name="T15" fmla="*/ 245 h 263"/>
              <a:gd name="T16" fmla="*/ 114 w 163"/>
              <a:gd name="T17" fmla="*/ 251 h 263"/>
              <a:gd name="T18" fmla="*/ 57 w 163"/>
              <a:gd name="T19" fmla="*/ 260 h 263"/>
              <a:gd name="T20" fmla="*/ 17 w 163"/>
              <a:gd name="T21" fmla="*/ 263 h 263"/>
              <a:gd name="T22" fmla="*/ 6 w 163"/>
              <a:gd name="T23" fmla="*/ 256 h 263"/>
              <a:gd name="T24" fmla="*/ 3 w 163"/>
              <a:gd name="T25" fmla="*/ 224 h 263"/>
              <a:gd name="T26" fmla="*/ 5 w 163"/>
              <a:gd name="T27" fmla="*/ 182 h 263"/>
              <a:gd name="T28" fmla="*/ 1 w 163"/>
              <a:gd name="T29" fmla="*/ 161 h 263"/>
              <a:gd name="T30" fmla="*/ 3 w 163"/>
              <a:gd name="T31" fmla="*/ 137 h 263"/>
              <a:gd name="T32" fmla="*/ 27 w 163"/>
              <a:gd name="T33" fmla="*/ 64 h 263"/>
              <a:gd name="T34" fmla="*/ 35 w 163"/>
              <a:gd name="T35" fmla="*/ 40 h 263"/>
              <a:gd name="T36" fmla="*/ 53 w 163"/>
              <a:gd name="T37" fmla="*/ 9 h 263"/>
              <a:gd name="T38" fmla="*/ 64 w 163"/>
              <a:gd name="T39" fmla="*/ 3 h 263"/>
              <a:gd name="T40" fmla="*/ 99 w 163"/>
              <a:gd name="T41" fmla="*/ 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263">
                <a:moveTo>
                  <a:pt x="99" y="2"/>
                </a:moveTo>
                <a:cubicBezTo>
                  <a:pt x="104" y="2"/>
                  <a:pt x="112" y="2"/>
                  <a:pt x="119" y="2"/>
                </a:cubicBezTo>
                <a:cubicBezTo>
                  <a:pt x="135" y="0"/>
                  <a:pt x="150" y="18"/>
                  <a:pt x="149" y="33"/>
                </a:cubicBezTo>
                <a:cubicBezTo>
                  <a:pt x="148" y="44"/>
                  <a:pt x="147" y="55"/>
                  <a:pt x="146" y="66"/>
                </a:cubicBezTo>
                <a:cubicBezTo>
                  <a:pt x="145" y="83"/>
                  <a:pt x="147" y="99"/>
                  <a:pt x="149" y="115"/>
                </a:cubicBezTo>
                <a:cubicBezTo>
                  <a:pt x="154" y="148"/>
                  <a:pt x="159" y="182"/>
                  <a:pt x="162" y="215"/>
                </a:cubicBezTo>
                <a:cubicBezTo>
                  <a:pt x="163" y="223"/>
                  <a:pt x="162" y="231"/>
                  <a:pt x="158" y="239"/>
                </a:cubicBezTo>
                <a:cubicBezTo>
                  <a:pt x="155" y="242"/>
                  <a:pt x="152" y="244"/>
                  <a:pt x="148" y="245"/>
                </a:cubicBezTo>
                <a:cubicBezTo>
                  <a:pt x="137" y="247"/>
                  <a:pt x="125" y="250"/>
                  <a:pt x="114" y="251"/>
                </a:cubicBezTo>
                <a:cubicBezTo>
                  <a:pt x="95" y="254"/>
                  <a:pt x="76" y="257"/>
                  <a:pt x="57" y="260"/>
                </a:cubicBezTo>
                <a:cubicBezTo>
                  <a:pt x="44" y="262"/>
                  <a:pt x="30" y="262"/>
                  <a:pt x="17" y="263"/>
                </a:cubicBezTo>
                <a:cubicBezTo>
                  <a:pt x="12" y="263"/>
                  <a:pt x="9" y="260"/>
                  <a:pt x="6" y="256"/>
                </a:cubicBezTo>
                <a:cubicBezTo>
                  <a:pt x="1" y="246"/>
                  <a:pt x="0" y="235"/>
                  <a:pt x="3" y="224"/>
                </a:cubicBezTo>
                <a:cubicBezTo>
                  <a:pt x="8" y="210"/>
                  <a:pt x="8" y="196"/>
                  <a:pt x="5" y="182"/>
                </a:cubicBezTo>
                <a:cubicBezTo>
                  <a:pt x="3" y="175"/>
                  <a:pt x="2" y="168"/>
                  <a:pt x="1" y="161"/>
                </a:cubicBezTo>
                <a:cubicBezTo>
                  <a:pt x="0" y="153"/>
                  <a:pt x="0" y="145"/>
                  <a:pt x="3" y="137"/>
                </a:cubicBezTo>
                <a:cubicBezTo>
                  <a:pt x="9" y="112"/>
                  <a:pt x="18" y="88"/>
                  <a:pt x="27" y="64"/>
                </a:cubicBezTo>
                <a:cubicBezTo>
                  <a:pt x="30" y="56"/>
                  <a:pt x="32" y="48"/>
                  <a:pt x="35" y="40"/>
                </a:cubicBezTo>
                <a:cubicBezTo>
                  <a:pt x="38" y="28"/>
                  <a:pt x="45" y="18"/>
                  <a:pt x="53" y="9"/>
                </a:cubicBezTo>
                <a:cubicBezTo>
                  <a:pt x="55" y="5"/>
                  <a:pt x="59" y="4"/>
                  <a:pt x="64" y="3"/>
                </a:cubicBezTo>
                <a:cubicBezTo>
                  <a:pt x="75" y="1"/>
                  <a:pt x="86" y="2"/>
                  <a:pt x="99" y="2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稻壳儿设计师PPT@老油条PPT_25"/>
          <p:cNvSpPr/>
          <p:nvPr/>
        </p:nvSpPr>
        <p:spPr bwMode="auto">
          <a:xfrm>
            <a:off x="12277725" y="3605213"/>
            <a:ext cx="1490663" cy="3519488"/>
          </a:xfrm>
          <a:custGeom>
            <a:avLst/>
            <a:gdLst>
              <a:gd name="T0" fmla="*/ 173 w 249"/>
              <a:gd name="T1" fmla="*/ 6 h 589"/>
              <a:gd name="T2" fmla="*/ 87 w 249"/>
              <a:gd name="T3" fmla="*/ 471 h 589"/>
              <a:gd name="T4" fmla="*/ 66 w 249"/>
              <a:gd name="T5" fmla="*/ 586 h 589"/>
              <a:gd name="T6" fmla="*/ 70 w 249"/>
              <a:gd name="T7" fmla="*/ 587 h 589"/>
              <a:gd name="T8" fmla="*/ 134 w 249"/>
              <a:gd name="T9" fmla="*/ 480 h 589"/>
              <a:gd name="T10" fmla="*/ 192 w 249"/>
              <a:gd name="T11" fmla="*/ 394 h 589"/>
              <a:gd name="T12" fmla="*/ 232 w 249"/>
              <a:gd name="T13" fmla="*/ 138 h 589"/>
              <a:gd name="T14" fmla="*/ 175 w 249"/>
              <a:gd name="T15" fmla="*/ 2 h 589"/>
              <a:gd name="T16" fmla="*/ 171 w 249"/>
              <a:gd name="T17" fmla="*/ 2 h 589"/>
              <a:gd name="T18" fmla="*/ 135 w 249"/>
              <a:gd name="T19" fmla="*/ 128 h 589"/>
              <a:gd name="T20" fmla="*/ 93 w 249"/>
              <a:gd name="T21" fmla="*/ 250 h 589"/>
              <a:gd name="T22" fmla="*/ 41 w 249"/>
              <a:gd name="T23" fmla="*/ 473 h 589"/>
              <a:gd name="T24" fmla="*/ 65 w 249"/>
              <a:gd name="T25" fmla="*/ 586 h 589"/>
              <a:gd name="T26" fmla="*/ 70 w 249"/>
              <a:gd name="T27" fmla="*/ 584 h 589"/>
              <a:gd name="T28" fmla="*/ 136 w 249"/>
              <a:gd name="T29" fmla="*/ 141 h 589"/>
              <a:gd name="T30" fmla="*/ 175 w 249"/>
              <a:gd name="T31" fmla="*/ 4 h 589"/>
              <a:gd name="T32" fmla="*/ 171 w 249"/>
              <a:gd name="T33" fmla="*/ 5 h 589"/>
              <a:gd name="T34" fmla="*/ 231 w 249"/>
              <a:gd name="T35" fmla="*/ 259 h 589"/>
              <a:gd name="T36" fmla="*/ 191 w 249"/>
              <a:gd name="T37" fmla="*/ 385 h 589"/>
              <a:gd name="T38" fmla="*/ 132 w 249"/>
              <a:gd name="T39" fmla="*/ 474 h 589"/>
              <a:gd name="T40" fmla="*/ 66 w 249"/>
              <a:gd name="T41" fmla="*/ 585 h 589"/>
              <a:gd name="T42" fmla="*/ 71 w 249"/>
              <a:gd name="T43" fmla="*/ 586 h 589"/>
              <a:gd name="T44" fmla="*/ 155 w 249"/>
              <a:gd name="T45" fmla="*/ 142 h 589"/>
              <a:gd name="T46" fmla="*/ 178 w 249"/>
              <a:gd name="T47" fmla="*/ 6 h 589"/>
              <a:gd name="T48" fmla="*/ 173 w 249"/>
              <a:gd name="T49" fmla="*/ 6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589">
                <a:moveTo>
                  <a:pt x="173" y="6"/>
                </a:moveTo>
                <a:cubicBezTo>
                  <a:pt x="149" y="162"/>
                  <a:pt x="117" y="316"/>
                  <a:pt x="87" y="471"/>
                </a:cubicBezTo>
                <a:cubicBezTo>
                  <a:pt x="79" y="509"/>
                  <a:pt x="72" y="547"/>
                  <a:pt x="66" y="586"/>
                </a:cubicBezTo>
                <a:cubicBezTo>
                  <a:pt x="65" y="588"/>
                  <a:pt x="69" y="589"/>
                  <a:pt x="70" y="587"/>
                </a:cubicBezTo>
                <a:cubicBezTo>
                  <a:pt x="91" y="551"/>
                  <a:pt x="111" y="515"/>
                  <a:pt x="134" y="480"/>
                </a:cubicBezTo>
                <a:cubicBezTo>
                  <a:pt x="153" y="451"/>
                  <a:pt x="175" y="424"/>
                  <a:pt x="192" y="394"/>
                </a:cubicBezTo>
                <a:cubicBezTo>
                  <a:pt x="235" y="317"/>
                  <a:pt x="249" y="225"/>
                  <a:pt x="232" y="138"/>
                </a:cubicBezTo>
                <a:cubicBezTo>
                  <a:pt x="222" y="89"/>
                  <a:pt x="203" y="43"/>
                  <a:pt x="175" y="2"/>
                </a:cubicBezTo>
                <a:cubicBezTo>
                  <a:pt x="174" y="0"/>
                  <a:pt x="171" y="0"/>
                  <a:pt x="171" y="2"/>
                </a:cubicBezTo>
                <a:cubicBezTo>
                  <a:pt x="157" y="44"/>
                  <a:pt x="147" y="86"/>
                  <a:pt x="135" y="128"/>
                </a:cubicBezTo>
                <a:cubicBezTo>
                  <a:pt x="123" y="170"/>
                  <a:pt x="108" y="210"/>
                  <a:pt x="93" y="250"/>
                </a:cubicBezTo>
                <a:cubicBezTo>
                  <a:pt x="66" y="322"/>
                  <a:pt x="40" y="396"/>
                  <a:pt x="41" y="473"/>
                </a:cubicBezTo>
                <a:cubicBezTo>
                  <a:pt x="41" y="512"/>
                  <a:pt x="48" y="551"/>
                  <a:pt x="65" y="586"/>
                </a:cubicBezTo>
                <a:cubicBezTo>
                  <a:pt x="67" y="589"/>
                  <a:pt x="71" y="587"/>
                  <a:pt x="70" y="584"/>
                </a:cubicBezTo>
                <a:cubicBezTo>
                  <a:pt x="0" y="437"/>
                  <a:pt x="95" y="281"/>
                  <a:pt x="136" y="141"/>
                </a:cubicBezTo>
                <a:cubicBezTo>
                  <a:pt x="150" y="95"/>
                  <a:pt x="161" y="49"/>
                  <a:pt x="175" y="4"/>
                </a:cubicBezTo>
                <a:cubicBezTo>
                  <a:pt x="174" y="4"/>
                  <a:pt x="172" y="4"/>
                  <a:pt x="171" y="5"/>
                </a:cubicBezTo>
                <a:cubicBezTo>
                  <a:pt x="222" y="79"/>
                  <a:pt x="243" y="170"/>
                  <a:pt x="231" y="259"/>
                </a:cubicBezTo>
                <a:cubicBezTo>
                  <a:pt x="226" y="303"/>
                  <a:pt x="212" y="346"/>
                  <a:pt x="191" y="385"/>
                </a:cubicBezTo>
                <a:cubicBezTo>
                  <a:pt x="175" y="416"/>
                  <a:pt x="151" y="444"/>
                  <a:pt x="132" y="474"/>
                </a:cubicBezTo>
                <a:cubicBezTo>
                  <a:pt x="108" y="510"/>
                  <a:pt x="87" y="548"/>
                  <a:pt x="66" y="585"/>
                </a:cubicBezTo>
                <a:cubicBezTo>
                  <a:pt x="67" y="585"/>
                  <a:pt x="69" y="586"/>
                  <a:pt x="71" y="586"/>
                </a:cubicBezTo>
                <a:cubicBezTo>
                  <a:pt x="96" y="437"/>
                  <a:pt x="129" y="290"/>
                  <a:pt x="155" y="142"/>
                </a:cubicBezTo>
                <a:cubicBezTo>
                  <a:pt x="163" y="97"/>
                  <a:pt x="171" y="52"/>
                  <a:pt x="178" y="6"/>
                </a:cubicBezTo>
                <a:cubicBezTo>
                  <a:pt x="178" y="3"/>
                  <a:pt x="174" y="3"/>
                  <a:pt x="17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稻壳儿设计师PPT@老油条PPT_26"/>
          <p:cNvSpPr/>
          <p:nvPr/>
        </p:nvSpPr>
        <p:spPr bwMode="auto">
          <a:xfrm>
            <a:off x="10436225" y="3043238"/>
            <a:ext cx="2260600" cy="4076700"/>
          </a:xfrm>
          <a:custGeom>
            <a:avLst/>
            <a:gdLst>
              <a:gd name="T0" fmla="*/ 373 w 378"/>
              <a:gd name="T1" fmla="*/ 675 h 682"/>
              <a:gd name="T2" fmla="*/ 210 w 378"/>
              <a:gd name="T3" fmla="*/ 436 h 682"/>
              <a:gd name="T4" fmla="*/ 134 w 378"/>
              <a:gd name="T5" fmla="*/ 299 h 682"/>
              <a:gd name="T6" fmla="*/ 83 w 378"/>
              <a:gd name="T7" fmla="*/ 162 h 682"/>
              <a:gd name="T8" fmla="*/ 49 w 378"/>
              <a:gd name="T9" fmla="*/ 3 h 682"/>
              <a:gd name="T10" fmla="*/ 44 w 378"/>
              <a:gd name="T11" fmla="*/ 4 h 682"/>
              <a:gd name="T12" fmla="*/ 128 w 378"/>
              <a:gd name="T13" fmla="*/ 110 h 682"/>
              <a:gd name="T14" fmla="*/ 232 w 378"/>
              <a:gd name="T15" fmla="*/ 221 h 682"/>
              <a:gd name="T16" fmla="*/ 337 w 378"/>
              <a:gd name="T17" fmla="*/ 516 h 682"/>
              <a:gd name="T18" fmla="*/ 373 w 378"/>
              <a:gd name="T19" fmla="*/ 680 h 682"/>
              <a:gd name="T20" fmla="*/ 376 w 378"/>
              <a:gd name="T21" fmla="*/ 677 h 682"/>
              <a:gd name="T22" fmla="*/ 140 w 378"/>
              <a:gd name="T23" fmla="*/ 465 h 682"/>
              <a:gd name="T24" fmla="*/ 53 w 378"/>
              <a:gd name="T25" fmla="*/ 327 h 682"/>
              <a:gd name="T26" fmla="*/ 17 w 378"/>
              <a:gd name="T27" fmla="*/ 177 h 682"/>
              <a:gd name="T28" fmla="*/ 47 w 378"/>
              <a:gd name="T29" fmla="*/ 5 h 682"/>
              <a:gd name="T30" fmla="*/ 41 w 378"/>
              <a:gd name="T31" fmla="*/ 4 h 682"/>
              <a:gd name="T32" fmla="*/ 40 w 378"/>
              <a:gd name="T33" fmla="*/ 310 h 682"/>
              <a:gd name="T34" fmla="*/ 126 w 378"/>
              <a:gd name="T35" fmla="*/ 453 h 682"/>
              <a:gd name="T36" fmla="*/ 229 w 378"/>
              <a:gd name="T37" fmla="*/ 588 h 682"/>
              <a:gd name="T38" fmla="*/ 375 w 378"/>
              <a:gd name="T39" fmla="*/ 681 h 682"/>
              <a:gd name="T40" fmla="*/ 378 w 378"/>
              <a:gd name="T41" fmla="*/ 678 h 682"/>
              <a:gd name="T42" fmla="*/ 344 w 378"/>
              <a:gd name="T43" fmla="*/ 529 h 682"/>
              <a:gd name="T44" fmla="*/ 312 w 378"/>
              <a:gd name="T45" fmla="*/ 381 h 682"/>
              <a:gd name="T46" fmla="*/ 157 w 378"/>
              <a:gd name="T47" fmla="*/ 128 h 682"/>
              <a:gd name="T48" fmla="*/ 49 w 378"/>
              <a:gd name="T49" fmla="*/ 3 h 682"/>
              <a:gd name="T50" fmla="*/ 44 w 378"/>
              <a:gd name="T51" fmla="*/ 4 h 682"/>
              <a:gd name="T52" fmla="*/ 123 w 378"/>
              <a:gd name="T53" fmla="*/ 287 h 682"/>
              <a:gd name="T54" fmla="*/ 199 w 378"/>
              <a:gd name="T55" fmla="*/ 425 h 682"/>
              <a:gd name="T56" fmla="*/ 275 w 378"/>
              <a:gd name="T57" fmla="*/ 557 h 682"/>
              <a:gd name="T58" fmla="*/ 370 w 378"/>
              <a:gd name="T59" fmla="*/ 679 h 682"/>
              <a:gd name="T60" fmla="*/ 373 w 378"/>
              <a:gd name="T61" fmla="*/ 675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8" h="682">
                <a:moveTo>
                  <a:pt x="373" y="675"/>
                </a:moveTo>
                <a:cubicBezTo>
                  <a:pt x="303" y="608"/>
                  <a:pt x="258" y="519"/>
                  <a:pt x="210" y="436"/>
                </a:cubicBezTo>
                <a:cubicBezTo>
                  <a:pt x="185" y="391"/>
                  <a:pt x="157" y="346"/>
                  <a:pt x="134" y="299"/>
                </a:cubicBezTo>
                <a:cubicBezTo>
                  <a:pt x="112" y="256"/>
                  <a:pt x="96" y="210"/>
                  <a:pt x="83" y="162"/>
                </a:cubicBezTo>
                <a:cubicBezTo>
                  <a:pt x="69" y="110"/>
                  <a:pt x="59" y="57"/>
                  <a:pt x="49" y="3"/>
                </a:cubicBezTo>
                <a:cubicBezTo>
                  <a:pt x="48" y="3"/>
                  <a:pt x="46" y="4"/>
                  <a:pt x="44" y="4"/>
                </a:cubicBezTo>
                <a:cubicBezTo>
                  <a:pt x="56" y="50"/>
                  <a:pt x="93" y="81"/>
                  <a:pt x="128" y="110"/>
                </a:cubicBezTo>
                <a:cubicBezTo>
                  <a:pt x="168" y="143"/>
                  <a:pt x="203" y="178"/>
                  <a:pt x="232" y="221"/>
                </a:cubicBezTo>
                <a:cubicBezTo>
                  <a:pt x="291" y="308"/>
                  <a:pt x="322" y="412"/>
                  <a:pt x="337" y="516"/>
                </a:cubicBezTo>
                <a:cubicBezTo>
                  <a:pt x="345" y="571"/>
                  <a:pt x="345" y="631"/>
                  <a:pt x="373" y="680"/>
                </a:cubicBezTo>
                <a:cubicBezTo>
                  <a:pt x="374" y="679"/>
                  <a:pt x="375" y="678"/>
                  <a:pt x="376" y="677"/>
                </a:cubicBezTo>
                <a:cubicBezTo>
                  <a:pt x="268" y="651"/>
                  <a:pt x="199" y="551"/>
                  <a:pt x="140" y="465"/>
                </a:cubicBezTo>
                <a:cubicBezTo>
                  <a:pt x="109" y="420"/>
                  <a:pt x="76" y="376"/>
                  <a:pt x="53" y="327"/>
                </a:cubicBezTo>
                <a:cubicBezTo>
                  <a:pt x="31" y="280"/>
                  <a:pt x="19" y="229"/>
                  <a:pt x="17" y="177"/>
                </a:cubicBezTo>
                <a:cubicBezTo>
                  <a:pt x="15" y="118"/>
                  <a:pt x="29" y="61"/>
                  <a:pt x="47" y="5"/>
                </a:cubicBezTo>
                <a:cubicBezTo>
                  <a:pt x="48" y="3"/>
                  <a:pt x="41" y="1"/>
                  <a:pt x="41" y="4"/>
                </a:cubicBezTo>
                <a:cubicBezTo>
                  <a:pt x="9" y="103"/>
                  <a:pt x="0" y="212"/>
                  <a:pt x="40" y="310"/>
                </a:cubicBezTo>
                <a:cubicBezTo>
                  <a:pt x="62" y="362"/>
                  <a:pt x="94" y="407"/>
                  <a:pt x="126" y="453"/>
                </a:cubicBezTo>
                <a:cubicBezTo>
                  <a:pt x="158" y="499"/>
                  <a:pt x="190" y="546"/>
                  <a:pt x="229" y="588"/>
                </a:cubicBezTo>
                <a:cubicBezTo>
                  <a:pt x="269" y="631"/>
                  <a:pt x="317" y="667"/>
                  <a:pt x="375" y="681"/>
                </a:cubicBezTo>
                <a:cubicBezTo>
                  <a:pt x="377" y="682"/>
                  <a:pt x="378" y="680"/>
                  <a:pt x="378" y="678"/>
                </a:cubicBezTo>
                <a:cubicBezTo>
                  <a:pt x="352" y="633"/>
                  <a:pt x="350" y="580"/>
                  <a:pt x="344" y="529"/>
                </a:cubicBezTo>
                <a:cubicBezTo>
                  <a:pt x="337" y="479"/>
                  <a:pt x="327" y="430"/>
                  <a:pt x="312" y="381"/>
                </a:cubicBezTo>
                <a:cubicBezTo>
                  <a:pt x="283" y="285"/>
                  <a:pt x="233" y="194"/>
                  <a:pt x="157" y="128"/>
                </a:cubicBezTo>
                <a:cubicBezTo>
                  <a:pt x="116" y="92"/>
                  <a:pt x="63" y="59"/>
                  <a:pt x="49" y="3"/>
                </a:cubicBezTo>
                <a:cubicBezTo>
                  <a:pt x="48" y="0"/>
                  <a:pt x="44" y="1"/>
                  <a:pt x="44" y="4"/>
                </a:cubicBezTo>
                <a:cubicBezTo>
                  <a:pt x="62" y="100"/>
                  <a:pt x="81" y="197"/>
                  <a:pt x="123" y="287"/>
                </a:cubicBezTo>
                <a:cubicBezTo>
                  <a:pt x="145" y="334"/>
                  <a:pt x="172" y="379"/>
                  <a:pt x="199" y="425"/>
                </a:cubicBezTo>
                <a:cubicBezTo>
                  <a:pt x="224" y="469"/>
                  <a:pt x="248" y="514"/>
                  <a:pt x="275" y="557"/>
                </a:cubicBezTo>
                <a:cubicBezTo>
                  <a:pt x="302" y="600"/>
                  <a:pt x="332" y="643"/>
                  <a:pt x="370" y="679"/>
                </a:cubicBezTo>
                <a:cubicBezTo>
                  <a:pt x="372" y="681"/>
                  <a:pt x="375" y="677"/>
                  <a:pt x="373" y="67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稻壳儿设计师PPT@老油条PPT_27"/>
          <p:cNvSpPr/>
          <p:nvPr/>
        </p:nvSpPr>
        <p:spPr bwMode="auto">
          <a:xfrm>
            <a:off x="10812463" y="3402013"/>
            <a:ext cx="125413" cy="227013"/>
          </a:xfrm>
          <a:custGeom>
            <a:avLst/>
            <a:gdLst>
              <a:gd name="T0" fmla="*/ 6 w 21"/>
              <a:gd name="T1" fmla="*/ 35 h 38"/>
              <a:gd name="T2" fmla="*/ 20 w 21"/>
              <a:gd name="T3" fmla="*/ 5 h 38"/>
              <a:gd name="T4" fmla="*/ 16 w 21"/>
              <a:gd name="T5" fmla="*/ 3 h 38"/>
              <a:gd name="T6" fmla="*/ 1 w 21"/>
              <a:gd name="T7" fmla="*/ 33 h 38"/>
              <a:gd name="T8" fmla="*/ 6 w 21"/>
              <a:gd name="T9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8">
                <a:moveTo>
                  <a:pt x="6" y="35"/>
                </a:moveTo>
                <a:cubicBezTo>
                  <a:pt x="9" y="25"/>
                  <a:pt x="14" y="15"/>
                  <a:pt x="20" y="5"/>
                </a:cubicBezTo>
                <a:cubicBezTo>
                  <a:pt x="21" y="3"/>
                  <a:pt x="18" y="0"/>
                  <a:pt x="16" y="3"/>
                </a:cubicBezTo>
                <a:cubicBezTo>
                  <a:pt x="10" y="12"/>
                  <a:pt x="5" y="22"/>
                  <a:pt x="1" y="33"/>
                </a:cubicBezTo>
                <a:cubicBezTo>
                  <a:pt x="0" y="36"/>
                  <a:pt x="5" y="38"/>
                  <a:pt x="6" y="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稻壳儿设计师PPT@老油条PPT_28"/>
          <p:cNvSpPr/>
          <p:nvPr/>
        </p:nvSpPr>
        <p:spPr bwMode="auto">
          <a:xfrm>
            <a:off x="10855325" y="3521075"/>
            <a:ext cx="184150" cy="352425"/>
          </a:xfrm>
          <a:custGeom>
            <a:avLst/>
            <a:gdLst>
              <a:gd name="T0" fmla="*/ 6 w 31"/>
              <a:gd name="T1" fmla="*/ 56 h 59"/>
              <a:gd name="T2" fmla="*/ 30 w 31"/>
              <a:gd name="T3" fmla="*/ 6 h 59"/>
              <a:gd name="T4" fmla="*/ 26 w 31"/>
              <a:gd name="T5" fmla="*/ 3 h 59"/>
              <a:gd name="T6" fmla="*/ 1 w 31"/>
              <a:gd name="T7" fmla="*/ 54 h 59"/>
              <a:gd name="T8" fmla="*/ 6 w 31"/>
              <a:gd name="T9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59">
                <a:moveTo>
                  <a:pt x="6" y="56"/>
                </a:moveTo>
                <a:cubicBezTo>
                  <a:pt x="13" y="39"/>
                  <a:pt x="20" y="22"/>
                  <a:pt x="30" y="6"/>
                </a:cubicBezTo>
                <a:cubicBezTo>
                  <a:pt x="31" y="3"/>
                  <a:pt x="28" y="0"/>
                  <a:pt x="26" y="3"/>
                </a:cubicBezTo>
                <a:cubicBezTo>
                  <a:pt x="16" y="19"/>
                  <a:pt x="8" y="36"/>
                  <a:pt x="1" y="54"/>
                </a:cubicBezTo>
                <a:cubicBezTo>
                  <a:pt x="0" y="57"/>
                  <a:pt x="5" y="59"/>
                  <a:pt x="6" y="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稻壳儿设计师PPT@老油条PPT_29"/>
          <p:cNvSpPr/>
          <p:nvPr/>
        </p:nvSpPr>
        <p:spPr bwMode="auto">
          <a:xfrm>
            <a:off x="10944225" y="3640138"/>
            <a:ext cx="233363" cy="508000"/>
          </a:xfrm>
          <a:custGeom>
            <a:avLst/>
            <a:gdLst>
              <a:gd name="T0" fmla="*/ 6 w 39"/>
              <a:gd name="T1" fmla="*/ 82 h 85"/>
              <a:gd name="T2" fmla="*/ 38 w 39"/>
              <a:gd name="T3" fmla="*/ 5 h 85"/>
              <a:gd name="T4" fmla="*/ 33 w 39"/>
              <a:gd name="T5" fmla="*/ 3 h 85"/>
              <a:gd name="T6" fmla="*/ 1 w 39"/>
              <a:gd name="T7" fmla="*/ 80 h 85"/>
              <a:gd name="T8" fmla="*/ 6 w 39"/>
              <a:gd name="T9" fmla="*/ 8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85">
                <a:moveTo>
                  <a:pt x="6" y="82"/>
                </a:moveTo>
                <a:cubicBezTo>
                  <a:pt x="16" y="57"/>
                  <a:pt x="27" y="31"/>
                  <a:pt x="38" y="5"/>
                </a:cubicBezTo>
                <a:cubicBezTo>
                  <a:pt x="39" y="2"/>
                  <a:pt x="34" y="0"/>
                  <a:pt x="33" y="3"/>
                </a:cubicBezTo>
                <a:cubicBezTo>
                  <a:pt x="23" y="29"/>
                  <a:pt x="12" y="55"/>
                  <a:pt x="1" y="80"/>
                </a:cubicBezTo>
                <a:cubicBezTo>
                  <a:pt x="0" y="83"/>
                  <a:pt x="5" y="85"/>
                  <a:pt x="6" y="8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稻壳儿设计师PPT@老油条PPT_30"/>
          <p:cNvSpPr/>
          <p:nvPr/>
        </p:nvSpPr>
        <p:spPr bwMode="auto">
          <a:xfrm>
            <a:off x="11022013" y="3754438"/>
            <a:ext cx="293688" cy="650875"/>
          </a:xfrm>
          <a:custGeom>
            <a:avLst/>
            <a:gdLst>
              <a:gd name="T0" fmla="*/ 5 w 49"/>
              <a:gd name="T1" fmla="*/ 106 h 109"/>
              <a:gd name="T2" fmla="*/ 48 w 49"/>
              <a:gd name="T3" fmla="*/ 4 h 109"/>
              <a:gd name="T4" fmla="*/ 43 w 49"/>
              <a:gd name="T5" fmla="*/ 2 h 109"/>
              <a:gd name="T6" fmla="*/ 0 w 49"/>
              <a:gd name="T7" fmla="*/ 104 h 109"/>
              <a:gd name="T8" fmla="*/ 5 w 49"/>
              <a:gd name="T9" fmla="*/ 10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9">
                <a:moveTo>
                  <a:pt x="5" y="106"/>
                </a:moveTo>
                <a:cubicBezTo>
                  <a:pt x="15" y="71"/>
                  <a:pt x="30" y="37"/>
                  <a:pt x="48" y="4"/>
                </a:cubicBezTo>
                <a:cubicBezTo>
                  <a:pt x="49" y="1"/>
                  <a:pt x="45" y="0"/>
                  <a:pt x="43" y="2"/>
                </a:cubicBezTo>
                <a:cubicBezTo>
                  <a:pt x="26" y="35"/>
                  <a:pt x="11" y="69"/>
                  <a:pt x="0" y="104"/>
                </a:cubicBezTo>
                <a:cubicBezTo>
                  <a:pt x="0" y="107"/>
                  <a:pt x="4" y="109"/>
                  <a:pt x="5" y="10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稻壳儿设计师PPT@老油条PPT_31"/>
          <p:cNvSpPr/>
          <p:nvPr/>
        </p:nvSpPr>
        <p:spPr bwMode="auto">
          <a:xfrm>
            <a:off x="11123613" y="3886200"/>
            <a:ext cx="334963" cy="769938"/>
          </a:xfrm>
          <a:custGeom>
            <a:avLst/>
            <a:gdLst>
              <a:gd name="T0" fmla="*/ 6 w 56"/>
              <a:gd name="T1" fmla="*/ 126 h 129"/>
              <a:gd name="T2" fmla="*/ 55 w 56"/>
              <a:gd name="T3" fmla="*/ 5 h 129"/>
              <a:gd name="T4" fmla="*/ 50 w 56"/>
              <a:gd name="T5" fmla="*/ 3 h 129"/>
              <a:gd name="T6" fmla="*/ 1 w 56"/>
              <a:gd name="T7" fmla="*/ 124 h 129"/>
              <a:gd name="T8" fmla="*/ 6 w 56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29">
                <a:moveTo>
                  <a:pt x="6" y="126"/>
                </a:moveTo>
                <a:cubicBezTo>
                  <a:pt x="19" y="84"/>
                  <a:pt x="33" y="43"/>
                  <a:pt x="55" y="5"/>
                </a:cubicBezTo>
                <a:cubicBezTo>
                  <a:pt x="56" y="2"/>
                  <a:pt x="52" y="0"/>
                  <a:pt x="50" y="3"/>
                </a:cubicBezTo>
                <a:cubicBezTo>
                  <a:pt x="29" y="41"/>
                  <a:pt x="14" y="82"/>
                  <a:pt x="1" y="124"/>
                </a:cubicBezTo>
                <a:cubicBezTo>
                  <a:pt x="0" y="127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稻壳儿设计师PPT@老油条PPT_32"/>
          <p:cNvSpPr/>
          <p:nvPr/>
        </p:nvSpPr>
        <p:spPr bwMode="auto">
          <a:xfrm>
            <a:off x="11201400" y="4005263"/>
            <a:ext cx="371475" cy="825500"/>
          </a:xfrm>
          <a:custGeom>
            <a:avLst/>
            <a:gdLst>
              <a:gd name="T0" fmla="*/ 6 w 62"/>
              <a:gd name="T1" fmla="*/ 135 h 138"/>
              <a:gd name="T2" fmla="*/ 60 w 62"/>
              <a:gd name="T3" fmla="*/ 5 h 138"/>
              <a:gd name="T4" fmla="*/ 56 w 62"/>
              <a:gd name="T5" fmla="*/ 3 h 138"/>
              <a:gd name="T6" fmla="*/ 1 w 62"/>
              <a:gd name="T7" fmla="*/ 133 h 138"/>
              <a:gd name="T8" fmla="*/ 6 w 62"/>
              <a:gd name="T9" fmla="*/ 13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138">
                <a:moveTo>
                  <a:pt x="6" y="135"/>
                </a:moveTo>
                <a:cubicBezTo>
                  <a:pt x="22" y="91"/>
                  <a:pt x="40" y="47"/>
                  <a:pt x="60" y="5"/>
                </a:cubicBezTo>
                <a:cubicBezTo>
                  <a:pt x="62" y="2"/>
                  <a:pt x="57" y="0"/>
                  <a:pt x="56" y="3"/>
                </a:cubicBezTo>
                <a:cubicBezTo>
                  <a:pt x="36" y="46"/>
                  <a:pt x="18" y="89"/>
                  <a:pt x="1" y="133"/>
                </a:cubicBezTo>
                <a:cubicBezTo>
                  <a:pt x="0" y="136"/>
                  <a:pt x="5" y="138"/>
                  <a:pt x="6" y="1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稻壳儿设计师PPT@老油条PPT_33"/>
          <p:cNvSpPr/>
          <p:nvPr/>
        </p:nvSpPr>
        <p:spPr bwMode="auto">
          <a:xfrm>
            <a:off x="11363325" y="4202113"/>
            <a:ext cx="395288" cy="950913"/>
          </a:xfrm>
          <a:custGeom>
            <a:avLst/>
            <a:gdLst>
              <a:gd name="T0" fmla="*/ 5 w 66"/>
              <a:gd name="T1" fmla="*/ 156 h 159"/>
              <a:gd name="T2" fmla="*/ 65 w 66"/>
              <a:gd name="T3" fmla="*/ 6 h 159"/>
              <a:gd name="T4" fmla="*/ 61 w 66"/>
              <a:gd name="T5" fmla="*/ 3 h 159"/>
              <a:gd name="T6" fmla="*/ 1 w 66"/>
              <a:gd name="T7" fmla="*/ 156 h 159"/>
              <a:gd name="T8" fmla="*/ 5 w 66"/>
              <a:gd name="T9" fmla="*/ 15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59">
                <a:moveTo>
                  <a:pt x="5" y="156"/>
                </a:moveTo>
                <a:cubicBezTo>
                  <a:pt x="14" y="102"/>
                  <a:pt x="34" y="51"/>
                  <a:pt x="65" y="6"/>
                </a:cubicBezTo>
                <a:cubicBezTo>
                  <a:pt x="66" y="3"/>
                  <a:pt x="63" y="0"/>
                  <a:pt x="61" y="3"/>
                </a:cubicBezTo>
                <a:cubicBezTo>
                  <a:pt x="30" y="49"/>
                  <a:pt x="10" y="101"/>
                  <a:pt x="1" y="156"/>
                </a:cubicBezTo>
                <a:cubicBezTo>
                  <a:pt x="0" y="159"/>
                  <a:pt x="5" y="159"/>
                  <a:pt x="5" y="1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稻壳儿设计师PPT@老油条PPT_34"/>
          <p:cNvSpPr/>
          <p:nvPr/>
        </p:nvSpPr>
        <p:spPr bwMode="auto">
          <a:xfrm>
            <a:off x="11458575" y="4327525"/>
            <a:ext cx="401638" cy="987425"/>
          </a:xfrm>
          <a:custGeom>
            <a:avLst/>
            <a:gdLst>
              <a:gd name="T0" fmla="*/ 6 w 67"/>
              <a:gd name="T1" fmla="*/ 162 h 165"/>
              <a:gd name="T2" fmla="*/ 66 w 67"/>
              <a:gd name="T3" fmla="*/ 5 h 165"/>
              <a:gd name="T4" fmla="*/ 61 w 67"/>
              <a:gd name="T5" fmla="*/ 3 h 165"/>
              <a:gd name="T6" fmla="*/ 1 w 67"/>
              <a:gd name="T7" fmla="*/ 162 h 165"/>
              <a:gd name="T8" fmla="*/ 6 w 67"/>
              <a:gd name="T9" fmla="*/ 16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165">
                <a:moveTo>
                  <a:pt x="6" y="162"/>
                </a:moveTo>
                <a:cubicBezTo>
                  <a:pt x="17" y="107"/>
                  <a:pt x="41" y="56"/>
                  <a:pt x="66" y="5"/>
                </a:cubicBezTo>
                <a:cubicBezTo>
                  <a:pt x="67" y="2"/>
                  <a:pt x="63" y="0"/>
                  <a:pt x="61" y="3"/>
                </a:cubicBezTo>
                <a:cubicBezTo>
                  <a:pt x="37" y="54"/>
                  <a:pt x="12" y="106"/>
                  <a:pt x="1" y="162"/>
                </a:cubicBezTo>
                <a:cubicBezTo>
                  <a:pt x="0" y="165"/>
                  <a:pt x="5" y="165"/>
                  <a:pt x="6" y="1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稻壳儿设计师PPT@老油条PPT_35"/>
          <p:cNvSpPr/>
          <p:nvPr/>
        </p:nvSpPr>
        <p:spPr bwMode="auto">
          <a:xfrm>
            <a:off x="11607800" y="4554538"/>
            <a:ext cx="377825" cy="974725"/>
          </a:xfrm>
          <a:custGeom>
            <a:avLst/>
            <a:gdLst>
              <a:gd name="T0" fmla="*/ 4 w 63"/>
              <a:gd name="T1" fmla="*/ 160 h 163"/>
              <a:gd name="T2" fmla="*/ 27 w 63"/>
              <a:gd name="T3" fmla="*/ 80 h 163"/>
              <a:gd name="T4" fmla="*/ 61 w 63"/>
              <a:gd name="T5" fmla="*/ 4 h 163"/>
              <a:gd name="T6" fmla="*/ 57 w 63"/>
              <a:gd name="T7" fmla="*/ 2 h 163"/>
              <a:gd name="T8" fmla="*/ 21 w 63"/>
              <a:gd name="T9" fmla="*/ 82 h 163"/>
              <a:gd name="T10" fmla="*/ 0 w 63"/>
              <a:gd name="T11" fmla="*/ 159 h 163"/>
              <a:gd name="T12" fmla="*/ 4 w 63"/>
              <a:gd name="T13" fmla="*/ 16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63">
                <a:moveTo>
                  <a:pt x="4" y="160"/>
                </a:moveTo>
                <a:cubicBezTo>
                  <a:pt x="5" y="132"/>
                  <a:pt x="16" y="106"/>
                  <a:pt x="27" y="80"/>
                </a:cubicBezTo>
                <a:cubicBezTo>
                  <a:pt x="38" y="54"/>
                  <a:pt x="49" y="29"/>
                  <a:pt x="61" y="4"/>
                </a:cubicBezTo>
                <a:cubicBezTo>
                  <a:pt x="63" y="1"/>
                  <a:pt x="58" y="0"/>
                  <a:pt x="57" y="2"/>
                </a:cubicBezTo>
                <a:cubicBezTo>
                  <a:pt x="44" y="29"/>
                  <a:pt x="32" y="55"/>
                  <a:pt x="21" y="82"/>
                </a:cubicBezTo>
                <a:cubicBezTo>
                  <a:pt x="11" y="107"/>
                  <a:pt x="1" y="132"/>
                  <a:pt x="0" y="159"/>
                </a:cubicBezTo>
                <a:cubicBezTo>
                  <a:pt x="0" y="162"/>
                  <a:pt x="4" y="163"/>
                  <a:pt x="4" y="16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稻壳儿设计师PPT@老油条PPT_36"/>
          <p:cNvSpPr/>
          <p:nvPr/>
        </p:nvSpPr>
        <p:spPr bwMode="auto">
          <a:xfrm>
            <a:off x="11685588" y="4902200"/>
            <a:ext cx="473075" cy="812800"/>
          </a:xfrm>
          <a:custGeom>
            <a:avLst/>
            <a:gdLst>
              <a:gd name="T0" fmla="*/ 5 w 79"/>
              <a:gd name="T1" fmla="*/ 133 h 136"/>
              <a:gd name="T2" fmla="*/ 78 w 79"/>
              <a:gd name="T3" fmla="*/ 4 h 136"/>
              <a:gd name="T4" fmla="*/ 73 w 79"/>
              <a:gd name="T5" fmla="*/ 2 h 136"/>
              <a:gd name="T6" fmla="*/ 1 w 79"/>
              <a:gd name="T7" fmla="*/ 133 h 136"/>
              <a:gd name="T8" fmla="*/ 5 w 79"/>
              <a:gd name="T9" fmla="*/ 13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6">
                <a:moveTo>
                  <a:pt x="5" y="133"/>
                </a:moveTo>
                <a:cubicBezTo>
                  <a:pt x="14" y="83"/>
                  <a:pt x="55" y="49"/>
                  <a:pt x="78" y="4"/>
                </a:cubicBezTo>
                <a:cubicBezTo>
                  <a:pt x="79" y="2"/>
                  <a:pt x="75" y="0"/>
                  <a:pt x="73" y="2"/>
                </a:cubicBezTo>
                <a:cubicBezTo>
                  <a:pt x="51" y="48"/>
                  <a:pt x="10" y="81"/>
                  <a:pt x="1" y="133"/>
                </a:cubicBezTo>
                <a:cubicBezTo>
                  <a:pt x="0" y="136"/>
                  <a:pt x="5" y="136"/>
                  <a:pt x="5" y="133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稻壳儿设计师PPT@老油条PPT_37"/>
          <p:cNvSpPr/>
          <p:nvPr/>
        </p:nvSpPr>
        <p:spPr bwMode="auto">
          <a:xfrm>
            <a:off x="11787188" y="5111750"/>
            <a:ext cx="442913" cy="769938"/>
          </a:xfrm>
          <a:custGeom>
            <a:avLst/>
            <a:gdLst>
              <a:gd name="T0" fmla="*/ 6 w 74"/>
              <a:gd name="T1" fmla="*/ 126 h 129"/>
              <a:gd name="T2" fmla="*/ 72 w 74"/>
              <a:gd name="T3" fmla="*/ 4 h 129"/>
              <a:gd name="T4" fmla="*/ 68 w 74"/>
              <a:gd name="T5" fmla="*/ 2 h 129"/>
              <a:gd name="T6" fmla="*/ 1 w 74"/>
              <a:gd name="T7" fmla="*/ 126 h 129"/>
              <a:gd name="T8" fmla="*/ 6 w 74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29">
                <a:moveTo>
                  <a:pt x="6" y="126"/>
                </a:moveTo>
                <a:cubicBezTo>
                  <a:pt x="17" y="80"/>
                  <a:pt x="52" y="46"/>
                  <a:pt x="72" y="4"/>
                </a:cubicBezTo>
                <a:cubicBezTo>
                  <a:pt x="74" y="1"/>
                  <a:pt x="69" y="0"/>
                  <a:pt x="68" y="2"/>
                </a:cubicBezTo>
                <a:cubicBezTo>
                  <a:pt x="48" y="45"/>
                  <a:pt x="12" y="79"/>
                  <a:pt x="1" y="126"/>
                </a:cubicBezTo>
                <a:cubicBezTo>
                  <a:pt x="0" y="129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稻壳儿设计师PPT@老油条PPT_38"/>
          <p:cNvSpPr/>
          <p:nvPr/>
        </p:nvSpPr>
        <p:spPr bwMode="auto">
          <a:xfrm>
            <a:off x="11901488" y="5356225"/>
            <a:ext cx="412750" cy="741363"/>
          </a:xfrm>
          <a:custGeom>
            <a:avLst/>
            <a:gdLst>
              <a:gd name="T0" fmla="*/ 6 w 69"/>
              <a:gd name="T1" fmla="*/ 121 h 124"/>
              <a:gd name="T2" fmla="*/ 67 w 69"/>
              <a:gd name="T3" fmla="*/ 6 h 124"/>
              <a:gd name="T4" fmla="*/ 63 w 69"/>
              <a:gd name="T5" fmla="*/ 3 h 124"/>
              <a:gd name="T6" fmla="*/ 1 w 69"/>
              <a:gd name="T7" fmla="*/ 119 h 124"/>
              <a:gd name="T8" fmla="*/ 6 w 69"/>
              <a:gd name="T9" fmla="*/ 12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124">
                <a:moveTo>
                  <a:pt x="6" y="121"/>
                </a:moveTo>
                <a:cubicBezTo>
                  <a:pt x="21" y="80"/>
                  <a:pt x="42" y="42"/>
                  <a:pt x="67" y="6"/>
                </a:cubicBezTo>
                <a:cubicBezTo>
                  <a:pt x="69" y="3"/>
                  <a:pt x="65" y="0"/>
                  <a:pt x="63" y="3"/>
                </a:cubicBezTo>
                <a:cubicBezTo>
                  <a:pt x="38" y="39"/>
                  <a:pt x="17" y="77"/>
                  <a:pt x="1" y="119"/>
                </a:cubicBezTo>
                <a:cubicBezTo>
                  <a:pt x="0" y="122"/>
                  <a:pt x="5" y="124"/>
                  <a:pt x="6" y="12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稻壳儿设计师PPT@老油条PPT_39"/>
          <p:cNvSpPr/>
          <p:nvPr/>
        </p:nvSpPr>
        <p:spPr bwMode="auto">
          <a:xfrm>
            <a:off x="12039600" y="5619750"/>
            <a:ext cx="358775" cy="711200"/>
          </a:xfrm>
          <a:custGeom>
            <a:avLst/>
            <a:gdLst>
              <a:gd name="T0" fmla="*/ 5 w 60"/>
              <a:gd name="T1" fmla="*/ 116 h 119"/>
              <a:gd name="T2" fmla="*/ 58 w 60"/>
              <a:gd name="T3" fmla="*/ 5 h 119"/>
              <a:gd name="T4" fmla="*/ 54 w 60"/>
              <a:gd name="T5" fmla="*/ 3 h 119"/>
              <a:gd name="T6" fmla="*/ 1 w 60"/>
              <a:gd name="T7" fmla="*/ 114 h 119"/>
              <a:gd name="T8" fmla="*/ 5 w 60"/>
              <a:gd name="T9" fmla="*/ 11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119">
                <a:moveTo>
                  <a:pt x="5" y="116"/>
                </a:moveTo>
                <a:cubicBezTo>
                  <a:pt x="18" y="77"/>
                  <a:pt x="37" y="40"/>
                  <a:pt x="58" y="5"/>
                </a:cubicBezTo>
                <a:cubicBezTo>
                  <a:pt x="60" y="3"/>
                  <a:pt x="56" y="0"/>
                  <a:pt x="54" y="3"/>
                </a:cubicBezTo>
                <a:cubicBezTo>
                  <a:pt x="33" y="38"/>
                  <a:pt x="14" y="75"/>
                  <a:pt x="1" y="114"/>
                </a:cubicBezTo>
                <a:cubicBezTo>
                  <a:pt x="0" y="117"/>
                  <a:pt x="4" y="119"/>
                  <a:pt x="5" y="11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稻壳儿设计师PPT@老油条PPT_40"/>
          <p:cNvSpPr/>
          <p:nvPr/>
        </p:nvSpPr>
        <p:spPr bwMode="auto">
          <a:xfrm>
            <a:off x="12104688" y="5834063"/>
            <a:ext cx="328613" cy="609600"/>
          </a:xfrm>
          <a:custGeom>
            <a:avLst/>
            <a:gdLst>
              <a:gd name="T0" fmla="*/ 5 w 55"/>
              <a:gd name="T1" fmla="*/ 99 h 102"/>
              <a:gd name="T2" fmla="*/ 53 w 55"/>
              <a:gd name="T3" fmla="*/ 6 h 102"/>
              <a:gd name="T4" fmla="*/ 49 w 55"/>
              <a:gd name="T5" fmla="*/ 3 h 102"/>
              <a:gd name="T6" fmla="*/ 1 w 55"/>
              <a:gd name="T7" fmla="*/ 97 h 102"/>
              <a:gd name="T8" fmla="*/ 5 w 55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02">
                <a:moveTo>
                  <a:pt x="5" y="99"/>
                </a:moveTo>
                <a:cubicBezTo>
                  <a:pt x="17" y="66"/>
                  <a:pt x="35" y="36"/>
                  <a:pt x="53" y="6"/>
                </a:cubicBezTo>
                <a:cubicBezTo>
                  <a:pt x="55" y="3"/>
                  <a:pt x="51" y="0"/>
                  <a:pt x="49" y="3"/>
                </a:cubicBezTo>
                <a:cubicBezTo>
                  <a:pt x="31" y="33"/>
                  <a:pt x="13" y="64"/>
                  <a:pt x="1" y="97"/>
                </a:cubicBezTo>
                <a:cubicBezTo>
                  <a:pt x="0" y="100"/>
                  <a:pt x="4" y="102"/>
                  <a:pt x="5" y="99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稻壳儿设计师PPT@老油条PPT_41"/>
          <p:cNvSpPr/>
          <p:nvPr/>
        </p:nvSpPr>
        <p:spPr bwMode="auto">
          <a:xfrm>
            <a:off x="12223750" y="6091238"/>
            <a:ext cx="263525" cy="531813"/>
          </a:xfrm>
          <a:custGeom>
            <a:avLst/>
            <a:gdLst>
              <a:gd name="T0" fmla="*/ 6 w 44"/>
              <a:gd name="T1" fmla="*/ 86 h 89"/>
              <a:gd name="T2" fmla="*/ 42 w 44"/>
              <a:gd name="T3" fmla="*/ 6 h 89"/>
              <a:gd name="T4" fmla="*/ 38 w 44"/>
              <a:gd name="T5" fmla="*/ 3 h 89"/>
              <a:gd name="T6" fmla="*/ 1 w 44"/>
              <a:gd name="T7" fmla="*/ 84 h 89"/>
              <a:gd name="T8" fmla="*/ 6 w 44"/>
              <a:gd name="T9" fmla="*/ 8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89">
                <a:moveTo>
                  <a:pt x="6" y="86"/>
                </a:moveTo>
                <a:cubicBezTo>
                  <a:pt x="13" y="58"/>
                  <a:pt x="27" y="31"/>
                  <a:pt x="42" y="6"/>
                </a:cubicBezTo>
                <a:cubicBezTo>
                  <a:pt x="44" y="3"/>
                  <a:pt x="40" y="0"/>
                  <a:pt x="38" y="3"/>
                </a:cubicBezTo>
                <a:cubicBezTo>
                  <a:pt x="23" y="28"/>
                  <a:pt x="9" y="56"/>
                  <a:pt x="1" y="84"/>
                </a:cubicBezTo>
                <a:cubicBezTo>
                  <a:pt x="0" y="87"/>
                  <a:pt x="5" y="89"/>
                  <a:pt x="6" y="8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稻壳儿设计师PPT@老油条PPT_42"/>
          <p:cNvSpPr/>
          <p:nvPr/>
        </p:nvSpPr>
        <p:spPr bwMode="auto">
          <a:xfrm>
            <a:off x="12290425" y="6311900"/>
            <a:ext cx="209550" cy="388938"/>
          </a:xfrm>
          <a:custGeom>
            <a:avLst/>
            <a:gdLst>
              <a:gd name="T0" fmla="*/ 6 w 35"/>
              <a:gd name="T1" fmla="*/ 62 h 65"/>
              <a:gd name="T2" fmla="*/ 33 w 35"/>
              <a:gd name="T3" fmla="*/ 4 h 65"/>
              <a:gd name="T4" fmla="*/ 29 w 35"/>
              <a:gd name="T5" fmla="*/ 2 h 65"/>
              <a:gd name="T6" fmla="*/ 2 w 35"/>
              <a:gd name="T7" fmla="*/ 60 h 65"/>
              <a:gd name="T8" fmla="*/ 6 w 35"/>
              <a:gd name="T9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65">
                <a:moveTo>
                  <a:pt x="6" y="62"/>
                </a:moveTo>
                <a:cubicBezTo>
                  <a:pt x="15" y="43"/>
                  <a:pt x="24" y="23"/>
                  <a:pt x="33" y="4"/>
                </a:cubicBezTo>
                <a:cubicBezTo>
                  <a:pt x="35" y="1"/>
                  <a:pt x="30" y="0"/>
                  <a:pt x="29" y="2"/>
                </a:cubicBezTo>
                <a:cubicBezTo>
                  <a:pt x="20" y="22"/>
                  <a:pt x="11" y="41"/>
                  <a:pt x="2" y="60"/>
                </a:cubicBezTo>
                <a:cubicBezTo>
                  <a:pt x="0" y="63"/>
                  <a:pt x="5" y="65"/>
                  <a:pt x="6" y="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稻壳儿设计师PPT@老油条PPT_43"/>
          <p:cNvSpPr/>
          <p:nvPr/>
        </p:nvSpPr>
        <p:spPr bwMode="auto">
          <a:xfrm>
            <a:off x="10555288" y="3486150"/>
            <a:ext cx="304800" cy="227013"/>
          </a:xfrm>
          <a:custGeom>
            <a:avLst/>
            <a:gdLst>
              <a:gd name="T0" fmla="*/ 3 w 51"/>
              <a:gd name="T1" fmla="*/ 6 h 38"/>
              <a:gd name="T2" fmla="*/ 46 w 51"/>
              <a:gd name="T3" fmla="*/ 36 h 38"/>
              <a:gd name="T4" fmla="*/ 49 w 51"/>
              <a:gd name="T5" fmla="*/ 32 h 38"/>
              <a:gd name="T6" fmla="*/ 5 w 51"/>
              <a:gd name="T7" fmla="*/ 1 h 38"/>
              <a:gd name="T8" fmla="*/ 3 w 51"/>
              <a:gd name="T9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8">
                <a:moveTo>
                  <a:pt x="3" y="6"/>
                </a:moveTo>
                <a:cubicBezTo>
                  <a:pt x="19" y="11"/>
                  <a:pt x="33" y="25"/>
                  <a:pt x="46" y="36"/>
                </a:cubicBezTo>
                <a:cubicBezTo>
                  <a:pt x="48" y="38"/>
                  <a:pt x="51" y="34"/>
                  <a:pt x="49" y="32"/>
                </a:cubicBezTo>
                <a:cubicBezTo>
                  <a:pt x="36" y="21"/>
                  <a:pt x="21" y="6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稻壳儿设计师PPT@老油条PPT_44"/>
          <p:cNvSpPr/>
          <p:nvPr/>
        </p:nvSpPr>
        <p:spPr bwMode="auto">
          <a:xfrm>
            <a:off x="10537825" y="3635375"/>
            <a:ext cx="365125" cy="261938"/>
          </a:xfrm>
          <a:custGeom>
            <a:avLst/>
            <a:gdLst>
              <a:gd name="T0" fmla="*/ 3 w 61"/>
              <a:gd name="T1" fmla="*/ 5 h 44"/>
              <a:gd name="T2" fmla="*/ 56 w 61"/>
              <a:gd name="T3" fmla="*/ 41 h 44"/>
              <a:gd name="T4" fmla="*/ 59 w 61"/>
              <a:gd name="T5" fmla="*/ 38 h 44"/>
              <a:gd name="T6" fmla="*/ 5 w 61"/>
              <a:gd name="T7" fmla="*/ 1 h 44"/>
              <a:gd name="T8" fmla="*/ 3 w 61"/>
              <a:gd name="T9" fmla="*/ 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44">
                <a:moveTo>
                  <a:pt x="3" y="5"/>
                </a:moveTo>
                <a:cubicBezTo>
                  <a:pt x="23" y="13"/>
                  <a:pt x="42" y="25"/>
                  <a:pt x="56" y="41"/>
                </a:cubicBezTo>
                <a:cubicBezTo>
                  <a:pt x="58" y="44"/>
                  <a:pt x="61" y="41"/>
                  <a:pt x="59" y="38"/>
                </a:cubicBezTo>
                <a:cubicBezTo>
                  <a:pt x="45" y="21"/>
                  <a:pt x="26" y="9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稻壳儿设计师PPT@老油条PPT_45"/>
          <p:cNvSpPr/>
          <p:nvPr/>
        </p:nvSpPr>
        <p:spPr bwMode="auto">
          <a:xfrm>
            <a:off x="10514013" y="3862388"/>
            <a:ext cx="477838" cy="339725"/>
          </a:xfrm>
          <a:custGeom>
            <a:avLst/>
            <a:gdLst>
              <a:gd name="T0" fmla="*/ 3 w 80"/>
              <a:gd name="T1" fmla="*/ 5 h 57"/>
              <a:gd name="T2" fmla="*/ 74 w 80"/>
              <a:gd name="T3" fmla="*/ 56 h 57"/>
              <a:gd name="T4" fmla="*/ 77 w 80"/>
              <a:gd name="T5" fmla="*/ 52 h 57"/>
              <a:gd name="T6" fmla="*/ 4 w 80"/>
              <a:gd name="T7" fmla="*/ 1 h 57"/>
              <a:gd name="T8" fmla="*/ 3 w 80"/>
              <a:gd name="T9" fmla="*/ 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57">
                <a:moveTo>
                  <a:pt x="3" y="5"/>
                </a:moveTo>
                <a:cubicBezTo>
                  <a:pt x="34" y="9"/>
                  <a:pt x="50" y="40"/>
                  <a:pt x="74" y="56"/>
                </a:cubicBezTo>
                <a:cubicBezTo>
                  <a:pt x="77" y="57"/>
                  <a:pt x="80" y="54"/>
                  <a:pt x="77" y="52"/>
                </a:cubicBezTo>
                <a:cubicBezTo>
                  <a:pt x="52" y="36"/>
                  <a:pt x="35" y="5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稻壳儿设计师PPT@老油条PPT_46"/>
          <p:cNvSpPr/>
          <p:nvPr/>
        </p:nvSpPr>
        <p:spPr bwMode="auto">
          <a:xfrm>
            <a:off x="10525125" y="4076700"/>
            <a:ext cx="514350" cy="280988"/>
          </a:xfrm>
          <a:custGeom>
            <a:avLst/>
            <a:gdLst>
              <a:gd name="T0" fmla="*/ 3 w 86"/>
              <a:gd name="T1" fmla="*/ 6 h 47"/>
              <a:gd name="T2" fmla="*/ 80 w 86"/>
              <a:gd name="T3" fmla="*/ 45 h 47"/>
              <a:gd name="T4" fmla="*/ 83 w 86"/>
              <a:gd name="T5" fmla="*/ 41 h 47"/>
              <a:gd name="T6" fmla="*/ 4 w 86"/>
              <a:gd name="T7" fmla="*/ 1 h 47"/>
              <a:gd name="T8" fmla="*/ 3 w 86"/>
              <a:gd name="T9" fmla="*/ 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7">
                <a:moveTo>
                  <a:pt x="3" y="6"/>
                </a:moveTo>
                <a:cubicBezTo>
                  <a:pt x="30" y="16"/>
                  <a:pt x="56" y="29"/>
                  <a:pt x="80" y="45"/>
                </a:cubicBezTo>
                <a:cubicBezTo>
                  <a:pt x="83" y="47"/>
                  <a:pt x="86" y="43"/>
                  <a:pt x="83" y="41"/>
                </a:cubicBezTo>
                <a:cubicBezTo>
                  <a:pt x="58" y="25"/>
                  <a:pt x="32" y="12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稻壳儿设计师PPT@老油条PPT_47"/>
          <p:cNvSpPr/>
          <p:nvPr/>
        </p:nvSpPr>
        <p:spPr bwMode="auto">
          <a:xfrm>
            <a:off x="10555288" y="4327525"/>
            <a:ext cx="611188" cy="328613"/>
          </a:xfrm>
          <a:custGeom>
            <a:avLst/>
            <a:gdLst>
              <a:gd name="T0" fmla="*/ 3 w 102"/>
              <a:gd name="T1" fmla="*/ 6 h 55"/>
              <a:gd name="T2" fmla="*/ 97 w 102"/>
              <a:gd name="T3" fmla="*/ 53 h 55"/>
              <a:gd name="T4" fmla="*/ 100 w 102"/>
              <a:gd name="T5" fmla="*/ 49 h 55"/>
              <a:gd name="T6" fmla="*/ 4 w 102"/>
              <a:gd name="T7" fmla="*/ 1 h 55"/>
              <a:gd name="T8" fmla="*/ 3 w 102"/>
              <a:gd name="T9" fmla="*/ 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55">
                <a:moveTo>
                  <a:pt x="3" y="6"/>
                </a:moveTo>
                <a:cubicBezTo>
                  <a:pt x="36" y="19"/>
                  <a:pt x="68" y="31"/>
                  <a:pt x="97" y="53"/>
                </a:cubicBezTo>
                <a:cubicBezTo>
                  <a:pt x="99" y="55"/>
                  <a:pt x="102" y="51"/>
                  <a:pt x="100" y="49"/>
                </a:cubicBezTo>
                <a:cubicBezTo>
                  <a:pt x="71" y="27"/>
                  <a:pt x="38" y="14"/>
                  <a:pt x="4" y="1"/>
                </a:cubicBezTo>
                <a:cubicBezTo>
                  <a:pt x="1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稻壳儿设计师PPT@老油条PPT_48"/>
          <p:cNvSpPr/>
          <p:nvPr/>
        </p:nvSpPr>
        <p:spPr bwMode="auto">
          <a:xfrm>
            <a:off x="10561638" y="4543425"/>
            <a:ext cx="652463" cy="257175"/>
          </a:xfrm>
          <a:custGeom>
            <a:avLst/>
            <a:gdLst>
              <a:gd name="T0" fmla="*/ 2 w 109"/>
              <a:gd name="T1" fmla="*/ 5 h 43"/>
              <a:gd name="T2" fmla="*/ 106 w 109"/>
              <a:gd name="T3" fmla="*/ 41 h 43"/>
              <a:gd name="T4" fmla="*/ 106 w 109"/>
              <a:gd name="T5" fmla="*/ 37 h 43"/>
              <a:gd name="T6" fmla="*/ 5 w 109"/>
              <a:gd name="T7" fmla="*/ 1 h 43"/>
              <a:gd name="T8" fmla="*/ 2 w 109"/>
              <a:gd name="T9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43">
                <a:moveTo>
                  <a:pt x="2" y="5"/>
                </a:moveTo>
                <a:cubicBezTo>
                  <a:pt x="33" y="25"/>
                  <a:pt x="69" y="43"/>
                  <a:pt x="106" y="41"/>
                </a:cubicBezTo>
                <a:cubicBezTo>
                  <a:pt x="109" y="41"/>
                  <a:pt x="109" y="36"/>
                  <a:pt x="106" y="37"/>
                </a:cubicBezTo>
                <a:cubicBezTo>
                  <a:pt x="70" y="38"/>
                  <a:pt x="35" y="20"/>
                  <a:pt x="5" y="1"/>
                </a:cubicBezTo>
                <a:cubicBezTo>
                  <a:pt x="3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稻壳儿设计师PPT@老油条PPT_49"/>
          <p:cNvSpPr/>
          <p:nvPr/>
        </p:nvSpPr>
        <p:spPr bwMode="auto">
          <a:xfrm>
            <a:off x="10621963" y="4740275"/>
            <a:ext cx="627063" cy="196850"/>
          </a:xfrm>
          <a:custGeom>
            <a:avLst/>
            <a:gdLst>
              <a:gd name="T0" fmla="*/ 3 w 105"/>
              <a:gd name="T1" fmla="*/ 5 h 33"/>
              <a:gd name="T2" fmla="*/ 54 w 105"/>
              <a:gd name="T3" fmla="*/ 23 h 33"/>
              <a:gd name="T4" fmla="*/ 102 w 105"/>
              <a:gd name="T5" fmla="*/ 28 h 33"/>
              <a:gd name="T6" fmla="*/ 100 w 105"/>
              <a:gd name="T7" fmla="*/ 23 h 33"/>
              <a:gd name="T8" fmla="*/ 49 w 105"/>
              <a:gd name="T9" fmla="*/ 16 h 33"/>
              <a:gd name="T10" fmla="*/ 5 w 105"/>
              <a:gd name="T11" fmla="*/ 1 h 33"/>
              <a:gd name="T12" fmla="*/ 3 w 105"/>
              <a:gd name="T13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33">
                <a:moveTo>
                  <a:pt x="3" y="5"/>
                </a:moveTo>
                <a:cubicBezTo>
                  <a:pt x="20" y="11"/>
                  <a:pt x="37" y="17"/>
                  <a:pt x="54" y="23"/>
                </a:cubicBezTo>
                <a:cubicBezTo>
                  <a:pt x="70" y="28"/>
                  <a:pt x="86" y="33"/>
                  <a:pt x="102" y="28"/>
                </a:cubicBezTo>
                <a:cubicBezTo>
                  <a:pt x="105" y="27"/>
                  <a:pt x="103" y="22"/>
                  <a:pt x="100" y="23"/>
                </a:cubicBezTo>
                <a:cubicBezTo>
                  <a:pt x="83" y="29"/>
                  <a:pt x="65" y="22"/>
                  <a:pt x="49" y="16"/>
                </a:cubicBezTo>
                <a:cubicBezTo>
                  <a:pt x="34" y="11"/>
                  <a:pt x="19" y="6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稻壳儿设计师PPT@老油条PPT_50"/>
          <p:cNvSpPr/>
          <p:nvPr/>
        </p:nvSpPr>
        <p:spPr bwMode="auto">
          <a:xfrm>
            <a:off x="10728325" y="4979988"/>
            <a:ext cx="658813" cy="155575"/>
          </a:xfrm>
          <a:custGeom>
            <a:avLst/>
            <a:gdLst>
              <a:gd name="T0" fmla="*/ 3 w 110"/>
              <a:gd name="T1" fmla="*/ 6 h 26"/>
              <a:gd name="T2" fmla="*/ 107 w 110"/>
              <a:gd name="T3" fmla="*/ 26 h 26"/>
              <a:gd name="T4" fmla="*/ 107 w 110"/>
              <a:gd name="T5" fmla="*/ 22 h 26"/>
              <a:gd name="T6" fmla="*/ 5 w 110"/>
              <a:gd name="T7" fmla="*/ 1 h 26"/>
              <a:gd name="T8" fmla="*/ 3 w 110"/>
              <a:gd name="T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26">
                <a:moveTo>
                  <a:pt x="3" y="6"/>
                </a:moveTo>
                <a:cubicBezTo>
                  <a:pt x="36" y="19"/>
                  <a:pt x="71" y="26"/>
                  <a:pt x="107" y="26"/>
                </a:cubicBezTo>
                <a:cubicBezTo>
                  <a:pt x="110" y="26"/>
                  <a:pt x="110" y="22"/>
                  <a:pt x="107" y="22"/>
                </a:cubicBezTo>
                <a:cubicBezTo>
                  <a:pt x="72" y="21"/>
                  <a:pt x="38" y="14"/>
                  <a:pt x="5" y="1"/>
                </a:cubicBezTo>
                <a:cubicBezTo>
                  <a:pt x="2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稻壳儿设计师PPT@老油条PPT_51"/>
          <p:cNvSpPr/>
          <p:nvPr/>
        </p:nvSpPr>
        <p:spPr bwMode="auto">
          <a:xfrm>
            <a:off x="10848975" y="5218113"/>
            <a:ext cx="663575" cy="179388"/>
          </a:xfrm>
          <a:custGeom>
            <a:avLst/>
            <a:gdLst>
              <a:gd name="T0" fmla="*/ 3 w 111"/>
              <a:gd name="T1" fmla="*/ 5 h 30"/>
              <a:gd name="T2" fmla="*/ 107 w 111"/>
              <a:gd name="T3" fmla="*/ 30 h 30"/>
              <a:gd name="T4" fmla="*/ 108 w 111"/>
              <a:gd name="T5" fmla="*/ 25 h 30"/>
              <a:gd name="T6" fmla="*/ 4 w 111"/>
              <a:gd name="T7" fmla="*/ 1 h 30"/>
              <a:gd name="T8" fmla="*/ 3 w 111"/>
              <a:gd name="T9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0">
                <a:moveTo>
                  <a:pt x="3" y="5"/>
                </a:moveTo>
                <a:cubicBezTo>
                  <a:pt x="36" y="18"/>
                  <a:pt x="71" y="27"/>
                  <a:pt x="107" y="30"/>
                </a:cubicBezTo>
                <a:cubicBezTo>
                  <a:pt x="110" y="30"/>
                  <a:pt x="111" y="25"/>
                  <a:pt x="108" y="25"/>
                </a:cubicBezTo>
                <a:cubicBezTo>
                  <a:pt x="72" y="22"/>
                  <a:pt x="38" y="14"/>
                  <a:pt x="4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稻壳儿设计师PPT@老油条PPT_52"/>
          <p:cNvSpPr/>
          <p:nvPr/>
        </p:nvSpPr>
        <p:spPr bwMode="auto">
          <a:xfrm>
            <a:off x="10991850" y="5421313"/>
            <a:ext cx="635000" cy="144463"/>
          </a:xfrm>
          <a:custGeom>
            <a:avLst/>
            <a:gdLst>
              <a:gd name="T0" fmla="*/ 3 w 106"/>
              <a:gd name="T1" fmla="*/ 6 h 24"/>
              <a:gd name="T2" fmla="*/ 102 w 106"/>
              <a:gd name="T3" fmla="*/ 23 h 24"/>
              <a:gd name="T4" fmla="*/ 103 w 106"/>
              <a:gd name="T5" fmla="*/ 19 h 24"/>
              <a:gd name="T6" fmla="*/ 4 w 106"/>
              <a:gd name="T7" fmla="*/ 1 h 24"/>
              <a:gd name="T8" fmla="*/ 3 w 106"/>
              <a:gd name="T9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4">
                <a:moveTo>
                  <a:pt x="3" y="6"/>
                </a:moveTo>
                <a:cubicBezTo>
                  <a:pt x="35" y="16"/>
                  <a:pt x="68" y="22"/>
                  <a:pt x="102" y="23"/>
                </a:cubicBezTo>
                <a:cubicBezTo>
                  <a:pt x="105" y="24"/>
                  <a:pt x="106" y="19"/>
                  <a:pt x="103" y="19"/>
                </a:cubicBezTo>
                <a:cubicBezTo>
                  <a:pt x="69" y="17"/>
                  <a:pt x="36" y="11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稻壳儿设计师PPT@老油条PPT_53"/>
          <p:cNvSpPr/>
          <p:nvPr/>
        </p:nvSpPr>
        <p:spPr bwMode="auto">
          <a:xfrm>
            <a:off x="11177588" y="5691188"/>
            <a:ext cx="622300" cy="179388"/>
          </a:xfrm>
          <a:custGeom>
            <a:avLst/>
            <a:gdLst>
              <a:gd name="T0" fmla="*/ 3 w 104"/>
              <a:gd name="T1" fmla="*/ 6 h 30"/>
              <a:gd name="T2" fmla="*/ 100 w 104"/>
              <a:gd name="T3" fmla="*/ 30 h 30"/>
              <a:gd name="T4" fmla="*/ 101 w 104"/>
              <a:gd name="T5" fmla="*/ 25 h 30"/>
              <a:gd name="T6" fmla="*/ 5 w 104"/>
              <a:gd name="T7" fmla="*/ 1 h 30"/>
              <a:gd name="T8" fmla="*/ 3 w 104"/>
              <a:gd name="T9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30">
                <a:moveTo>
                  <a:pt x="3" y="6"/>
                </a:moveTo>
                <a:cubicBezTo>
                  <a:pt x="33" y="19"/>
                  <a:pt x="67" y="27"/>
                  <a:pt x="100" y="30"/>
                </a:cubicBezTo>
                <a:cubicBezTo>
                  <a:pt x="103" y="30"/>
                  <a:pt x="104" y="25"/>
                  <a:pt x="101" y="25"/>
                </a:cubicBezTo>
                <a:cubicBezTo>
                  <a:pt x="68" y="22"/>
                  <a:pt x="35" y="14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稻壳儿设计师PPT@老油条PPT_54"/>
          <p:cNvSpPr/>
          <p:nvPr/>
        </p:nvSpPr>
        <p:spPr bwMode="auto">
          <a:xfrm>
            <a:off x="11345863" y="5911850"/>
            <a:ext cx="549275" cy="138113"/>
          </a:xfrm>
          <a:custGeom>
            <a:avLst/>
            <a:gdLst>
              <a:gd name="T0" fmla="*/ 3 w 92"/>
              <a:gd name="T1" fmla="*/ 5 h 23"/>
              <a:gd name="T2" fmla="*/ 88 w 92"/>
              <a:gd name="T3" fmla="*/ 22 h 23"/>
              <a:gd name="T4" fmla="*/ 89 w 92"/>
              <a:gd name="T5" fmla="*/ 17 h 23"/>
              <a:gd name="T6" fmla="*/ 3 w 92"/>
              <a:gd name="T7" fmla="*/ 1 h 23"/>
              <a:gd name="T8" fmla="*/ 3 w 92"/>
              <a:gd name="T9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23">
                <a:moveTo>
                  <a:pt x="3" y="5"/>
                </a:moveTo>
                <a:cubicBezTo>
                  <a:pt x="31" y="12"/>
                  <a:pt x="59" y="18"/>
                  <a:pt x="88" y="22"/>
                </a:cubicBezTo>
                <a:cubicBezTo>
                  <a:pt x="91" y="23"/>
                  <a:pt x="92" y="18"/>
                  <a:pt x="89" y="17"/>
                </a:cubicBezTo>
                <a:cubicBezTo>
                  <a:pt x="60" y="13"/>
                  <a:pt x="32" y="8"/>
                  <a:pt x="3" y="1"/>
                </a:cubicBezTo>
                <a:cubicBezTo>
                  <a:pt x="0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稻壳儿设计师PPT@老油条PPT_55"/>
          <p:cNvSpPr/>
          <p:nvPr/>
        </p:nvSpPr>
        <p:spPr bwMode="auto">
          <a:xfrm>
            <a:off x="11458575" y="6115050"/>
            <a:ext cx="568325" cy="125413"/>
          </a:xfrm>
          <a:custGeom>
            <a:avLst/>
            <a:gdLst>
              <a:gd name="T0" fmla="*/ 3 w 95"/>
              <a:gd name="T1" fmla="*/ 6 h 21"/>
              <a:gd name="T2" fmla="*/ 91 w 95"/>
              <a:gd name="T3" fmla="*/ 20 h 21"/>
              <a:gd name="T4" fmla="*/ 92 w 95"/>
              <a:gd name="T5" fmla="*/ 16 h 21"/>
              <a:gd name="T6" fmla="*/ 5 w 95"/>
              <a:gd name="T7" fmla="*/ 1 h 21"/>
              <a:gd name="T8" fmla="*/ 3 w 95"/>
              <a:gd name="T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1">
                <a:moveTo>
                  <a:pt x="3" y="6"/>
                </a:moveTo>
                <a:cubicBezTo>
                  <a:pt x="31" y="15"/>
                  <a:pt x="61" y="18"/>
                  <a:pt x="91" y="20"/>
                </a:cubicBezTo>
                <a:cubicBezTo>
                  <a:pt x="94" y="21"/>
                  <a:pt x="95" y="16"/>
                  <a:pt x="92" y="16"/>
                </a:cubicBezTo>
                <a:cubicBezTo>
                  <a:pt x="63" y="13"/>
                  <a:pt x="33" y="10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稻壳儿设计师PPT@老油条PPT_56"/>
          <p:cNvSpPr/>
          <p:nvPr/>
        </p:nvSpPr>
        <p:spPr bwMode="auto">
          <a:xfrm>
            <a:off x="11704638" y="6413500"/>
            <a:ext cx="454025" cy="60325"/>
          </a:xfrm>
          <a:custGeom>
            <a:avLst/>
            <a:gdLst>
              <a:gd name="T0" fmla="*/ 3 w 76"/>
              <a:gd name="T1" fmla="*/ 5 h 10"/>
              <a:gd name="T2" fmla="*/ 72 w 76"/>
              <a:gd name="T3" fmla="*/ 7 h 10"/>
              <a:gd name="T4" fmla="*/ 72 w 76"/>
              <a:gd name="T5" fmla="*/ 3 h 10"/>
              <a:gd name="T6" fmla="*/ 4 w 76"/>
              <a:gd name="T7" fmla="*/ 1 h 10"/>
              <a:gd name="T8" fmla="*/ 3 w 76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0">
                <a:moveTo>
                  <a:pt x="3" y="5"/>
                </a:moveTo>
                <a:cubicBezTo>
                  <a:pt x="26" y="9"/>
                  <a:pt x="50" y="10"/>
                  <a:pt x="72" y="7"/>
                </a:cubicBezTo>
                <a:cubicBezTo>
                  <a:pt x="76" y="7"/>
                  <a:pt x="75" y="2"/>
                  <a:pt x="72" y="3"/>
                </a:cubicBezTo>
                <a:cubicBezTo>
                  <a:pt x="50" y="5"/>
                  <a:pt x="26" y="4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稻壳儿设计师PPT@老油条PPT_57"/>
          <p:cNvSpPr/>
          <p:nvPr/>
        </p:nvSpPr>
        <p:spPr bwMode="auto">
          <a:xfrm>
            <a:off x="11811000" y="6534150"/>
            <a:ext cx="407988" cy="71438"/>
          </a:xfrm>
          <a:custGeom>
            <a:avLst/>
            <a:gdLst>
              <a:gd name="T0" fmla="*/ 3 w 68"/>
              <a:gd name="T1" fmla="*/ 7 h 12"/>
              <a:gd name="T2" fmla="*/ 65 w 68"/>
              <a:gd name="T3" fmla="*/ 6 h 12"/>
              <a:gd name="T4" fmla="*/ 64 w 68"/>
              <a:gd name="T5" fmla="*/ 1 h 12"/>
              <a:gd name="T6" fmla="*/ 5 w 68"/>
              <a:gd name="T7" fmla="*/ 2 h 12"/>
              <a:gd name="T8" fmla="*/ 3 w 68"/>
              <a:gd name="T9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2">
                <a:moveTo>
                  <a:pt x="3" y="7"/>
                </a:moveTo>
                <a:cubicBezTo>
                  <a:pt x="22" y="12"/>
                  <a:pt x="46" y="10"/>
                  <a:pt x="65" y="6"/>
                </a:cubicBezTo>
                <a:cubicBezTo>
                  <a:pt x="68" y="5"/>
                  <a:pt x="67" y="0"/>
                  <a:pt x="64" y="1"/>
                </a:cubicBezTo>
                <a:cubicBezTo>
                  <a:pt x="46" y="5"/>
                  <a:pt x="23" y="7"/>
                  <a:pt x="5" y="2"/>
                </a:cubicBezTo>
                <a:cubicBezTo>
                  <a:pt x="2" y="2"/>
                  <a:pt x="0" y="6"/>
                  <a:pt x="3" y="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稻壳儿设计师PPT@老油条PPT_58"/>
          <p:cNvSpPr/>
          <p:nvPr/>
        </p:nvSpPr>
        <p:spPr bwMode="auto">
          <a:xfrm>
            <a:off x="11955463" y="6670675"/>
            <a:ext cx="382588" cy="60325"/>
          </a:xfrm>
          <a:custGeom>
            <a:avLst/>
            <a:gdLst>
              <a:gd name="T0" fmla="*/ 3 w 64"/>
              <a:gd name="T1" fmla="*/ 6 h 10"/>
              <a:gd name="T2" fmla="*/ 60 w 64"/>
              <a:gd name="T3" fmla="*/ 10 h 10"/>
              <a:gd name="T4" fmla="*/ 61 w 64"/>
              <a:gd name="T5" fmla="*/ 5 h 10"/>
              <a:gd name="T6" fmla="*/ 4 w 64"/>
              <a:gd name="T7" fmla="*/ 1 h 10"/>
              <a:gd name="T8" fmla="*/ 3 w 64"/>
              <a:gd name="T9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10">
                <a:moveTo>
                  <a:pt x="3" y="6"/>
                </a:moveTo>
                <a:cubicBezTo>
                  <a:pt x="22" y="10"/>
                  <a:pt x="41" y="9"/>
                  <a:pt x="60" y="10"/>
                </a:cubicBezTo>
                <a:cubicBezTo>
                  <a:pt x="63" y="10"/>
                  <a:pt x="64" y="5"/>
                  <a:pt x="61" y="5"/>
                </a:cubicBezTo>
                <a:cubicBezTo>
                  <a:pt x="42" y="4"/>
                  <a:pt x="22" y="5"/>
                  <a:pt x="4" y="1"/>
                </a:cubicBezTo>
                <a:cubicBezTo>
                  <a:pt x="1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稻壳儿设计师PPT@老油条PPT_59"/>
          <p:cNvSpPr/>
          <p:nvPr/>
        </p:nvSpPr>
        <p:spPr bwMode="auto">
          <a:xfrm>
            <a:off x="12768263" y="6383338"/>
            <a:ext cx="365125" cy="222250"/>
          </a:xfrm>
          <a:custGeom>
            <a:avLst/>
            <a:gdLst>
              <a:gd name="T0" fmla="*/ 5 w 61"/>
              <a:gd name="T1" fmla="*/ 36 h 37"/>
              <a:gd name="T2" fmla="*/ 58 w 61"/>
              <a:gd name="T3" fmla="*/ 5 h 37"/>
              <a:gd name="T4" fmla="*/ 55 w 61"/>
              <a:gd name="T5" fmla="*/ 1 h 37"/>
              <a:gd name="T6" fmla="*/ 3 w 61"/>
              <a:gd name="T7" fmla="*/ 32 h 37"/>
              <a:gd name="T8" fmla="*/ 5 w 61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7">
                <a:moveTo>
                  <a:pt x="5" y="36"/>
                </a:moveTo>
                <a:cubicBezTo>
                  <a:pt x="24" y="27"/>
                  <a:pt x="41" y="17"/>
                  <a:pt x="58" y="5"/>
                </a:cubicBezTo>
                <a:cubicBezTo>
                  <a:pt x="61" y="4"/>
                  <a:pt x="58" y="0"/>
                  <a:pt x="55" y="1"/>
                </a:cubicBezTo>
                <a:cubicBezTo>
                  <a:pt x="39" y="13"/>
                  <a:pt x="21" y="23"/>
                  <a:pt x="3" y="32"/>
                </a:cubicBezTo>
                <a:cubicBezTo>
                  <a:pt x="0" y="33"/>
                  <a:pt x="2" y="37"/>
                  <a:pt x="5" y="3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稻壳儿设计师PPT@老油条PPT_60"/>
          <p:cNvSpPr/>
          <p:nvPr/>
        </p:nvSpPr>
        <p:spPr bwMode="auto">
          <a:xfrm>
            <a:off x="12798425" y="6097588"/>
            <a:ext cx="533400" cy="292100"/>
          </a:xfrm>
          <a:custGeom>
            <a:avLst/>
            <a:gdLst>
              <a:gd name="T0" fmla="*/ 5 w 89"/>
              <a:gd name="T1" fmla="*/ 47 h 49"/>
              <a:gd name="T2" fmla="*/ 87 w 89"/>
              <a:gd name="T3" fmla="*/ 6 h 49"/>
              <a:gd name="T4" fmla="*/ 85 w 89"/>
              <a:gd name="T5" fmla="*/ 1 h 49"/>
              <a:gd name="T6" fmla="*/ 3 w 89"/>
              <a:gd name="T7" fmla="*/ 43 h 49"/>
              <a:gd name="T8" fmla="*/ 5 w 89"/>
              <a:gd name="T9" fmla="*/ 4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49">
                <a:moveTo>
                  <a:pt x="5" y="47"/>
                </a:moveTo>
                <a:cubicBezTo>
                  <a:pt x="33" y="35"/>
                  <a:pt x="60" y="21"/>
                  <a:pt x="87" y="6"/>
                </a:cubicBezTo>
                <a:cubicBezTo>
                  <a:pt x="89" y="4"/>
                  <a:pt x="87" y="0"/>
                  <a:pt x="85" y="1"/>
                </a:cubicBezTo>
                <a:cubicBezTo>
                  <a:pt x="58" y="16"/>
                  <a:pt x="31" y="30"/>
                  <a:pt x="3" y="43"/>
                </a:cubicBezTo>
                <a:cubicBezTo>
                  <a:pt x="0" y="44"/>
                  <a:pt x="2" y="49"/>
                  <a:pt x="5" y="4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稻壳儿设计师PPT@老油条PPT_61"/>
          <p:cNvSpPr/>
          <p:nvPr/>
        </p:nvSpPr>
        <p:spPr bwMode="auto">
          <a:xfrm>
            <a:off x="12865100" y="5762625"/>
            <a:ext cx="646113" cy="393700"/>
          </a:xfrm>
          <a:custGeom>
            <a:avLst/>
            <a:gdLst>
              <a:gd name="T0" fmla="*/ 5 w 108"/>
              <a:gd name="T1" fmla="*/ 65 h 66"/>
              <a:gd name="T2" fmla="*/ 105 w 108"/>
              <a:gd name="T3" fmla="*/ 5 h 66"/>
              <a:gd name="T4" fmla="*/ 102 w 108"/>
              <a:gd name="T5" fmla="*/ 1 h 66"/>
              <a:gd name="T6" fmla="*/ 3 w 108"/>
              <a:gd name="T7" fmla="*/ 60 h 66"/>
              <a:gd name="T8" fmla="*/ 5 w 108"/>
              <a:gd name="T9" fmla="*/ 6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66">
                <a:moveTo>
                  <a:pt x="5" y="65"/>
                </a:moveTo>
                <a:cubicBezTo>
                  <a:pt x="41" y="51"/>
                  <a:pt x="73" y="28"/>
                  <a:pt x="105" y="5"/>
                </a:cubicBezTo>
                <a:cubicBezTo>
                  <a:pt x="108" y="3"/>
                  <a:pt x="105" y="0"/>
                  <a:pt x="102" y="1"/>
                </a:cubicBezTo>
                <a:cubicBezTo>
                  <a:pt x="71" y="24"/>
                  <a:pt x="39" y="46"/>
                  <a:pt x="3" y="60"/>
                </a:cubicBezTo>
                <a:cubicBezTo>
                  <a:pt x="0" y="62"/>
                  <a:pt x="2" y="66"/>
                  <a:pt x="5" y="6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稻壳儿设计师PPT@老油条PPT_62"/>
          <p:cNvSpPr/>
          <p:nvPr/>
        </p:nvSpPr>
        <p:spPr bwMode="auto">
          <a:xfrm>
            <a:off x="12912725" y="5314950"/>
            <a:ext cx="741363" cy="488950"/>
          </a:xfrm>
          <a:custGeom>
            <a:avLst/>
            <a:gdLst>
              <a:gd name="T0" fmla="*/ 5 w 124"/>
              <a:gd name="T1" fmla="*/ 80 h 82"/>
              <a:gd name="T2" fmla="*/ 121 w 124"/>
              <a:gd name="T3" fmla="*/ 6 h 82"/>
              <a:gd name="T4" fmla="*/ 119 w 124"/>
              <a:gd name="T5" fmla="*/ 2 h 82"/>
              <a:gd name="T6" fmla="*/ 2 w 124"/>
              <a:gd name="T7" fmla="*/ 77 h 82"/>
              <a:gd name="T8" fmla="*/ 5 w 124"/>
              <a:gd name="T9" fmla="*/ 8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82">
                <a:moveTo>
                  <a:pt x="5" y="80"/>
                </a:moveTo>
                <a:cubicBezTo>
                  <a:pt x="44" y="56"/>
                  <a:pt x="83" y="32"/>
                  <a:pt x="121" y="6"/>
                </a:cubicBezTo>
                <a:cubicBezTo>
                  <a:pt x="124" y="4"/>
                  <a:pt x="121" y="0"/>
                  <a:pt x="119" y="2"/>
                </a:cubicBezTo>
                <a:cubicBezTo>
                  <a:pt x="80" y="28"/>
                  <a:pt x="41" y="53"/>
                  <a:pt x="2" y="77"/>
                </a:cubicBezTo>
                <a:cubicBezTo>
                  <a:pt x="0" y="78"/>
                  <a:pt x="2" y="82"/>
                  <a:pt x="5" y="8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稻壳儿设计师PPT@老油条PPT_63"/>
          <p:cNvSpPr/>
          <p:nvPr/>
        </p:nvSpPr>
        <p:spPr bwMode="auto">
          <a:xfrm>
            <a:off x="12996863" y="4991100"/>
            <a:ext cx="717550" cy="514350"/>
          </a:xfrm>
          <a:custGeom>
            <a:avLst/>
            <a:gdLst>
              <a:gd name="T0" fmla="*/ 6 w 120"/>
              <a:gd name="T1" fmla="*/ 85 h 86"/>
              <a:gd name="T2" fmla="*/ 117 w 120"/>
              <a:gd name="T3" fmla="*/ 6 h 86"/>
              <a:gd name="T4" fmla="*/ 114 w 120"/>
              <a:gd name="T5" fmla="*/ 2 h 86"/>
              <a:gd name="T6" fmla="*/ 3 w 120"/>
              <a:gd name="T7" fmla="*/ 81 h 86"/>
              <a:gd name="T8" fmla="*/ 6 w 120"/>
              <a:gd name="T9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86">
                <a:moveTo>
                  <a:pt x="6" y="85"/>
                </a:moveTo>
                <a:cubicBezTo>
                  <a:pt x="45" y="61"/>
                  <a:pt x="82" y="35"/>
                  <a:pt x="117" y="6"/>
                </a:cubicBezTo>
                <a:cubicBezTo>
                  <a:pt x="120" y="4"/>
                  <a:pt x="117" y="0"/>
                  <a:pt x="114" y="2"/>
                </a:cubicBezTo>
                <a:cubicBezTo>
                  <a:pt x="79" y="31"/>
                  <a:pt x="42" y="57"/>
                  <a:pt x="3" y="81"/>
                </a:cubicBezTo>
                <a:cubicBezTo>
                  <a:pt x="0" y="82"/>
                  <a:pt x="3" y="86"/>
                  <a:pt x="6" y="8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稻壳儿设计师PPT@老油条PPT_64"/>
          <p:cNvSpPr/>
          <p:nvPr/>
        </p:nvSpPr>
        <p:spPr bwMode="auto">
          <a:xfrm>
            <a:off x="13049250" y="4567238"/>
            <a:ext cx="646113" cy="549275"/>
          </a:xfrm>
          <a:custGeom>
            <a:avLst/>
            <a:gdLst>
              <a:gd name="T0" fmla="*/ 5 w 108"/>
              <a:gd name="T1" fmla="*/ 91 h 92"/>
              <a:gd name="T2" fmla="*/ 106 w 108"/>
              <a:gd name="T3" fmla="*/ 6 h 92"/>
              <a:gd name="T4" fmla="*/ 103 w 108"/>
              <a:gd name="T5" fmla="*/ 3 h 92"/>
              <a:gd name="T6" fmla="*/ 2 w 108"/>
              <a:gd name="T7" fmla="*/ 87 h 92"/>
              <a:gd name="T8" fmla="*/ 5 w 108"/>
              <a:gd name="T9" fmla="*/ 9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92">
                <a:moveTo>
                  <a:pt x="5" y="91"/>
                </a:moveTo>
                <a:cubicBezTo>
                  <a:pt x="40" y="64"/>
                  <a:pt x="73" y="36"/>
                  <a:pt x="106" y="6"/>
                </a:cubicBezTo>
                <a:cubicBezTo>
                  <a:pt x="108" y="4"/>
                  <a:pt x="105" y="0"/>
                  <a:pt x="103" y="3"/>
                </a:cubicBezTo>
                <a:cubicBezTo>
                  <a:pt x="71" y="32"/>
                  <a:pt x="37" y="60"/>
                  <a:pt x="2" y="87"/>
                </a:cubicBezTo>
                <a:cubicBezTo>
                  <a:pt x="0" y="89"/>
                  <a:pt x="3" y="92"/>
                  <a:pt x="5" y="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稻壳儿设计师PPT@老油条PPT_65"/>
          <p:cNvSpPr/>
          <p:nvPr/>
        </p:nvSpPr>
        <p:spPr bwMode="auto">
          <a:xfrm>
            <a:off x="13092113" y="4370388"/>
            <a:ext cx="568325" cy="549275"/>
          </a:xfrm>
          <a:custGeom>
            <a:avLst/>
            <a:gdLst>
              <a:gd name="T0" fmla="*/ 5 w 95"/>
              <a:gd name="T1" fmla="*/ 90 h 92"/>
              <a:gd name="T2" fmla="*/ 93 w 95"/>
              <a:gd name="T3" fmla="*/ 6 h 92"/>
              <a:gd name="T4" fmla="*/ 90 w 95"/>
              <a:gd name="T5" fmla="*/ 2 h 92"/>
              <a:gd name="T6" fmla="*/ 2 w 95"/>
              <a:gd name="T7" fmla="*/ 86 h 92"/>
              <a:gd name="T8" fmla="*/ 5 w 95"/>
              <a:gd name="T9" fmla="*/ 9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2">
                <a:moveTo>
                  <a:pt x="5" y="90"/>
                </a:moveTo>
                <a:cubicBezTo>
                  <a:pt x="35" y="63"/>
                  <a:pt x="64" y="34"/>
                  <a:pt x="93" y="6"/>
                </a:cubicBezTo>
                <a:cubicBezTo>
                  <a:pt x="95" y="4"/>
                  <a:pt x="92" y="0"/>
                  <a:pt x="90" y="2"/>
                </a:cubicBezTo>
                <a:cubicBezTo>
                  <a:pt x="61" y="30"/>
                  <a:pt x="32" y="59"/>
                  <a:pt x="2" y="86"/>
                </a:cubicBezTo>
                <a:cubicBezTo>
                  <a:pt x="0" y="88"/>
                  <a:pt x="3" y="92"/>
                  <a:pt x="5" y="9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稻壳儿设计师PPT@老油条PPT_66"/>
          <p:cNvSpPr/>
          <p:nvPr/>
        </p:nvSpPr>
        <p:spPr bwMode="auto">
          <a:xfrm>
            <a:off x="13133388" y="4202113"/>
            <a:ext cx="460375" cy="473075"/>
          </a:xfrm>
          <a:custGeom>
            <a:avLst/>
            <a:gdLst>
              <a:gd name="T0" fmla="*/ 6 w 77"/>
              <a:gd name="T1" fmla="*/ 77 h 79"/>
              <a:gd name="T2" fmla="*/ 75 w 77"/>
              <a:gd name="T3" fmla="*/ 5 h 79"/>
              <a:gd name="T4" fmla="*/ 71 w 77"/>
              <a:gd name="T5" fmla="*/ 2 h 79"/>
              <a:gd name="T6" fmla="*/ 2 w 77"/>
              <a:gd name="T7" fmla="*/ 74 h 79"/>
              <a:gd name="T8" fmla="*/ 6 w 77"/>
              <a:gd name="T9" fmla="*/ 7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9">
                <a:moveTo>
                  <a:pt x="6" y="77"/>
                </a:moveTo>
                <a:cubicBezTo>
                  <a:pt x="29" y="53"/>
                  <a:pt x="52" y="29"/>
                  <a:pt x="75" y="5"/>
                </a:cubicBezTo>
                <a:cubicBezTo>
                  <a:pt x="77" y="3"/>
                  <a:pt x="73" y="0"/>
                  <a:pt x="71" y="2"/>
                </a:cubicBezTo>
                <a:cubicBezTo>
                  <a:pt x="48" y="26"/>
                  <a:pt x="25" y="50"/>
                  <a:pt x="2" y="74"/>
                </a:cubicBezTo>
                <a:cubicBezTo>
                  <a:pt x="0" y="76"/>
                  <a:pt x="4" y="79"/>
                  <a:pt x="6" y="7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稻壳儿设计师PPT@老油条PPT_67"/>
          <p:cNvSpPr/>
          <p:nvPr/>
        </p:nvSpPr>
        <p:spPr bwMode="auto">
          <a:xfrm>
            <a:off x="13127038" y="3994150"/>
            <a:ext cx="412750" cy="357188"/>
          </a:xfrm>
          <a:custGeom>
            <a:avLst/>
            <a:gdLst>
              <a:gd name="T0" fmla="*/ 63 w 69"/>
              <a:gd name="T1" fmla="*/ 2 h 60"/>
              <a:gd name="T2" fmla="*/ 14 w 69"/>
              <a:gd name="T3" fmla="*/ 55 h 60"/>
              <a:gd name="T4" fmla="*/ 18 w 69"/>
              <a:gd name="T5" fmla="*/ 55 h 60"/>
              <a:gd name="T6" fmla="*/ 6 w 69"/>
              <a:gd name="T7" fmla="*/ 40 h 60"/>
              <a:gd name="T8" fmla="*/ 2 w 69"/>
              <a:gd name="T9" fmla="*/ 43 h 60"/>
              <a:gd name="T10" fmla="*/ 14 w 69"/>
              <a:gd name="T11" fmla="*/ 58 h 60"/>
              <a:gd name="T12" fmla="*/ 18 w 69"/>
              <a:gd name="T13" fmla="*/ 58 h 60"/>
              <a:gd name="T14" fmla="*/ 67 w 69"/>
              <a:gd name="T15" fmla="*/ 5 h 60"/>
              <a:gd name="T16" fmla="*/ 63 w 69"/>
              <a:gd name="T17" fmla="*/ 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0">
                <a:moveTo>
                  <a:pt x="63" y="2"/>
                </a:moveTo>
                <a:cubicBezTo>
                  <a:pt x="47" y="20"/>
                  <a:pt x="31" y="38"/>
                  <a:pt x="14" y="55"/>
                </a:cubicBezTo>
                <a:cubicBezTo>
                  <a:pt x="16" y="55"/>
                  <a:pt x="17" y="55"/>
                  <a:pt x="18" y="55"/>
                </a:cubicBezTo>
                <a:cubicBezTo>
                  <a:pt x="14" y="50"/>
                  <a:pt x="10" y="45"/>
                  <a:pt x="6" y="40"/>
                </a:cubicBezTo>
                <a:cubicBezTo>
                  <a:pt x="4" y="37"/>
                  <a:pt x="0" y="40"/>
                  <a:pt x="2" y="43"/>
                </a:cubicBezTo>
                <a:cubicBezTo>
                  <a:pt x="6" y="48"/>
                  <a:pt x="10" y="53"/>
                  <a:pt x="14" y="58"/>
                </a:cubicBezTo>
                <a:cubicBezTo>
                  <a:pt x="15" y="60"/>
                  <a:pt x="17" y="60"/>
                  <a:pt x="18" y="58"/>
                </a:cubicBezTo>
                <a:cubicBezTo>
                  <a:pt x="35" y="41"/>
                  <a:pt x="51" y="23"/>
                  <a:pt x="67" y="5"/>
                </a:cubicBezTo>
                <a:cubicBezTo>
                  <a:pt x="69" y="3"/>
                  <a:pt x="65" y="0"/>
                  <a:pt x="63" y="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稻壳儿设计师PPT@老油条PPT_68"/>
          <p:cNvSpPr/>
          <p:nvPr/>
        </p:nvSpPr>
        <p:spPr bwMode="auto">
          <a:xfrm>
            <a:off x="12523788" y="6210300"/>
            <a:ext cx="250825" cy="388938"/>
          </a:xfrm>
          <a:custGeom>
            <a:avLst/>
            <a:gdLst>
              <a:gd name="T0" fmla="*/ 2 w 42"/>
              <a:gd name="T1" fmla="*/ 5 h 65"/>
              <a:gd name="T2" fmla="*/ 36 w 42"/>
              <a:gd name="T3" fmla="*/ 63 h 65"/>
              <a:gd name="T4" fmla="*/ 40 w 42"/>
              <a:gd name="T5" fmla="*/ 60 h 65"/>
              <a:gd name="T6" fmla="*/ 5 w 42"/>
              <a:gd name="T7" fmla="*/ 2 h 65"/>
              <a:gd name="T8" fmla="*/ 2 w 42"/>
              <a:gd name="T9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65">
                <a:moveTo>
                  <a:pt x="2" y="5"/>
                </a:moveTo>
                <a:cubicBezTo>
                  <a:pt x="14" y="24"/>
                  <a:pt x="24" y="44"/>
                  <a:pt x="36" y="63"/>
                </a:cubicBezTo>
                <a:cubicBezTo>
                  <a:pt x="38" y="65"/>
                  <a:pt x="42" y="62"/>
                  <a:pt x="40" y="60"/>
                </a:cubicBezTo>
                <a:cubicBezTo>
                  <a:pt x="28" y="41"/>
                  <a:pt x="18" y="21"/>
                  <a:pt x="5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稻壳儿设计师PPT@老油条PPT_69"/>
          <p:cNvSpPr/>
          <p:nvPr/>
        </p:nvSpPr>
        <p:spPr bwMode="auto">
          <a:xfrm>
            <a:off x="12558713" y="5965825"/>
            <a:ext cx="282575" cy="328613"/>
          </a:xfrm>
          <a:custGeom>
            <a:avLst/>
            <a:gdLst>
              <a:gd name="T0" fmla="*/ 2 w 47"/>
              <a:gd name="T1" fmla="*/ 5 h 55"/>
              <a:gd name="T2" fmla="*/ 42 w 47"/>
              <a:gd name="T3" fmla="*/ 52 h 55"/>
              <a:gd name="T4" fmla="*/ 45 w 47"/>
              <a:gd name="T5" fmla="*/ 49 h 55"/>
              <a:gd name="T6" fmla="*/ 6 w 47"/>
              <a:gd name="T7" fmla="*/ 2 h 55"/>
              <a:gd name="T8" fmla="*/ 2 w 47"/>
              <a:gd name="T9" fmla="*/ 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5">
                <a:moveTo>
                  <a:pt x="2" y="5"/>
                </a:moveTo>
                <a:cubicBezTo>
                  <a:pt x="15" y="21"/>
                  <a:pt x="29" y="36"/>
                  <a:pt x="42" y="52"/>
                </a:cubicBezTo>
                <a:cubicBezTo>
                  <a:pt x="43" y="55"/>
                  <a:pt x="47" y="52"/>
                  <a:pt x="45" y="49"/>
                </a:cubicBezTo>
                <a:cubicBezTo>
                  <a:pt x="33" y="33"/>
                  <a:pt x="19" y="18"/>
                  <a:pt x="6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稻壳儿设计师PPT@老油条PPT_70"/>
          <p:cNvSpPr/>
          <p:nvPr/>
        </p:nvSpPr>
        <p:spPr bwMode="auto">
          <a:xfrm>
            <a:off x="12631738" y="5643563"/>
            <a:ext cx="280988" cy="352425"/>
          </a:xfrm>
          <a:custGeom>
            <a:avLst/>
            <a:gdLst>
              <a:gd name="T0" fmla="*/ 3 w 47"/>
              <a:gd name="T1" fmla="*/ 6 h 59"/>
              <a:gd name="T2" fmla="*/ 41 w 47"/>
              <a:gd name="T3" fmla="*/ 56 h 59"/>
              <a:gd name="T4" fmla="*/ 45 w 47"/>
              <a:gd name="T5" fmla="*/ 54 h 59"/>
              <a:gd name="T6" fmla="*/ 6 w 47"/>
              <a:gd name="T7" fmla="*/ 2 h 59"/>
              <a:gd name="T8" fmla="*/ 3 w 47"/>
              <a:gd name="T9" fmla="*/ 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9">
                <a:moveTo>
                  <a:pt x="3" y="6"/>
                </a:moveTo>
                <a:cubicBezTo>
                  <a:pt x="17" y="20"/>
                  <a:pt x="31" y="39"/>
                  <a:pt x="41" y="56"/>
                </a:cubicBezTo>
                <a:cubicBezTo>
                  <a:pt x="42" y="59"/>
                  <a:pt x="47" y="57"/>
                  <a:pt x="45" y="54"/>
                </a:cubicBezTo>
                <a:cubicBezTo>
                  <a:pt x="35" y="36"/>
                  <a:pt x="21" y="17"/>
                  <a:pt x="6" y="2"/>
                </a:cubicBezTo>
                <a:cubicBezTo>
                  <a:pt x="3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稻壳儿设计师PPT@老油条PPT_71"/>
          <p:cNvSpPr/>
          <p:nvPr/>
        </p:nvSpPr>
        <p:spPr bwMode="auto">
          <a:xfrm>
            <a:off x="12696825" y="5492750"/>
            <a:ext cx="257175" cy="311150"/>
          </a:xfrm>
          <a:custGeom>
            <a:avLst/>
            <a:gdLst>
              <a:gd name="T0" fmla="*/ 1 w 43"/>
              <a:gd name="T1" fmla="*/ 5 h 52"/>
              <a:gd name="T2" fmla="*/ 38 w 43"/>
              <a:gd name="T3" fmla="*/ 50 h 52"/>
              <a:gd name="T4" fmla="*/ 41 w 43"/>
              <a:gd name="T5" fmla="*/ 47 h 52"/>
              <a:gd name="T6" fmla="*/ 5 w 43"/>
              <a:gd name="T7" fmla="*/ 3 h 52"/>
              <a:gd name="T8" fmla="*/ 1 w 43"/>
              <a:gd name="T9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2">
                <a:moveTo>
                  <a:pt x="1" y="5"/>
                </a:moveTo>
                <a:cubicBezTo>
                  <a:pt x="13" y="21"/>
                  <a:pt x="26" y="35"/>
                  <a:pt x="38" y="50"/>
                </a:cubicBezTo>
                <a:cubicBezTo>
                  <a:pt x="40" y="52"/>
                  <a:pt x="43" y="50"/>
                  <a:pt x="41" y="47"/>
                </a:cubicBezTo>
                <a:cubicBezTo>
                  <a:pt x="30" y="32"/>
                  <a:pt x="17" y="18"/>
                  <a:pt x="5" y="3"/>
                </a:cubicBezTo>
                <a:cubicBezTo>
                  <a:pt x="3" y="0"/>
                  <a:pt x="0" y="3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稻壳儿设计师PPT@老油条PPT_72"/>
          <p:cNvSpPr/>
          <p:nvPr/>
        </p:nvSpPr>
        <p:spPr bwMode="auto">
          <a:xfrm>
            <a:off x="12774613" y="5218113"/>
            <a:ext cx="246063" cy="304800"/>
          </a:xfrm>
          <a:custGeom>
            <a:avLst/>
            <a:gdLst>
              <a:gd name="T0" fmla="*/ 2 w 41"/>
              <a:gd name="T1" fmla="*/ 6 h 51"/>
              <a:gd name="T2" fmla="*/ 36 w 41"/>
              <a:gd name="T3" fmla="*/ 48 h 51"/>
              <a:gd name="T4" fmla="*/ 39 w 41"/>
              <a:gd name="T5" fmla="*/ 45 h 51"/>
              <a:gd name="T6" fmla="*/ 6 w 41"/>
              <a:gd name="T7" fmla="*/ 3 h 51"/>
              <a:gd name="T8" fmla="*/ 2 w 41"/>
              <a:gd name="T9" fmla="*/ 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1">
                <a:moveTo>
                  <a:pt x="2" y="6"/>
                </a:moveTo>
                <a:cubicBezTo>
                  <a:pt x="13" y="20"/>
                  <a:pt x="26" y="33"/>
                  <a:pt x="36" y="48"/>
                </a:cubicBezTo>
                <a:cubicBezTo>
                  <a:pt x="37" y="51"/>
                  <a:pt x="41" y="48"/>
                  <a:pt x="39" y="45"/>
                </a:cubicBezTo>
                <a:cubicBezTo>
                  <a:pt x="30" y="30"/>
                  <a:pt x="17" y="17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稻壳儿设计师PPT@老油条PPT_73"/>
          <p:cNvSpPr/>
          <p:nvPr/>
        </p:nvSpPr>
        <p:spPr bwMode="auto">
          <a:xfrm>
            <a:off x="12865100" y="5021263"/>
            <a:ext cx="196850" cy="257175"/>
          </a:xfrm>
          <a:custGeom>
            <a:avLst/>
            <a:gdLst>
              <a:gd name="T0" fmla="*/ 2 w 33"/>
              <a:gd name="T1" fmla="*/ 6 h 43"/>
              <a:gd name="T2" fmla="*/ 27 w 33"/>
              <a:gd name="T3" fmla="*/ 41 h 43"/>
              <a:gd name="T4" fmla="*/ 31 w 33"/>
              <a:gd name="T5" fmla="*/ 38 h 43"/>
              <a:gd name="T6" fmla="*/ 6 w 33"/>
              <a:gd name="T7" fmla="*/ 3 h 43"/>
              <a:gd name="T8" fmla="*/ 2 w 33"/>
              <a:gd name="T9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43">
                <a:moveTo>
                  <a:pt x="2" y="6"/>
                </a:moveTo>
                <a:cubicBezTo>
                  <a:pt x="10" y="18"/>
                  <a:pt x="19" y="29"/>
                  <a:pt x="27" y="41"/>
                </a:cubicBezTo>
                <a:cubicBezTo>
                  <a:pt x="29" y="43"/>
                  <a:pt x="33" y="40"/>
                  <a:pt x="31" y="38"/>
                </a:cubicBezTo>
                <a:cubicBezTo>
                  <a:pt x="23" y="26"/>
                  <a:pt x="13" y="15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稻壳儿设计师PPT@老油条PPT_74"/>
          <p:cNvSpPr/>
          <p:nvPr/>
        </p:nvSpPr>
        <p:spPr bwMode="auto">
          <a:xfrm>
            <a:off x="12936538" y="4848225"/>
            <a:ext cx="166688" cy="203200"/>
          </a:xfrm>
          <a:custGeom>
            <a:avLst/>
            <a:gdLst>
              <a:gd name="T0" fmla="*/ 2 w 28"/>
              <a:gd name="T1" fmla="*/ 5 h 34"/>
              <a:gd name="T2" fmla="*/ 23 w 28"/>
              <a:gd name="T3" fmla="*/ 32 h 34"/>
              <a:gd name="T4" fmla="*/ 26 w 28"/>
              <a:gd name="T5" fmla="*/ 29 h 34"/>
              <a:gd name="T6" fmla="*/ 6 w 28"/>
              <a:gd name="T7" fmla="*/ 3 h 34"/>
              <a:gd name="T8" fmla="*/ 2 w 28"/>
              <a:gd name="T9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4">
                <a:moveTo>
                  <a:pt x="2" y="5"/>
                </a:moveTo>
                <a:cubicBezTo>
                  <a:pt x="9" y="14"/>
                  <a:pt x="16" y="23"/>
                  <a:pt x="23" y="32"/>
                </a:cubicBezTo>
                <a:cubicBezTo>
                  <a:pt x="25" y="34"/>
                  <a:pt x="28" y="31"/>
                  <a:pt x="26" y="29"/>
                </a:cubicBezTo>
                <a:cubicBezTo>
                  <a:pt x="20" y="20"/>
                  <a:pt x="13" y="11"/>
                  <a:pt x="6" y="3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稻壳儿设计师PPT@老油条PPT_75"/>
          <p:cNvSpPr/>
          <p:nvPr/>
        </p:nvSpPr>
        <p:spPr bwMode="auto">
          <a:xfrm>
            <a:off x="13020675" y="4543425"/>
            <a:ext cx="125413" cy="244475"/>
          </a:xfrm>
          <a:custGeom>
            <a:avLst/>
            <a:gdLst>
              <a:gd name="T0" fmla="*/ 1 w 21"/>
              <a:gd name="T1" fmla="*/ 5 h 41"/>
              <a:gd name="T2" fmla="*/ 15 w 21"/>
              <a:gd name="T3" fmla="*/ 38 h 41"/>
              <a:gd name="T4" fmla="*/ 20 w 21"/>
              <a:gd name="T5" fmla="*/ 36 h 41"/>
              <a:gd name="T6" fmla="*/ 6 w 21"/>
              <a:gd name="T7" fmla="*/ 3 h 41"/>
              <a:gd name="T8" fmla="*/ 1 w 21"/>
              <a:gd name="T9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" y="5"/>
                </a:moveTo>
                <a:cubicBezTo>
                  <a:pt x="5" y="16"/>
                  <a:pt x="11" y="27"/>
                  <a:pt x="15" y="38"/>
                </a:cubicBezTo>
                <a:cubicBezTo>
                  <a:pt x="16" y="41"/>
                  <a:pt x="21" y="39"/>
                  <a:pt x="20" y="36"/>
                </a:cubicBezTo>
                <a:cubicBezTo>
                  <a:pt x="15" y="25"/>
                  <a:pt x="10" y="14"/>
                  <a:pt x="6" y="3"/>
                </a:cubicBezTo>
                <a:cubicBezTo>
                  <a:pt x="5" y="0"/>
                  <a:pt x="0" y="2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稻壳儿设计师PPT@老油条PPT_76"/>
          <p:cNvSpPr/>
          <p:nvPr/>
        </p:nvSpPr>
        <p:spPr bwMode="auto">
          <a:xfrm>
            <a:off x="11614150" y="771525"/>
            <a:ext cx="2709863" cy="1960563"/>
          </a:xfrm>
          <a:custGeom>
            <a:avLst/>
            <a:gdLst>
              <a:gd name="T0" fmla="*/ 248 w 453"/>
              <a:gd name="T1" fmla="*/ 1 h 328"/>
              <a:gd name="T2" fmla="*/ 92 w 453"/>
              <a:gd name="T3" fmla="*/ 95 h 328"/>
              <a:gd name="T4" fmla="*/ 0 w 453"/>
              <a:gd name="T5" fmla="*/ 200 h 328"/>
              <a:gd name="T6" fmla="*/ 10 w 453"/>
              <a:gd name="T7" fmla="*/ 219 h 328"/>
              <a:gd name="T8" fmla="*/ 28 w 453"/>
              <a:gd name="T9" fmla="*/ 222 h 328"/>
              <a:gd name="T10" fmla="*/ 55 w 453"/>
              <a:gd name="T11" fmla="*/ 223 h 328"/>
              <a:gd name="T12" fmla="*/ 148 w 453"/>
              <a:gd name="T13" fmla="*/ 221 h 328"/>
              <a:gd name="T14" fmla="*/ 319 w 453"/>
              <a:gd name="T15" fmla="*/ 233 h 328"/>
              <a:gd name="T16" fmla="*/ 448 w 453"/>
              <a:gd name="T17" fmla="*/ 326 h 328"/>
              <a:gd name="T18" fmla="*/ 452 w 453"/>
              <a:gd name="T19" fmla="*/ 324 h 328"/>
              <a:gd name="T20" fmla="*/ 222 w 453"/>
              <a:gd name="T21" fmla="*/ 216 h 328"/>
              <a:gd name="T22" fmla="*/ 39 w 453"/>
              <a:gd name="T23" fmla="*/ 218 h 328"/>
              <a:gd name="T24" fmla="*/ 17 w 453"/>
              <a:gd name="T25" fmla="*/ 216 h 328"/>
              <a:gd name="T26" fmla="*/ 5 w 453"/>
              <a:gd name="T27" fmla="*/ 192 h 328"/>
              <a:gd name="T28" fmla="*/ 23 w 453"/>
              <a:gd name="T29" fmla="*/ 156 h 328"/>
              <a:gd name="T30" fmla="*/ 82 w 453"/>
              <a:gd name="T31" fmla="*/ 107 h 328"/>
              <a:gd name="T32" fmla="*/ 250 w 453"/>
              <a:gd name="T33" fmla="*/ 4 h 328"/>
              <a:gd name="T34" fmla="*/ 248 w 453"/>
              <a:gd name="T35" fmla="*/ 1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3" h="328">
                <a:moveTo>
                  <a:pt x="248" y="1"/>
                </a:moveTo>
                <a:cubicBezTo>
                  <a:pt x="195" y="29"/>
                  <a:pt x="142" y="61"/>
                  <a:pt x="92" y="95"/>
                </a:cubicBezTo>
                <a:cubicBezTo>
                  <a:pt x="57" y="119"/>
                  <a:pt x="2" y="151"/>
                  <a:pt x="0" y="200"/>
                </a:cubicBezTo>
                <a:cubicBezTo>
                  <a:pt x="0" y="208"/>
                  <a:pt x="2" y="216"/>
                  <a:pt x="10" y="219"/>
                </a:cubicBezTo>
                <a:cubicBezTo>
                  <a:pt x="16" y="221"/>
                  <a:pt x="22" y="221"/>
                  <a:pt x="28" y="222"/>
                </a:cubicBezTo>
                <a:cubicBezTo>
                  <a:pt x="37" y="222"/>
                  <a:pt x="46" y="223"/>
                  <a:pt x="55" y="223"/>
                </a:cubicBezTo>
                <a:cubicBezTo>
                  <a:pt x="86" y="224"/>
                  <a:pt x="117" y="223"/>
                  <a:pt x="148" y="221"/>
                </a:cubicBezTo>
                <a:cubicBezTo>
                  <a:pt x="205" y="219"/>
                  <a:pt x="263" y="217"/>
                  <a:pt x="319" y="233"/>
                </a:cubicBezTo>
                <a:cubicBezTo>
                  <a:pt x="371" y="247"/>
                  <a:pt x="422" y="276"/>
                  <a:pt x="448" y="326"/>
                </a:cubicBezTo>
                <a:cubicBezTo>
                  <a:pt x="449" y="328"/>
                  <a:pt x="453" y="326"/>
                  <a:pt x="452" y="324"/>
                </a:cubicBezTo>
                <a:cubicBezTo>
                  <a:pt x="408" y="242"/>
                  <a:pt x="308" y="218"/>
                  <a:pt x="222" y="216"/>
                </a:cubicBezTo>
                <a:cubicBezTo>
                  <a:pt x="161" y="215"/>
                  <a:pt x="100" y="222"/>
                  <a:pt x="39" y="218"/>
                </a:cubicBezTo>
                <a:cubicBezTo>
                  <a:pt x="32" y="218"/>
                  <a:pt x="24" y="218"/>
                  <a:pt x="17" y="216"/>
                </a:cubicBezTo>
                <a:cubicBezTo>
                  <a:pt x="3" y="213"/>
                  <a:pt x="3" y="203"/>
                  <a:pt x="5" y="192"/>
                </a:cubicBezTo>
                <a:cubicBezTo>
                  <a:pt x="8" y="179"/>
                  <a:pt x="14" y="167"/>
                  <a:pt x="23" y="156"/>
                </a:cubicBezTo>
                <a:cubicBezTo>
                  <a:pt x="39" y="136"/>
                  <a:pt x="61" y="122"/>
                  <a:pt x="82" y="107"/>
                </a:cubicBezTo>
                <a:cubicBezTo>
                  <a:pt x="136" y="69"/>
                  <a:pt x="192" y="35"/>
                  <a:pt x="250" y="4"/>
                </a:cubicBezTo>
                <a:cubicBezTo>
                  <a:pt x="253" y="3"/>
                  <a:pt x="251" y="0"/>
                  <a:pt x="248" y="1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稻壳儿设计师PPT@老油条PPT_77"/>
          <p:cNvSpPr/>
          <p:nvPr/>
        </p:nvSpPr>
        <p:spPr bwMode="auto">
          <a:xfrm>
            <a:off x="7845425" y="6402388"/>
            <a:ext cx="3505200" cy="1863725"/>
          </a:xfrm>
          <a:custGeom>
            <a:avLst/>
            <a:gdLst>
              <a:gd name="T0" fmla="*/ 3 w 586"/>
              <a:gd name="T1" fmla="*/ 138 h 312"/>
              <a:gd name="T2" fmla="*/ 200 w 586"/>
              <a:gd name="T3" fmla="*/ 100 h 312"/>
              <a:gd name="T4" fmla="*/ 258 w 586"/>
              <a:gd name="T5" fmla="*/ 56 h 312"/>
              <a:gd name="T6" fmla="*/ 234 w 586"/>
              <a:gd name="T7" fmla="*/ 8 h 312"/>
              <a:gd name="T8" fmla="*/ 180 w 586"/>
              <a:gd name="T9" fmla="*/ 34 h 312"/>
              <a:gd name="T10" fmla="*/ 182 w 586"/>
              <a:gd name="T11" fmla="*/ 37 h 312"/>
              <a:gd name="T12" fmla="*/ 298 w 586"/>
              <a:gd name="T13" fmla="*/ 28 h 312"/>
              <a:gd name="T14" fmla="*/ 422 w 586"/>
              <a:gd name="T15" fmla="*/ 17 h 312"/>
              <a:gd name="T16" fmla="*/ 540 w 586"/>
              <a:gd name="T17" fmla="*/ 50 h 312"/>
              <a:gd name="T18" fmla="*/ 575 w 586"/>
              <a:gd name="T19" fmla="*/ 98 h 312"/>
              <a:gd name="T20" fmla="*/ 581 w 586"/>
              <a:gd name="T21" fmla="*/ 160 h 312"/>
              <a:gd name="T22" fmla="*/ 569 w 586"/>
              <a:gd name="T23" fmla="*/ 309 h 312"/>
              <a:gd name="T24" fmla="*/ 573 w 586"/>
              <a:gd name="T25" fmla="*/ 310 h 312"/>
              <a:gd name="T26" fmla="*/ 585 w 586"/>
              <a:gd name="T27" fmla="*/ 175 h 312"/>
              <a:gd name="T28" fmla="*/ 582 w 586"/>
              <a:gd name="T29" fmla="*/ 113 h 312"/>
              <a:gd name="T30" fmla="*/ 564 w 586"/>
              <a:gd name="T31" fmla="*/ 65 h 312"/>
              <a:gd name="T32" fmla="*/ 520 w 586"/>
              <a:gd name="T33" fmla="*/ 36 h 312"/>
              <a:gd name="T34" fmla="*/ 460 w 586"/>
              <a:gd name="T35" fmla="*/ 18 h 312"/>
              <a:gd name="T36" fmla="*/ 337 w 586"/>
              <a:gd name="T37" fmla="*/ 16 h 312"/>
              <a:gd name="T38" fmla="*/ 183 w 586"/>
              <a:gd name="T39" fmla="*/ 33 h 312"/>
              <a:gd name="T40" fmla="*/ 184 w 586"/>
              <a:gd name="T41" fmla="*/ 36 h 312"/>
              <a:gd name="T42" fmla="*/ 250 w 586"/>
              <a:gd name="T43" fmla="*/ 28 h 312"/>
              <a:gd name="T44" fmla="*/ 245 w 586"/>
              <a:gd name="T45" fmla="*/ 71 h 312"/>
              <a:gd name="T46" fmla="*/ 203 w 586"/>
              <a:gd name="T47" fmla="*/ 94 h 312"/>
              <a:gd name="T48" fmla="*/ 3 w 586"/>
              <a:gd name="T49" fmla="*/ 134 h 312"/>
              <a:gd name="T50" fmla="*/ 3 w 586"/>
              <a:gd name="T51" fmla="*/ 13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6" h="312">
                <a:moveTo>
                  <a:pt x="3" y="138"/>
                </a:moveTo>
                <a:cubicBezTo>
                  <a:pt x="70" y="137"/>
                  <a:pt x="137" y="124"/>
                  <a:pt x="200" y="100"/>
                </a:cubicBezTo>
                <a:cubicBezTo>
                  <a:pt x="222" y="91"/>
                  <a:pt x="252" y="82"/>
                  <a:pt x="258" y="56"/>
                </a:cubicBezTo>
                <a:cubicBezTo>
                  <a:pt x="262" y="37"/>
                  <a:pt x="252" y="15"/>
                  <a:pt x="234" y="8"/>
                </a:cubicBezTo>
                <a:cubicBezTo>
                  <a:pt x="212" y="0"/>
                  <a:pt x="187" y="13"/>
                  <a:pt x="180" y="34"/>
                </a:cubicBezTo>
                <a:cubicBezTo>
                  <a:pt x="180" y="35"/>
                  <a:pt x="181" y="37"/>
                  <a:pt x="182" y="37"/>
                </a:cubicBezTo>
                <a:cubicBezTo>
                  <a:pt x="221" y="44"/>
                  <a:pt x="259" y="36"/>
                  <a:pt x="298" y="28"/>
                </a:cubicBezTo>
                <a:cubicBezTo>
                  <a:pt x="339" y="19"/>
                  <a:pt x="380" y="13"/>
                  <a:pt x="422" y="17"/>
                </a:cubicBezTo>
                <a:cubicBezTo>
                  <a:pt x="462" y="20"/>
                  <a:pt x="505" y="30"/>
                  <a:pt x="540" y="50"/>
                </a:cubicBezTo>
                <a:cubicBezTo>
                  <a:pt x="558" y="61"/>
                  <a:pt x="570" y="77"/>
                  <a:pt x="575" y="98"/>
                </a:cubicBezTo>
                <a:cubicBezTo>
                  <a:pt x="580" y="118"/>
                  <a:pt x="581" y="139"/>
                  <a:pt x="581" y="160"/>
                </a:cubicBezTo>
                <a:cubicBezTo>
                  <a:pt x="583" y="210"/>
                  <a:pt x="578" y="260"/>
                  <a:pt x="569" y="309"/>
                </a:cubicBezTo>
                <a:cubicBezTo>
                  <a:pt x="569" y="311"/>
                  <a:pt x="573" y="312"/>
                  <a:pt x="573" y="310"/>
                </a:cubicBezTo>
                <a:cubicBezTo>
                  <a:pt x="581" y="265"/>
                  <a:pt x="586" y="220"/>
                  <a:pt x="585" y="175"/>
                </a:cubicBezTo>
                <a:cubicBezTo>
                  <a:pt x="585" y="155"/>
                  <a:pt x="585" y="133"/>
                  <a:pt x="582" y="113"/>
                </a:cubicBezTo>
                <a:cubicBezTo>
                  <a:pt x="580" y="95"/>
                  <a:pt x="575" y="78"/>
                  <a:pt x="564" y="65"/>
                </a:cubicBezTo>
                <a:cubicBezTo>
                  <a:pt x="552" y="51"/>
                  <a:pt x="536" y="43"/>
                  <a:pt x="520" y="36"/>
                </a:cubicBezTo>
                <a:cubicBezTo>
                  <a:pt x="500" y="28"/>
                  <a:pt x="480" y="22"/>
                  <a:pt x="460" y="18"/>
                </a:cubicBezTo>
                <a:cubicBezTo>
                  <a:pt x="419" y="10"/>
                  <a:pt x="378" y="9"/>
                  <a:pt x="337" y="16"/>
                </a:cubicBezTo>
                <a:cubicBezTo>
                  <a:pt x="286" y="24"/>
                  <a:pt x="235" y="42"/>
                  <a:pt x="183" y="33"/>
                </a:cubicBezTo>
                <a:cubicBezTo>
                  <a:pt x="183" y="34"/>
                  <a:pt x="184" y="35"/>
                  <a:pt x="184" y="36"/>
                </a:cubicBezTo>
                <a:cubicBezTo>
                  <a:pt x="194" y="7"/>
                  <a:pt x="235" y="0"/>
                  <a:pt x="250" y="28"/>
                </a:cubicBezTo>
                <a:cubicBezTo>
                  <a:pt x="258" y="43"/>
                  <a:pt x="256" y="60"/>
                  <a:pt x="245" y="71"/>
                </a:cubicBezTo>
                <a:cubicBezTo>
                  <a:pt x="234" y="83"/>
                  <a:pt x="217" y="89"/>
                  <a:pt x="203" y="94"/>
                </a:cubicBezTo>
                <a:cubicBezTo>
                  <a:pt x="139" y="119"/>
                  <a:pt x="71" y="133"/>
                  <a:pt x="3" y="134"/>
                </a:cubicBezTo>
                <a:cubicBezTo>
                  <a:pt x="0" y="134"/>
                  <a:pt x="0" y="138"/>
                  <a:pt x="3" y="138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稻壳儿设计师PPT@老油条PPT_78"/>
          <p:cNvSpPr>
            <a:spLocks noEditPoints="1"/>
          </p:cNvSpPr>
          <p:nvPr/>
        </p:nvSpPr>
        <p:spPr bwMode="auto">
          <a:xfrm>
            <a:off x="-1850481" y="4013200"/>
            <a:ext cx="2145275" cy="4127500"/>
          </a:xfrm>
          <a:custGeom>
            <a:avLst/>
            <a:gdLst>
              <a:gd name="T0" fmla="*/ 392 w 462"/>
              <a:gd name="T1" fmla="*/ 92 h 889"/>
              <a:gd name="T2" fmla="*/ 392 w 462"/>
              <a:gd name="T3" fmla="*/ 91 h 889"/>
              <a:gd name="T4" fmla="*/ 392 w 462"/>
              <a:gd name="T5" fmla="*/ 93 h 889"/>
              <a:gd name="T6" fmla="*/ 392 w 462"/>
              <a:gd name="T7" fmla="*/ 92 h 889"/>
              <a:gd name="T8" fmla="*/ 94 w 462"/>
              <a:gd name="T9" fmla="*/ 235 h 889"/>
              <a:gd name="T10" fmla="*/ 94 w 462"/>
              <a:gd name="T11" fmla="*/ 234 h 889"/>
              <a:gd name="T12" fmla="*/ 187 w 462"/>
              <a:gd name="T13" fmla="*/ 205 h 889"/>
              <a:gd name="T14" fmla="*/ 187 w 462"/>
              <a:gd name="T15" fmla="*/ 205 h 889"/>
              <a:gd name="T16" fmla="*/ 203 w 462"/>
              <a:gd name="T17" fmla="*/ 210 h 889"/>
              <a:gd name="T18" fmla="*/ 203 w 462"/>
              <a:gd name="T19" fmla="*/ 210 h 889"/>
              <a:gd name="T20" fmla="*/ 195 w 462"/>
              <a:gd name="T21" fmla="*/ 214 h 889"/>
              <a:gd name="T22" fmla="*/ 195 w 462"/>
              <a:gd name="T23" fmla="*/ 214 h 889"/>
              <a:gd name="T24" fmla="*/ 196 w 462"/>
              <a:gd name="T25" fmla="*/ 214 h 889"/>
              <a:gd name="T26" fmla="*/ 196 w 462"/>
              <a:gd name="T27" fmla="*/ 214 h 889"/>
              <a:gd name="T28" fmla="*/ 99 w 462"/>
              <a:gd name="T29" fmla="*/ 393 h 889"/>
              <a:gd name="T30" fmla="*/ 99 w 462"/>
              <a:gd name="T31" fmla="*/ 392 h 889"/>
              <a:gd name="T32" fmla="*/ 100 w 462"/>
              <a:gd name="T33" fmla="*/ 403 h 889"/>
              <a:gd name="T34" fmla="*/ 100 w 462"/>
              <a:gd name="T35" fmla="*/ 402 h 889"/>
              <a:gd name="T36" fmla="*/ 100 w 462"/>
              <a:gd name="T37" fmla="*/ 408 h 889"/>
              <a:gd name="T38" fmla="*/ 100 w 462"/>
              <a:gd name="T39" fmla="*/ 407 h 889"/>
              <a:gd name="T40" fmla="*/ 33 w 462"/>
              <a:gd name="T41" fmla="*/ 439 h 889"/>
              <a:gd name="T42" fmla="*/ 33 w 462"/>
              <a:gd name="T43" fmla="*/ 439 h 889"/>
              <a:gd name="T44" fmla="*/ 33 w 462"/>
              <a:gd name="T45" fmla="*/ 439 h 889"/>
              <a:gd name="T46" fmla="*/ 33 w 462"/>
              <a:gd name="T47" fmla="*/ 439 h 889"/>
              <a:gd name="T48" fmla="*/ 33 w 462"/>
              <a:gd name="T49" fmla="*/ 439 h 889"/>
              <a:gd name="T50" fmla="*/ 25 w 462"/>
              <a:gd name="T51" fmla="*/ 446 h 889"/>
              <a:gd name="T52" fmla="*/ 26 w 462"/>
              <a:gd name="T53" fmla="*/ 445 h 889"/>
              <a:gd name="T54" fmla="*/ 92 w 462"/>
              <a:gd name="T55" fmla="*/ 429 h 889"/>
              <a:gd name="T56" fmla="*/ 92 w 462"/>
              <a:gd name="T57" fmla="*/ 429 h 889"/>
              <a:gd name="T58" fmla="*/ 1 w 462"/>
              <a:gd name="T59" fmla="*/ 502 h 889"/>
              <a:gd name="T60" fmla="*/ 0 w 462"/>
              <a:gd name="T61" fmla="*/ 501 h 889"/>
              <a:gd name="T62" fmla="*/ 89 w 462"/>
              <a:gd name="T63" fmla="*/ 490 h 889"/>
              <a:gd name="T64" fmla="*/ 89 w 462"/>
              <a:gd name="T65" fmla="*/ 490 h 889"/>
              <a:gd name="T66" fmla="*/ 87 w 462"/>
              <a:gd name="T67" fmla="*/ 491 h 889"/>
              <a:gd name="T68" fmla="*/ 87 w 462"/>
              <a:gd name="T69" fmla="*/ 491 h 889"/>
              <a:gd name="T70" fmla="*/ 87 w 462"/>
              <a:gd name="T71" fmla="*/ 491 h 889"/>
              <a:gd name="T72" fmla="*/ 87 w 462"/>
              <a:gd name="T73" fmla="*/ 491 h 889"/>
              <a:gd name="T74" fmla="*/ 87 w 462"/>
              <a:gd name="T75" fmla="*/ 491 h 889"/>
              <a:gd name="T76" fmla="*/ 89 w 462"/>
              <a:gd name="T77" fmla="*/ 491 h 889"/>
              <a:gd name="T78" fmla="*/ 88 w 462"/>
              <a:gd name="T79" fmla="*/ 491 h 889"/>
              <a:gd name="T80" fmla="*/ 399 w 462"/>
              <a:gd name="T81" fmla="*/ 467 h 889"/>
              <a:gd name="T82" fmla="*/ 400 w 462"/>
              <a:gd name="T83" fmla="*/ 466 h 889"/>
              <a:gd name="T84" fmla="*/ 385 w 462"/>
              <a:gd name="T85" fmla="*/ 504 h 889"/>
              <a:gd name="T86" fmla="*/ 385 w 462"/>
              <a:gd name="T87" fmla="*/ 504 h 889"/>
              <a:gd name="T88" fmla="*/ 462 w 462"/>
              <a:gd name="T89" fmla="*/ 544 h 889"/>
              <a:gd name="T90" fmla="*/ 462 w 462"/>
              <a:gd name="T91" fmla="*/ 544 h 889"/>
              <a:gd name="T92" fmla="*/ 158 w 462"/>
              <a:gd name="T93" fmla="*/ 888 h 889"/>
              <a:gd name="T94" fmla="*/ 158 w 462"/>
              <a:gd name="T95" fmla="*/ 889 h 889"/>
              <a:gd name="T96" fmla="*/ 158 w 462"/>
              <a:gd name="T97" fmla="*/ 888 h 889"/>
              <a:gd name="T98" fmla="*/ 158 w 462"/>
              <a:gd name="T99" fmla="*/ 888 h 889"/>
              <a:gd name="T100" fmla="*/ 158 w 462"/>
              <a:gd name="T101" fmla="*/ 888 h 889"/>
              <a:gd name="T102" fmla="*/ 158 w 462"/>
              <a:gd name="T103" fmla="*/ 888 h 889"/>
              <a:gd name="T104" fmla="*/ 158 w 462"/>
              <a:gd name="T105" fmla="*/ 888 h 889"/>
              <a:gd name="T106" fmla="*/ 157 w 462"/>
              <a:gd name="T107" fmla="*/ 887 h 889"/>
              <a:gd name="T108" fmla="*/ 158 w 462"/>
              <a:gd name="T109" fmla="*/ 888 h 889"/>
              <a:gd name="T110" fmla="*/ 387 w 462"/>
              <a:gd name="T111" fmla="*/ 532 h 889"/>
              <a:gd name="T112" fmla="*/ 387 w 462"/>
              <a:gd name="T113" fmla="*/ 532 h 889"/>
              <a:gd name="T114" fmla="*/ 383 w 462"/>
              <a:gd name="T115" fmla="*/ 40 h 889"/>
              <a:gd name="T116" fmla="*/ 382 w 462"/>
              <a:gd name="T117" fmla="*/ 39 h 889"/>
              <a:gd name="T118" fmla="*/ 383 w 462"/>
              <a:gd name="T119" fmla="*/ 40 h 889"/>
              <a:gd name="T120" fmla="*/ 310 w 462"/>
              <a:gd name="T121" fmla="*/ 1 h 889"/>
              <a:gd name="T122" fmla="*/ 310 w 462"/>
              <a:gd name="T123" fmla="*/ 1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889">
                <a:moveTo>
                  <a:pt x="392" y="91"/>
                </a:moveTo>
                <a:cubicBezTo>
                  <a:pt x="392" y="91"/>
                  <a:pt x="392" y="92"/>
                  <a:pt x="392" y="92"/>
                </a:cubicBezTo>
                <a:cubicBezTo>
                  <a:pt x="392" y="92"/>
                  <a:pt x="392" y="91"/>
                  <a:pt x="392" y="91"/>
                </a:cubicBezTo>
                <a:cubicBezTo>
                  <a:pt x="392" y="91"/>
                  <a:pt x="392" y="91"/>
                  <a:pt x="392" y="91"/>
                </a:cubicBezTo>
                <a:close/>
                <a:moveTo>
                  <a:pt x="392" y="92"/>
                </a:moveTo>
                <a:cubicBezTo>
                  <a:pt x="392" y="92"/>
                  <a:pt x="392" y="92"/>
                  <a:pt x="392" y="93"/>
                </a:cubicBezTo>
                <a:cubicBezTo>
                  <a:pt x="392" y="93"/>
                  <a:pt x="392" y="92"/>
                  <a:pt x="392" y="92"/>
                </a:cubicBezTo>
                <a:cubicBezTo>
                  <a:pt x="392" y="92"/>
                  <a:pt x="392" y="92"/>
                  <a:pt x="392" y="92"/>
                </a:cubicBezTo>
                <a:close/>
                <a:moveTo>
                  <a:pt x="94" y="234"/>
                </a:moveTo>
                <a:cubicBezTo>
                  <a:pt x="94" y="234"/>
                  <a:pt x="94" y="235"/>
                  <a:pt x="94" y="235"/>
                </a:cubicBezTo>
                <a:cubicBezTo>
                  <a:pt x="94" y="235"/>
                  <a:pt x="94" y="234"/>
                  <a:pt x="94" y="234"/>
                </a:cubicBezTo>
                <a:cubicBezTo>
                  <a:pt x="94" y="234"/>
                  <a:pt x="94" y="234"/>
                  <a:pt x="94" y="234"/>
                </a:cubicBezTo>
                <a:close/>
                <a:moveTo>
                  <a:pt x="187" y="205"/>
                </a:move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lose/>
                <a:moveTo>
                  <a:pt x="203" y="210"/>
                </a:move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lose/>
                <a:moveTo>
                  <a:pt x="195" y="214"/>
                </a:move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lose/>
                <a:moveTo>
                  <a:pt x="196" y="214"/>
                </a:move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lose/>
                <a:moveTo>
                  <a:pt x="99" y="392"/>
                </a:moveTo>
                <a:cubicBezTo>
                  <a:pt x="99" y="392"/>
                  <a:pt x="99" y="392"/>
                  <a:pt x="99" y="393"/>
                </a:cubicBezTo>
                <a:cubicBezTo>
                  <a:pt x="99" y="392"/>
                  <a:pt x="99" y="392"/>
                  <a:pt x="99" y="392"/>
                </a:cubicBezTo>
                <a:cubicBezTo>
                  <a:pt x="99" y="392"/>
                  <a:pt x="99" y="392"/>
                  <a:pt x="99" y="392"/>
                </a:cubicBezTo>
                <a:close/>
                <a:moveTo>
                  <a:pt x="100" y="402"/>
                </a:moveTo>
                <a:cubicBezTo>
                  <a:pt x="100" y="402"/>
                  <a:pt x="100" y="403"/>
                  <a:pt x="100" y="403"/>
                </a:cubicBezTo>
                <a:cubicBezTo>
                  <a:pt x="100" y="403"/>
                  <a:pt x="100" y="402"/>
                  <a:pt x="100" y="402"/>
                </a:cubicBezTo>
                <a:cubicBezTo>
                  <a:pt x="100" y="402"/>
                  <a:pt x="100" y="402"/>
                  <a:pt x="100" y="402"/>
                </a:cubicBezTo>
                <a:close/>
                <a:moveTo>
                  <a:pt x="100" y="407"/>
                </a:moveTo>
                <a:cubicBezTo>
                  <a:pt x="100" y="407"/>
                  <a:pt x="100" y="407"/>
                  <a:pt x="100" y="408"/>
                </a:cubicBezTo>
                <a:cubicBezTo>
                  <a:pt x="100" y="407"/>
                  <a:pt x="100" y="407"/>
                  <a:pt x="100" y="407"/>
                </a:cubicBezTo>
                <a:cubicBezTo>
                  <a:pt x="100" y="407"/>
                  <a:pt x="100" y="407"/>
                  <a:pt x="100" y="407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4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26" y="445"/>
                </a:moveTo>
                <a:cubicBezTo>
                  <a:pt x="25" y="445"/>
                  <a:pt x="25" y="445"/>
                  <a:pt x="25" y="446"/>
                </a:cubicBezTo>
                <a:cubicBezTo>
                  <a:pt x="25" y="445"/>
                  <a:pt x="25" y="445"/>
                  <a:pt x="26" y="445"/>
                </a:cubicBezTo>
                <a:cubicBezTo>
                  <a:pt x="26" y="445"/>
                  <a:pt x="26" y="445"/>
                  <a:pt x="26" y="445"/>
                </a:cubicBezTo>
                <a:close/>
                <a:moveTo>
                  <a:pt x="92" y="429"/>
                </a:move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lose/>
                <a:moveTo>
                  <a:pt x="0" y="501"/>
                </a:moveTo>
                <a:cubicBezTo>
                  <a:pt x="0" y="501"/>
                  <a:pt x="0" y="501"/>
                  <a:pt x="1" y="502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01"/>
                  <a:pt x="0" y="501"/>
                  <a:pt x="0" y="501"/>
                </a:cubicBezTo>
                <a:close/>
                <a:moveTo>
                  <a:pt x="89" y="490"/>
                </a:move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8" y="491"/>
                </a:moveTo>
                <a:cubicBezTo>
                  <a:pt x="88" y="491"/>
                  <a:pt x="88" y="491"/>
                  <a:pt x="89" y="491"/>
                </a:cubicBezTo>
                <a:cubicBezTo>
                  <a:pt x="88" y="491"/>
                  <a:pt x="88" y="491"/>
                  <a:pt x="88" y="491"/>
                </a:cubicBezTo>
                <a:cubicBezTo>
                  <a:pt x="88" y="491"/>
                  <a:pt x="88" y="491"/>
                  <a:pt x="88" y="491"/>
                </a:cubicBezTo>
                <a:close/>
                <a:moveTo>
                  <a:pt x="400" y="466"/>
                </a:moveTo>
                <a:cubicBezTo>
                  <a:pt x="400" y="466"/>
                  <a:pt x="400" y="467"/>
                  <a:pt x="399" y="467"/>
                </a:cubicBezTo>
                <a:cubicBezTo>
                  <a:pt x="400" y="467"/>
                  <a:pt x="400" y="466"/>
                  <a:pt x="400" y="466"/>
                </a:cubicBezTo>
                <a:cubicBezTo>
                  <a:pt x="400" y="466"/>
                  <a:pt x="400" y="466"/>
                  <a:pt x="400" y="466"/>
                </a:cubicBezTo>
                <a:close/>
                <a:moveTo>
                  <a:pt x="385" y="504"/>
                </a:move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lose/>
                <a:moveTo>
                  <a:pt x="462" y="544"/>
                </a:move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lose/>
                <a:moveTo>
                  <a:pt x="158" y="889"/>
                </a:moveTo>
                <a:cubicBezTo>
                  <a:pt x="158" y="889"/>
                  <a:pt x="158" y="888"/>
                  <a:pt x="158" y="888"/>
                </a:cubicBezTo>
                <a:cubicBezTo>
                  <a:pt x="158" y="888"/>
                  <a:pt x="158" y="889"/>
                  <a:pt x="158" y="889"/>
                </a:cubicBezTo>
                <a:cubicBezTo>
                  <a:pt x="158" y="889"/>
                  <a:pt x="158" y="889"/>
                  <a:pt x="158" y="889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7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7"/>
                  <a:pt x="158" y="887"/>
                </a:cubicBezTo>
                <a:cubicBezTo>
                  <a:pt x="158" y="887"/>
                  <a:pt x="157" y="887"/>
                  <a:pt x="157" y="887"/>
                </a:cubicBezTo>
                <a:cubicBezTo>
                  <a:pt x="157" y="887"/>
                  <a:pt x="158" y="887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387" y="532"/>
                </a:move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lose/>
                <a:moveTo>
                  <a:pt x="383" y="40"/>
                </a:moveTo>
                <a:cubicBezTo>
                  <a:pt x="383" y="40"/>
                  <a:pt x="383" y="40"/>
                  <a:pt x="383" y="40"/>
                </a:cubicBezTo>
                <a:cubicBezTo>
                  <a:pt x="382" y="39"/>
                  <a:pt x="382" y="39"/>
                  <a:pt x="382" y="39"/>
                </a:cubicBezTo>
                <a:cubicBezTo>
                  <a:pt x="382" y="39"/>
                  <a:pt x="383" y="39"/>
                  <a:pt x="383" y="40"/>
                </a:cubicBezTo>
                <a:cubicBezTo>
                  <a:pt x="383" y="40"/>
                  <a:pt x="383" y="40"/>
                  <a:pt x="383" y="40"/>
                </a:cubicBezTo>
                <a:close/>
                <a:moveTo>
                  <a:pt x="310" y="1"/>
                </a:moveTo>
                <a:cubicBezTo>
                  <a:pt x="310" y="1"/>
                  <a:pt x="310" y="1"/>
                  <a:pt x="310" y="1"/>
                </a:cubicBezTo>
                <a:cubicBezTo>
                  <a:pt x="310" y="1"/>
                  <a:pt x="310" y="0"/>
                  <a:pt x="310" y="0"/>
                </a:cubicBezTo>
                <a:cubicBezTo>
                  <a:pt x="310" y="0"/>
                  <a:pt x="310" y="1"/>
                  <a:pt x="310" y="1"/>
                </a:cubicBezTo>
                <a:cubicBezTo>
                  <a:pt x="310" y="1"/>
                  <a:pt x="310" y="1"/>
                  <a:pt x="310" y="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稻壳儿设计师PPT@老油条PPT_79"/>
          <p:cNvSpPr/>
          <p:nvPr/>
        </p:nvSpPr>
        <p:spPr bwMode="auto">
          <a:xfrm>
            <a:off x="-903625" y="6399557"/>
            <a:ext cx="1109906" cy="1420866"/>
          </a:xfrm>
          <a:custGeom>
            <a:avLst/>
            <a:gdLst>
              <a:gd name="T0" fmla="*/ 4 w 239"/>
              <a:gd name="T1" fmla="*/ 304 h 306"/>
              <a:gd name="T2" fmla="*/ 88 w 239"/>
              <a:gd name="T3" fmla="*/ 159 h 306"/>
              <a:gd name="T4" fmla="*/ 174 w 239"/>
              <a:gd name="T5" fmla="*/ 48 h 306"/>
              <a:gd name="T6" fmla="*/ 207 w 239"/>
              <a:gd name="T7" fmla="*/ 31 h 306"/>
              <a:gd name="T8" fmla="*/ 215 w 239"/>
              <a:gd name="T9" fmla="*/ 29 h 306"/>
              <a:gd name="T10" fmla="*/ 227 w 239"/>
              <a:gd name="T11" fmla="*/ 50 h 306"/>
              <a:gd name="T12" fmla="*/ 216 w 239"/>
              <a:gd name="T13" fmla="*/ 66 h 306"/>
              <a:gd name="T14" fmla="*/ 165 w 239"/>
              <a:gd name="T15" fmla="*/ 128 h 306"/>
              <a:gd name="T16" fmla="*/ 51 w 239"/>
              <a:gd name="T17" fmla="*/ 229 h 306"/>
              <a:gd name="T18" fmla="*/ 57 w 239"/>
              <a:gd name="T19" fmla="*/ 232 h 306"/>
              <a:gd name="T20" fmla="*/ 192 w 239"/>
              <a:gd name="T21" fmla="*/ 61 h 306"/>
              <a:gd name="T22" fmla="*/ 186 w 239"/>
              <a:gd name="T23" fmla="*/ 58 h 306"/>
              <a:gd name="T24" fmla="*/ 131 w 239"/>
              <a:gd name="T25" fmla="*/ 126 h 306"/>
              <a:gd name="T26" fmla="*/ 136 w 239"/>
              <a:gd name="T27" fmla="*/ 130 h 306"/>
              <a:gd name="T28" fmla="*/ 193 w 239"/>
              <a:gd name="T29" fmla="*/ 58 h 306"/>
              <a:gd name="T30" fmla="*/ 187 w 239"/>
              <a:gd name="T31" fmla="*/ 56 h 306"/>
              <a:gd name="T32" fmla="*/ 50 w 239"/>
              <a:gd name="T33" fmla="*/ 230 h 306"/>
              <a:gd name="T34" fmla="*/ 56 w 239"/>
              <a:gd name="T35" fmla="*/ 234 h 306"/>
              <a:gd name="T36" fmla="*/ 164 w 239"/>
              <a:gd name="T37" fmla="*/ 138 h 306"/>
              <a:gd name="T38" fmla="*/ 208 w 239"/>
              <a:gd name="T39" fmla="*/ 88 h 306"/>
              <a:gd name="T40" fmla="*/ 238 w 239"/>
              <a:gd name="T41" fmla="*/ 37 h 306"/>
              <a:gd name="T42" fmla="*/ 164 w 239"/>
              <a:gd name="T43" fmla="*/ 46 h 306"/>
              <a:gd name="T44" fmla="*/ 87 w 239"/>
              <a:gd name="T45" fmla="*/ 148 h 306"/>
              <a:gd name="T46" fmla="*/ 1 w 239"/>
              <a:gd name="T47" fmla="*/ 303 h 306"/>
              <a:gd name="T48" fmla="*/ 4 w 239"/>
              <a:gd name="T49" fmla="*/ 304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9" h="306">
                <a:moveTo>
                  <a:pt x="4" y="304"/>
                </a:moveTo>
                <a:cubicBezTo>
                  <a:pt x="32" y="256"/>
                  <a:pt x="59" y="207"/>
                  <a:pt x="88" y="159"/>
                </a:cubicBezTo>
                <a:cubicBezTo>
                  <a:pt x="113" y="120"/>
                  <a:pt x="137" y="76"/>
                  <a:pt x="174" y="48"/>
                </a:cubicBezTo>
                <a:cubicBezTo>
                  <a:pt x="184" y="40"/>
                  <a:pt x="195" y="34"/>
                  <a:pt x="207" y="31"/>
                </a:cubicBezTo>
                <a:cubicBezTo>
                  <a:pt x="210" y="30"/>
                  <a:pt x="213" y="29"/>
                  <a:pt x="215" y="29"/>
                </a:cubicBezTo>
                <a:cubicBezTo>
                  <a:pt x="229" y="35"/>
                  <a:pt x="233" y="42"/>
                  <a:pt x="227" y="50"/>
                </a:cubicBezTo>
                <a:cubicBezTo>
                  <a:pt x="225" y="56"/>
                  <a:pt x="220" y="61"/>
                  <a:pt x="216" y="66"/>
                </a:cubicBezTo>
                <a:cubicBezTo>
                  <a:pt x="200" y="88"/>
                  <a:pt x="183" y="108"/>
                  <a:pt x="165" y="128"/>
                </a:cubicBezTo>
                <a:cubicBezTo>
                  <a:pt x="130" y="165"/>
                  <a:pt x="92" y="199"/>
                  <a:pt x="51" y="229"/>
                </a:cubicBezTo>
                <a:cubicBezTo>
                  <a:pt x="53" y="230"/>
                  <a:pt x="55" y="231"/>
                  <a:pt x="57" y="232"/>
                </a:cubicBezTo>
                <a:cubicBezTo>
                  <a:pt x="87" y="165"/>
                  <a:pt x="133" y="107"/>
                  <a:pt x="192" y="61"/>
                </a:cubicBezTo>
                <a:cubicBezTo>
                  <a:pt x="190" y="60"/>
                  <a:pt x="188" y="59"/>
                  <a:pt x="186" y="58"/>
                </a:cubicBezTo>
                <a:cubicBezTo>
                  <a:pt x="180" y="89"/>
                  <a:pt x="155" y="108"/>
                  <a:pt x="131" y="126"/>
                </a:cubicBezTo>
                <a:cubicBezTo>
                  <a:pt x="128" y="128"/>
                  <a:pt x="132" y="133"/>
                  <a:pt x="136" y="130"/>
                </a:cubicBezTo>
                <a:cubicBezTo>
                  <a:pt x="161" y="112"/>
                  <a:pt x="187" y="91"/>
                  <a:pt x="193" y="58"/>
                </a:cubicBezTo>
                <a:cubicBezTo>
                  <a:pt x="193" y="55"/>
                  <a:pt x="189" y="54"/>
                  <a:pt x="187" y="56"/>
                </a:cubicBezTo>
                <a:cubicBezTo>
                  <a:pt x="128" y="102"/>
                  <a:pt x="82" y="162"/>
                  <a:pt x="50" y="230"/>
                </a:cubicBezTo>
                <a:cubicBezTo>
                  <a:pt x="49" y="233"/>
                  <a:pt x="53" y="235"/>
                  <a:pt x="56" y="234"/>
                </a:cubicBezTo>
                <a:cubicBezTo>
                  <a:pt x="95" y="205"/>
                  <a:pt x="131" y="174"/>
                  <a:pt x="164" y="138"/>
                </a:cubicBezTo>
                <a:cubicBezTo>
                  <a:pt x="180" y="122"/>
                  <a:pt x="194" y="105"/>
                  <a:pt x="208" y="88"/>
                </a:cubicBezTo>
                <a:cubicBezTo>
                  <a:pt x="218" y="75"/>
                  <a:pt x="239" y="56"/>
                  <a:pt x="238" y="37"/>
                </a:cubicBezTo>
                <a:cubicBezTo>
                  <a:pt x="235" y="0"/>
                  <a:pt x="178" y="35"/>
                  <a:pt x="164" y="46"/>
                </a:cubicBezTo>
                <a:cubicBezTo>
                  <a:pt x="131" y="73"/>
                  <a:pt x="109" y="112"/>
                  <a:pt x="87" y="148"/>
                </a:cubicBezTo>
                <a:cubicBezTo>
                  <a:pt x="56" y="198"/>
                  <a:pt x="26" y="250"/>
                  <a:pt x="1" y="303"/>
                </a:cubicBezTo>
                <a:cubicBezTo>
                  <a:pt x="0" y="304"/>
                  <a:pt x="3" y="306"/>
                  <a:pt x="4" y="304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稻壳儿设计师PPT@老油条PPT_80"/>
          <p:cNvSpPr/>
          <p:nvPr/>
        </p:nvSpPr>
        <p:spPr bwMode="auto">
          <a:xfrm>
            <a:off x="-680013" y="5039252"/>
            <a:ext cx="1113400" cy="2288526"/>
          </a:xfrm>
          <a:custGeom>
            <a:avLst/>
            <a:gdLst>
              <a:gd name="T0" fmla="*/ 3 w 240"/>
              <a:gd name="T1" fmla="*/ 491 h 493"/>
              <a:gd name="T2" fmla="*/ 95 w 240"/>
              <a:gd name="T3" fmla="*/ 303 h 493"/>
              <a:gd name="T4" fmla="*/ 196 w 240"/>
              <a:gd name="T5" fmla="*/ 138 h 493"/>
              <a:gd name="T6" fmla="*/ 233 w 240"/>
              <a:gd name="T7" fmla="*/ 53 h 493"/>
              <a:gd name="T8" fmla="*/ 221 w 240"/>
              <a:gd name="T9" fmla="*/ 7 h 493"/>
              <a:gd name="T10" fmla="*/ 165 w 240"/>
              <a:gd name="T11" fmla="*/ 43 h 493"/>
              <a:gd name="T12" fmla="*/ 115 w 240"/>
              <a:gd name="T13" fmla="*/ 115 h 493"/>
              <a:gd name="T14" fmla="*/ 60 w 240"/>
              <a:gd name="T15" fmla="*/ 305 h 493"/>
              <a:gd name="T16" fmla="*/ 62 w 240"/>
              <a:gd name="T17" fmla="*/ 307 h 493"/>
              <a:gd name="T18" fmla="*/ 94 w 240"/>
              <a:gd name="T19" fmla="*/ 281 h 493"/>
              <a:gd name="T20" fmla="*/ 134 w 240"/>
              <a:gd name="T21" fmla="*/ 209 h 493"/>
              <a:gd name="T22" fmla="*/ 166 w 240"/>
              <a:gd name="T23" fmla="*/ 145 h 493"/>
              <a:gd name="T24" fmla="*/ 183 w 240"/>
              <a:gd name="T25" fmla="*/ 105 h 493"/>
              <a:gd name="T26" fmla="*/ 193 w 240"/>
              <a:gd name="T27" fmla="*/ 77 h 493"/>
              <a:gd name="T28" fmla="*/ 177 w 240"/>
              <a:gd name="T29" fmla="*/ 60 h 493"/>
              <a:gd name="T30" fmla="*/ 159 w 240"/>
              <a:gd name="T31" fmla="*/ 78 h 493"/>
              <a:gd name="T32" fmla="*/ 140 w 240"/>
              <a:gd name="T33" fmla="*/ 106 h 493"/>
              <a:gd name="T34" fmla="*/ 94 w 240"/>
              <a:gd name="T35" fmla="*/ 236 h 493"/>
              <a:gd name="T36" fmla="*/ 102 w 240"/>
              <a:gd name="T37" fmla="*/ 237 h 493"/>
              <a:gd name="T38" fmla="*/ 143 w 240"/>
              <a:gd name="T39" fmla="*/ 114 h 493"/>
              <a:gd name="T40" fmla="*/ 159 w 240"/>
              <a:gd name="T41" fmla="*/ 90 h 493"/>
              <a:gd name="T42" fmla="*/ 169 w 240"/>
              <a:gd name="T43" fmla="*/ 78 h 493"/>
              <a:gd name="T44" fmla="*/ 174 w 240"/>
              <a:gd name="T45" fmla="*/ 72 h 493"/>
              <a:gd name="T46" fmla="*/ 185 w 240"/>
              <a:gd name="T47" fmla="*/ 79 h 493"/>
              <a:gd name="T48" fmla="*/ 176 w 240"/>
              <a:gd name="T49" fmla="*/ 102 h 493"/>
              <a:gd name="T50" fmla="*/ 161 w 240"/>
              <a:gd name="T51" fmla="*/ 137 h 493"/>
              <a:gd name="T52" fmla="*/ 97 w 240"/>
              <a:gd name="T53" fmla="*/ 263 h 493"/>
              <a:gd name="T54" fmla="*/ 81 w 240"/>
              <a:gd name="T55" fmla="*/ 291 h 493"/>
              <a:gd name="T56" fmla="*/ 66 w 240"/>
              <a:gd name="T57" fmla="*/ 300 h 493"/>
              <a:gd name="T58" fmla="*/ 67 w 240"/>
              <a:gd name="T59" fmla="*/ 290 h 493"/>
              <a:gd name="T60" fmla="*/ 78 w 240"/>
              <a:gd name="T61" fmla="*/ 225 h 493"/>
              <a:gd name="T62" fmla="*/ 125 w 240"/>
              <a:gd name="T63" fmla="*/ 110 h 493"/>
              <a:gd name="T64" fmla="*/ 154 w 240"/>
              <a:gd name="T65" fmla="*/ 66 h 493"/>
              <a:gd name="T66" fmla="*/ 202 w 240"/>
              <a:gd name="T67" fmla="*/ 17 h 493"/>
              <a:gd name="T68" fmla="*/ 229 w 240"/>
              <a:gd name="T69" fmla="*/ 36 h 493"/>
              <a:gd name="T70" fmla="*/ 221 w 240"/>
              <a:gd name="T71" fmla="*/ 65 h 493"/>
              <a:gd name="T72" fmla="*/ 195 w 240"/>
              <a:gd name="T73" fmla="*/ 125 h 493"/>
              <a:gd name="T74" fmla="*/ 130 w 240"/>
              <a:gd name="T75" fmla="*/ 234 h 493"/>
              <a:gd name="T76" fmla="*/ 0 w 240"/>
              <a:gd name="T77" fmla="*/ 490 h 493"/>
              <a:gd name="T78" fmla="*/ 3 w 240"/>
              <a:gd name="T79" fmla="*/ 491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0" h="493">
                <a:moveTo>
                  <a:pt x="3" y="491"/>
                </a:moveTo>
                <a:cubicBezTo>
                  <a:pt x="28" y="426"/>
                  <a:pt x="59" y="363"/>
                  <a:pt x="95" y="303"/>
                </a:cubicBezTo>
                <a:cubicBezTo>
                  <a:pt x="128" y="248"/>
                  <a:pt x="166" y="195"/>
                  <a:pt x="196" y="138"/>
                </a:cubicBezTo>
                <a:cubicBezTo>
                  <a:pt x="211" y="110"/>
                  <a:pt x="224" y="82"/>
                  <a:pt x="233" y="53"/>
                </a:cubicBezTo>
                <a:cubicBezTo>
                  <a:pt x="237" y="38"/>
                  <a:pt x="240" y="12"/>
                  <a:pt x="221" y="7"/>
                </a:cubicBezTo>
                <a:cubicBezTo>
                  <a:pt x="198" y="0"/>
                  <a:pt x="177" y="29"/>
                  <a:pt x="165" y="43"/>
                </a:cubicBezTo>
                <a:cubicBezTo>
                  <a:pt x="146" y="65"/>
                  <a:pt x="129" y="89"/>
                  <a:pt x="115" y="115"/>
                </a:cubicBezTo>
                <a:cubicBezTo>
                  <a:pt x="82" y="173"/>
                  <a:pt x="63" y="238"/>
                  <a:pt x="60" y="305"/>
                </a:cubicBezTo>
                <a:cubicBezTo>
                  <a:pt x="60" y="306"/>
                  <a:pt x="61" y="307"/>
                  <a:pt x="62" y="307"/>
                </a:cubicBezTo>
                <a:cubicBezTo>
                  <a:pt x="78" y="313"/>
                  <a:pt x="88" y="292"/>
                  <a:pt x="94" y="281"/>
                </a:cubicBezTo>
                <a:cubicBezTo>
                  <a:pt x="108" y="257"/>
                  <a:pt x="121" y="234"/>
                  <a:pt x="134" y="209"/>
                </a:cubicBezTo>
                <a:cubicBezTo>
                  <a:pt x="145" y="188"/>
                  <a:pt x="156" y="167"/>
                  <a:pt x="166" y="145"/>
                </a:cubicBezTo>
                <a:cubicBezTo>
                  <a:pt x="172" y="131"/>
                  <a:pt x="177" y="118"/>
                  <a:pt x="183" y="105"/>
                </a:cubicBezTo>
                <a:cubicBezTo>
                  <a:pt x="187" y="96"/>
                  <a:pt x="192" y="87"/>
                  <a:pt x="193" y="77"/>
                </a:cubicBezTo>
                <a:cubicBezTo>
                  <a:pt x="194" y="67"/>
                  <a:pt x="189" y="55"/>
                  <a:pt x="177" y="60"/>
                </a:cubicBezTo>
                <a:cubicBezTo>
                  <a:pt x="170" y="63"/>
                  <a:pt x="164" y="72"/>
                  <a:pt x="159" y="78"/>
                </a:cubicBezTo>
                <a:cubicBezTo>
                  <a:pt x="152" y="87"/>
                  <a:pt x="146" y="96"/>
                  <a:pt x="140" y="106"/>
                </a:cubicBezTo>
                <a:cubicBezTo>
                  <a:pt x="115" y="146"/>
                  <a:pt x="100" y="190"/>
                  <a:pt x="94" y="236"/>
                </a:cubicBezTo>
                <a:cubicBezTo>
                  <a:pt x="94" y="241"/>
                  <a:pt x="101" y="242"/>
                  <a:pt x="102" y="237"/>
                </a:cubicBezTo>
                <a:cubicBezTo>
                  <a:pt x="106" y="193"/>
                  <a:pt x="120" y="151"/>
                  <a:pt x="143" y="114"/>
                </a:cubicBezTo>
                <a:cubicBezTo>
                  <a:pt x="148" y="106"/>
                  <a:pt x="153" y="97"/>
                  <a:pt x="159" y="90"/>
                </a:cubicBezTo>
                <a:cubicBezTo>
                  <a:pt x="162" y="86"/>
                  <a:pt x="165" y="82"/>
                  <a:pt x="169" y="78"/>
                </a:cubicBezTo>
                <a:cubicBezTo>
                  <a:pt x="170" y="76"/>
                  <a:pt x="172" y="74"/>
                  <a:pt x="174" y="72"/>
                </a:cubicBezTo>
                <a:cubicBezTo>
                  <a:pt x="184" y="69"/>
                  <a:pt x="188" y="72"/>
                  <a:pt x="185" y="79"/>
                </a:cubicBezTo>
                <a:cubicBezTo>
                  <a:pt x="184" y="86"/>
                  <a:pt x="178" y="95"/>
                  <a:pt x="176" y="102"/>
                </a:cubicBezTo>
                <a:cubicBezTo>
                  <a:pt x="171" y="114"/>
                  <a:pt x="166" y="126"/>
                  <a:pt x="161" y="137"/>
                </a:cubicBezTo>
                <a:cubicBezTo>
                  <a:pt x="142" y="180"/>
                  <a:pt x="121" y="222"/>
                  <a:pt x="97" y="263"/>
                </a:cubicBezTo>
                <a:cubicBezTo>
                  <a:pt x="92" y="273"/>
                  <a:pt x="87" y="283"/>
                  <a:pt x="81" y="291"/>
                </a:cubicBezTo>
                <a:cubicBezTo>
                  <a:pt x="78" y="295"/>
                  <a:pt x="72" y="306"/>
                  <a:pt x="66" y="300"/>
                </a:cubicBezTo>
                <a:cubicBezTo>
                  <a:pt x="66" y="300"/>
                  <a:pt x="67" y="290"/>
                  <a:pt x="67" y="290"/>
                </a:cubicBezTo>
                <a:cubicBezTo>
                  <a:pt x="69" y="268"/>
                  <a:pt x="72" y="246"/>
                  <a:pt x="78" y="225"/>
                </a:cubicBezTo>
                <a:cubicBezTo>
                  <a:pt x="88" y="184"/>
                  <a:pt x="103" y="146"/>
                  <a:pt x="125" y="110"/>
                </a:cubicBezTo>
                <a:cubicBezTo>
                  <a:pt x="134" y="95"/>
                  <a:pt x="143" y="80"/>
                  <a:pt x="154" y="66"/>
                </a:cubicBezTo>
                <a:cubicBezTo>
                  <a:pt x="167" y="49"/>
                  <a:pt x="183" y="27"/>
                  <a:pt x="202" y="17"/>
                </a:cubicBezTo>
                <a:cubicBezTo>
                  <a:pt x="219" y="7"/>
                  <a:pt x="231" y="19"/>
                  <a:pt x="229" y="36"/>
                </a:cubicBezTo>
                <a:cubicBezTo>
                  <a:pt x="229" y="46"/>
                  <a:pt x="225" y="56"/>
                  <a:pt x="221" y="65"/>
                </a:cubicBezTo>
                <a:cubicBezTo>
                  <a:pt x="214" y="86"/>
                  <a:pt x="205" y="105"/>
                  <a:pt x="195" y="125"/>
                </a:cubicBezTo>
                <a:cubicBezTo>
                  <a:pt x="176" y="163"/>
                  <a:pt x="153" y="198"/>
                  <a:pt x="130" y="234"/>
                </a:cubicBezTo>
                <a:cubicBezTo>
                  <a:pt x="78" y="315"/>
                  <a:pt x="31" y="398"/>
                  <a:pt x="0" y="490"/>
                </a:cubicBezTo>
                <a:cubicBezTo>
                  <a:pt x="0" y="492"/>
                  <a:pt x="2" y="493"/>
                  <a:pt x="3" y="4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稻壳儿设计师PPT@老油条PPT_81"/>
          <p:cNvSpPr/>
          <p:nvPr/>
        </p:nvSpPr>
        <p:spPr bwMode="auto">
          <a:xfrm flipH="1">
            <a:off x="-427039" y="503237"/>
            <a:ext cx="1049338" cy="1925638"/>
          </a:xfrm>
          <a:custGeom>
            <a:avLst/>
            <a:gdLst>
              <a:gd name="T0" fmla="*/ 185 w 186"/>
              <a:gd name="T1" fmla="*/ 124 h 341"/>
              <a:gd name="T2" fmla="*/ 179 w 186"/>
              <a:gd name="T3" fmla="*/ 93 h 341"/>
              <a:gd name="T4" fmla="*/ 166 w 186"/>
              <a:gd name="T5" fmla="*/ 55 h 341"/>
              <a:gd name="T6" fmla="*/ 150 w 186"/>
              <a:gd name="T7" fmla="*/ 22 h 341"/>
              <a:gd name="T8" fmla="*/ 134 w 186"/>
              <a:gd name="T9" fmla="*/ 8 h 341"/>
              <a:gd name="T10" fmla="*/ 118 w 186"/>
              <a:gd name="T11" fmla="*/ 1 h 341"/>
              <a:gd name="T12" fmla="*/ 89 w 186"/>
              <a:gd name="T13" fmla="*/ 12 h 341"/>
              <a:gd name="T14" fmla="*/ 54 w 186"/>
              <a:gd name="T15" fmla="*/ 54 h 341"/>
              <a:gd name="T16" fmla="*/ 6 w 186"/>
              <a:gd name="T17" fmla="*/ 122 h 341"/>
              <a:gd name="T18" fmla="*/ 1 w 186"/>
              <a:gd name="T19" fmla="*/ 145 h 341"/>
              <a:gd name="T20" fmla="*/ 6 w 186"/>
              <a:gd name="T21" fmla="*/ 181 h 341"/>
              <a:gd name="T22" fmla="*/ 26 w 186"/>
              <a:gd name="T23" fmla="*/ 256 h 341"/>
              <a:gd name="T24" fmla="*/ 38 w 186"/>
              <a:gd name="T25" fmla="*/ 295 h 341"/>
              <a:gd name="T26" fmla="*/ 53 w 186"/>
              <a:gd name="T27" fmla="*/ 327 h 341"/>
              <a:gd name="T28" fmla="*/ 77 w 186"/>
              <a:gd name="T29" fmla="*/ 339 h 341"/>
              <a:gd name="T30" fmla="*/ 125 w 186"/>
              <a:gd name="T31" fmla="*/ 305 h 341"/>
              <a:gd name="T32" fmla="*/ 145 w 186"/>
              <a:gd name="T33" fmla="*/ 266 h 341"/>
              <a:gd name="T34" fmla="*/ 164 w 186"/>
              <a:gd name="T35" fmla="*/ 217 h 341"/>
              <a:gd name="T36" fmla="*/ 178 w 186"/>
              <a:gd name="T37" fmla="*/ 173 h 341"/>
              <a:gd name="T38" fmla="*/ 185 w 186"/>
              <a:gd name="T39" fmla="*/ 12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6" h="341">
                <a:moveTo>
                  <a:pt x="185" y="124"/>
                </a:moveTo>
                <a:cubicBezTo>
                  <a:pt x="184" y="113"/>
                  <a:pt x="182" y="103"/>
                  <a:pt x="179" y="93"/>
                </a:cubicBezTo>
                <a:cubicBezTo>
                  <a:pt x="175" y="80"/>
                  <a:pt x="170" y="68"/>
                  <a:pt x="166" y="55"/>
                </a:cubicBezTo>
                <a:cubicBezTo>
                  <a:pt x="162" y="43"/>
                  <a:pt x="157" y="32"/>
                  <a:pt x="150" y="22"/>
                </a:cubicBezTo>
                <a:cubicBezTo>
                  <a:pt x="146" y="15"/>
                  <a:pt x="141" y="10"/>
                  <a:pt x="134" y="8"/>
                </a:cubicBezTo>
                <a:cubicBezTo>
                  <a:pt x="129" y="4"/>
                  <a:pt x="124" y="1"/>
                  <a:pt x="118" y="1"/>
                </a:cubicBezTo>
                <a:cubicBezTo>
                  <a:pt x="106" y="0"/>
                  <a:pt x="97" y="4"/>
                  <a:pt x="89" y="12"/>
                </a:cubicBezTo>
                <a:cubicBezTo>
                  <a:pt x="77" y="25"/>
                  <a:pt x="65" y="39"/>
                  <a:pt x="54" y="54"/>
                </a:cubicBezTo>
                <a:cubicBezTo>
                  <a:pt x="37" y="76"/>
                  <a:pt x="20" y="98"/>
                  <a:pt x="6" y="122"/>
                </a:cubicBezTo>
                <a:cubicBezTo>
                  <a:pt x="2" y="129"/>
                  <a:pt x="0" y="137"/>
                  <a:pt x="1" y="145"/>
                </a:cubicBezTo>
                <a:cubicBezTo>
                  <a:pt x="2" y="157"/>
                  <a:pt x="3" y="169"/>
                  <a:pt x="6" y="181"/>
                </a:cubicBezTo>
                <a:cubicBezTo>
                  <a:pt x="12" y="206"/>
                  <a:pt x="18" y="231"/>
                  <a:pt x="26" y="256"/>
                </a:cubicBezTo>
                <a:cubicBezTo>
                  <a:pt x="30" y="269"/>
                  <a:pt x="35" y="282"/>
                  <a:pt x="38" y="295"/>
                </a:cubicBezTo>
                <a:cubicBezTo>
                  <a:pt x="42" y="306"/>
                  <a:pt x="47" y="317"/>
                  <a:pt x="53" y="327"/>
                </a:cubicBezTo>
                <a:cubicBezTo>
                  <a:pt x="58" y="336"/>
                  <a:pt x="67" y="341"/>
                  <a:pt x="77" y="339"/>
                </a:cubicBezTo>
                <a:cubicBezTo>
                  <a:pt x="99" y="336"/>
                  <a:pt x="116" y="327"/>
                  <a:pt x="125" y="305"/>
                </a:cubicBezTo>
                <a:cubicBezTo>
                  <a:pt x="133" y="292"/>
                  <a:pt x="139" y="279"/>
                  <a:pt x="145" y="266"/>
                </a:cubicBezTo>
                <a:cubicBezTo>
                  <a:pt x="153" y="250"/>
                  <a:pt x="159" y="234"/>
                  <a:pt x="164" y="217"/>
                </a:cubicBezTo>
                <a:cubicBezTo>
                  <a:pt x="168" y="203"/>
                  <a:pt x="171" y="187"/>
                  <a:pt x="178" y="173"/>
                </a:cubicBezTo>
                <a:cubicBezTo>
                  <a:pt x="184" y="157"/>
                  <a:pt x="186" y="141"/>
                  <a:pt x="185" y="124"/>
                </a:cubicBezTo>
                <a:close/>
              </a:path>
            </a:pathLst>
          </a:custGeom>
          <a:solidFill>
            <a:srgbClr val="5F6F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稻壳儿设计师PPT@老油条PPT_82"/>
          <p:cNvSpPr/>
          <p:nvPr/>
        </p:nvSpPr>
        <p:spPr bwMode="auto">
          <a:xfrm flipH="1">
            <a:off x="646112" y="-276226"/>
            <a:ext cx="1303338" cy="920750"/>
          </a:xfrm>
          <a:custGeom>
            <a:avLst/>
            <a:gdLst>
              <a:gd name="T0" fmla="*/ 225 w 231"/>
              <a:gd name="T1" fmla="*/ 127 h 163"/>
              <a:gd name="T2" fmla="*/ 210 w 231"/>
              <a:gd name="T3" fmla="*/ 97 h 163"/>
              <a:gd name="T4" fmla="*/ 179 w 231"/>
              <a:gd name="T5" fmla="*/ 49 h 163"/>
              <a:gd name="T6" fmla="*/ 166 w 231"/>
              <a:gd name="T7" fmla="*/ 30 h 163"/>
              <a:gd name="T8" fmla="*/ 148 w 231"/>
              <a:gd name="T9" fmla="*/ 17 h 163"/>
              <a:gd name="T10" fmla="*/ 108 w 231"/>
              <a:gd name="T11" fmla="*/ 7 h 163"/>
              <a:gd name="T12" fmla="*/ 27 w 231"/>
              <a:gd name="T13" fmla="*/ 1 h 163"/>
              <a:gd name="T14" fmla="*/ 4 w 231"/>
              <a:gd name="T15" fmla="*/ 16 h 163"/>
              <a:gd name="T16" fmla="*/ 3 w 231"/>
              <a:gd name="T17" fmla="*/ 44 h 163"/>
              <a:gd name="T18" fmla="*/ 6 w 231"/>
              <a:gd name="T19" fmla="*/ 62 h 163"/>
              <a:gd name="T20" fmla="*/ 10 w 231"/>
              <a:gd name="T21" fmla="*/ 90 h 163"/>
              <a:gd name="T22" fmla="*/ 19 w 231"/>
              <a:gd name="T23" fmla="*/ 145 h 163"/>
              <a:gd name="T24" fmla="*/ 20 w 231"/>
              <a:gd name="T25" fmla="*/ 150 h 163"/>
              <a:gd name="T26" fmla="*/ 40 w 231"/>
              <a:gd name="T27" fmla="*/ 163 h 163"/>
              <a:gd name="T28" fmla="*/ 55 w 231"/>
              <a:gd name="T29" fmla="*/ 158 h 163"/>
              <a:gd name="T30" fmla="*/ 92 w 231"/>
              <a:gd name="T31" fmla="*/ 150 h 163"/>
              <a:gd name="T32" fmla="*/ 143 w 231"/>
              <a:gd name="T33" fmla="*/ 155 h 163"/>
              <a:gd name="T34" fmla="*/ 209 w 231"/>
              <a:gd name="T35" fmla="*/ 160 h 163"/>
              <a:gd name="T36" fmla="*/ 218 w 231"/>
              <a:gd name="T37" fmla="*/ 159 h 163"/>
              <a:gd name="T38" fmla="*/ 221 w 231"/>
              <a:gd name="T39" fmla="*/ 157 h 163"/>
              <a:gd name="T40" fmla="*/ 225 w 231"/>
              <a:gd name="T41" fmla="*/ 12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1" h="163">
                <a:moveTo>
                  <a:pt x="225" y="127"/>
                </a:moveTo>
                <a:cubicBezTo>
                  <a:pt x="222" y="117"/>
                  <a:pt x="216" y="107"/>
                  <a:pt x="210" y="97"/>
                </a:cubicBezTo>
                <a:cubicBezTo>
                  <a:pt x="200" y="81"/>
                  <a:pt x="189" y="66"/>
                  <a:pt x="179" y="49"/>
                </a:cubicBezTo>
                <a:cubicBezTo>
                  <a:pt x="175" y="43"/>
                  <a:pt x="171" y="36"/>
                  <a:pt x="166" y="30"/>
                </a:cubicBezTo>
                <a:cubicBezTo>
                  <a:pt x="161" y="24"/>
                  <a:pt x="155" y="19"/>
                  <a:pt x="148" y="17"/>
                </a:cubicBezTo>
                <a:cubicBezTo>
                  <a:pt x="135" y="13"/>
                  <a:pt x="121" y="9"/>
                  <a:pt x="108" y="7"/>
                </a:cubicBezTo>
                <a:cubicBezTo>
                  <a:pt x="81" y="4"/>
                  <a:pt x="54" y="3"/>
                  <a:pt x="27" y="1"/>
                </a:cubicBezTo>
                <a:cubicBezTo>
                  <a:pt x="17" y="0"/>
                  <a:pt x="8" y="6"/>
                  <a:pt x="4" y="16"/>
                </a:cubicBezTo>
                <a:cubicBezTo>
                  <a:pt x="0" y="26"/>
                  <a:pt x="1" y="35"/>
                  <a:pt x="3" y="44"/>
                </a:cubicBezTo>
                <a:cubicBezTo>
                  <a:pt x="3" y="50"/>
                  <a:pt x="5" y="56"/>
                  <a:pt x="6" y="62"/>
                </a:cubicBezTo>
                <a:cubicBezTo>
                  <a:pt x="8" y="72"/>
                  <a:pt x="10" y="81"/>
                  <a:pt x="10" y="90"/>
                </a:cubicBezTo>
                <a:cubicBezTo>
                  <a:pt x="11" y="109"/>
                  <a:pt x="16" y="127"/>
                  <a:pt x="19" y="145"/>
                </a:cubicBezTo>
                <a:cubicBezTo>
                  <a:pt x="19" y="147"/>
                  <a:pt x="20" y="149"/>
                  <a:pt x="20" y="150"/>
                </a:cubicBezTo>
                <a:cubicBezTo>
                  <a:pt x="24" y="159"/>
                  <a:pt x="30" y="163"/>
                  <a:pt x="40" y="163"/>
                </a:cubicBezTo>
                <a:cubicBezTo>
                  <a:pt x="45" y="162"/>
                  <a:pt x="50" y="161"/>
                  <a:pt x="55" y="158"/>
                </a:cubicBezTo>
                <a:cubicBezTo>
                  <a:pt x="67" y="152"/>
                  <a:pt x="79" y="149"/>
                  <a:pt x="92" y="150"/>
                </a:cubicBezTo>
                <a:cubicBezTo>
                  <a:pt x="109" y="152"/>
                  <a:pt x="126" y="153"/>
                  <a:pt x="143" y="155"/>
                </a:cubicBezTo>
                <a:cubicBezTo>
                  <a:pt x="165" y="158"/>
                  <a:pt x="187" y="160"/>
                  <a:pt x="209" y="160"/>
                </a:cubicBezTo>
                <a:cubicBezTo>
                  <a:pt x="212" y="160"/>
                  <a:pt x="215" y="161"/>
                  <a:pt x="218" y="159"/>
                </a:cubicBezTo>
                <a:cubicBezTo>
                  <a:pt x="219" y="158"/>
                  <a:pt x="221" y="158"/>
                  <a:pt x="221" y="157"/>
                </a:cubicBezTo>
                <a:cubicBezTo>
                  <a:pt x="231" y="148"/>
                  <a:pt x="229" y="137"/>
                  <a:pt x="225" y="127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稻壳儿设计师PPT@老油条PPT_83"/>
          <p:cNvSpPr/>
          <p:nvPr/>
        </p:nvSpPr>
        <p:spPr bwMode="auto">
          <a:xfrm flipH="1">
            <a:off x="-523876" y="-508001"/>
            <a:ext cx="1570038" cy="1943101"/>
          </a:xfrm>
          <a:custGeom>
            <a:avLst/>
            <a:gdLst>
              <a:gd name="T0" fmla="*/ 39 w 278"/>
              <a:gd name="T1" fmla="*/ 29 h 344"/>
              <a:gd name="T2" fmla="*/ 58 w 278"/>
              <a:gd name="T3" fmla="*/ 13 h 344"/>
              <a:gd name="T4" fmla="*/ 110 w 278"/>
              <a:gd name="T5" fmla="*/ 20 h 344"/>
              <a:gd name="T6" fmla="*/ 134 w 278"/>
              <a:gd name="T7" fmla="*/ 54 h 344"/>
              <a:gd name="T8" fmla="*/ 174 w 278"/>
              <a:gd name="T9" fmla="*/ 97 h 344"/>
              <a:gd name="T10" fmla="*/ 264 w 278"/>
              <a:gd name="T11" fmla="*/ 183 h 344"/>
              <a:gd name="T12" fmla="*/ 278 w 278"/>
              <a:gd name="T13" fmla="*/ 208 h 344"/>
              <a:gd name="T14" fmla="*/ 274 w 278"/>
              <a:gd name="T15" fmla="*/ 222 h 344"/>
              <a:gd name="T16" fmla="*/ 246 w 278"/>
              <a:gd name="T17" fmla="*/ 254 h 344"/>
              <a:gd name="T18" fmla="*/ 198 w 278"/>
              <a:gd name="T19" fmla="*/ 306 h 344"/>
              <a:gd name="T20" fmla="*/ 163 w 278"/>
              <a:gd name="T21" fmla="*/ 340 h 344"/>
              <a:gd name="T22" fmla="*/ 148 w 278"/>
              <a:gd name="T23" fmla="*/ 342 h 344"/>
              <a:gd name="T24" fmla="*/ 120 w 278"/>
              <a:gd name="T25" fmla="*/ 314 h 344"/>
              <a:gd name="T26" fmla="*/ 89 w 278"/>
              <a:gd name="T27" fmla="*/ 273 h 344"/>
              <a:gd name="T28" fmla="*/ 70 w 278"/>
              <a:gd name="T29" fmla="*/ 256 h 344"/>
              <a:gd name="T30" fmla="*/ 52 w 278"/>
              <a:gd name="T31" fmla="*/ 231 h 344"/>
              <a:gd name="T32" fmla="*/ 18 w 278"/>
              <a:gd name="T33" fmla="*/ 143 h 344"/>
              <a:gd name="T34" fmla="*/ 7 w 278"/>
              <a:gd name="T35" fmla="*/ 115 h 344"/>
              <a:gd name="T36" fmla="*/ 1 w 278"/>
              <a:gd name="T37" fmla="*/ 71 h 344"/>
              <a:gd name="T38" fmla="*/ 7 w 278"/>
              <a:gd name="T39" fmla="*/ 57 h 344"/>
              <a:gd name="T40" fmla="*/ 39 w 278"/>
              <a:gd name="T41" fmla="*/ 29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8" h="344">
                <a:moveTo>
                  <a:pt x="39" y="29"/>
                </a:moveTo>
                <a:cubicBezTo>
                  <a:pt x="44" y="25"/>
                  <a:pt x="51" y="20"/>
                  <a:pt x="58" y="13"/>
                </a:cubicBezTo>
                <a:cubicBezTo>
                  <a:pt x="72" y="0"/>
                  <a:pt x="101" y="5"/>
                  <a:pt x="110" y="20"/>
                </a:cubicBezTo>
                <a:cubicBezTo>
                  <a:pt x="118" y="31"/>
                  <a:pt x="126" y="42"/>
                  <a:pt x="134" y="54"/>
                </a:cubicBezTo>
                <a:cubicBezTo>
                  <a:pt x="146" y="70"/>
                  <a:pt x="160" y="84"/>
                  <a:pt x="174" y="97"/>
                </a:cubicBezTo>
                <a:cubicBezTo>
                  <a:pt x="205" y="125"/>
                  <a:pt x="235" y="153"/>
                  <a:pt x="264" y="183"/>
                </a:cubicBezTo>
                <a:cubicBezTo>
                  <a:pt x="271" y="190"/>
                  <a:pt x="277" y="198"/>
                  <a:pt x="278" y="208"/>
                </a:cubicBezTo>
                <a:cubicBezTo>
                  <a:pt x="278" y="214"/>
                  <a:pt x="277" y="218"/>
                  <a:pt x="274" y="222"/>
                </a:cubicBezTo>
                <a:cubicBezTo>
                  <a:pt x="265" y="233"/>
                  <a:pt x="256" y="244"/>
                  <a:pt x="246" y="254"/>
                </a:cubicBezTo>
                <a:cubicBezTo>
                  <a:pt x="230" y="272"/>
                  <a:pt x="214" y="289"/>
                  <a:pt x="198" y="306"/>
                </a:cubicBezTo>
                <a:cubicBezTo>
                  <a:pt x="187" y="318"/>
                  <a:pt x="175" y="329"/>
                  <a:pt x="163" y="340"/>
                </a:cubicBezTo>
                <a:cubicBezTo>
                  <a:pt x="158" y="344"/>
                  <a:pt x="153" y="344"/>
                  <a:pt x="148" y="342"/>
                </a:cubicBezTo>
                <a:cubicBezTo>
                  <a:pt x="135" y="336"/>
                  <a:pt x="125" y="326"/>
                  <a:pt x="120" y="314"/>
                </a:cubicBezTo>
                <a:cubicBezTo>
                  <a:pt x="113" y="297"/>
                  <a:pt x="103" y="284"/>
                  <a:pt x="89" y="273"/>
                </a:cubicBezTo>
                <a:cubicBezTo>
                  <a:pt x="82" y="267"/>
                  <a:pt x="76" y="262"/>
                  <a:pt x="70" y="256"/>
                </a:cubicBezTo>
                <a:cubicBezTo>
                  <a:pt x="62" y="249"/>
                  <a:pt x="56" y="241"/>
                  <a:pt x="52" y="231"/>
                </a:cubicBezTo>
                <a:cubicBezTo>
                  <a:pt x="39" y="203"/>
                  <a:pt x="28" y="173"/>
                  <a:pt x="18" y="143"/>
                </a:cubicBezTo>
                <a:cubicBezTo>
                  <a:pt x="15" y="134"/>
                  <a:pt x="12" y="124"/>
                  <a:pt x="7" y="115"/>
                </a:cubicBezTo>
                <a:cubicBezTo>
                  <a:pt x="1" y="101"/>
                  <a:pt x="1" y="86"/>
                  <a:pt x="1" y="71"/>
                </a:cubicBezTo>
                <a:cubicBezTo>
                  <a:pt x="0" y="66"/>
                  <a:pt x="3" y="61"/>
                  <a:pt x="7" y="57"/>
                </a:cubicBezTo>
                <a:cubicBezTo>
                  <a:pt x="16" y="47"/>
                  <a:pt x="27" y="40"/>
                  <a:pt x="39" y="29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稻壳儿设计师PPT@老油条PPT_84"/>
          <p:cNvSpPr/>
          <p:nvPr/>
        </p:nvSpPr>
        <p:spPr bwMode="auto">
          <a:xfrm flipH="1">
            <a:off x="741362" y="-581026"/>
            <a:ext cx="2309813" cy="998538"/>
          </a:xfrm>
          <a:custGeom>
            <a:avLst/>
            <a:gdLst>
              <a:gd name="T0" fmla="*/ 2 w 409"/>
              <a:gd name="T1" fmla="*/ 73 h 177"/>
              <a:gd name="T2" fmla="*/ 106 w 409"/>
              <a:gd name="T3" fmla="*/ 126 h 177"/>
              <a:gd name="T4" fmla="*/ 159 w 409"/>
              <a:gd name="T5" fmla="*/ 153 h 177"/>
              <a:gd name="T6" fmla="*/ 205 w 409"/>
              <a:gd name="T7" fmla="*/ 171 h 177"/>
              <a:gd name="T8" fmla="*/ 270 w 409"/>
              <a:gd name="T9" fmla="*/ 143 h 177"/>
              <a:gd name="T10" fmla="*/ 319 w 409"/>
              <a:gd name="T11" fmla="*/ 65 h 177"/>
              <a:gd name="T12" fmla="*/ 407 w 409"/>
              <a:gd name="T13" fmla="*/ 5 h 177"/>
              <a:gd name="T14" fmla="*/ 406 w 409"/>
              <a:gd name="T15" fmla="*/ 1 h 177"/>
              <a:gd name="T16" fmla="*/ 282 w 409"/>
              <a:gd name="T17" fmla="*/ 108 h 177"/>
              <a:gd name="T18" fmla="*/ 263 w 409"/>
              <a:gd name="T19" fmla="*/ 147 h 177"/>
              <a:gd name="T20" fmla="*/ 221 w 409"/>
              <a:gd name="T21" fmla="*/ 169 h 177"/>
              <a:gd name="T22" fmla="*/ 167 w 409"/>
              <a:gd name="T23" fmla="*/ 153 h 177"/>
              <a:gd name="T24" fmla="*/ 118 w 409"/>
              <a:gd name="T25" fmla="*/ 128 h 177"/>
              <a:gd name="T26" fmla="*/ 4 w 409"/>
              <a:gd name="T27" fmla="*/ 69 h 177"/>
              <a:gd name="T28" fmla="*/ 2 w 409"/>
              <a:gd name="T29" fmla="*/ 73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9" h="177">
                <a:moveTo>
                  <a:pt x="2" y="73"/>
                </a:moveTo>
                <a:cubicBezTo>
                  <a:pt x="37" y="91"/>
                  <a:pt x="71" y="108"/>
                  <a:pt x="106" y="126"/>
                </a:cubicBezTo>
                <a:cubicBezTo>
                  <a:pt x="123" y="135"/>
                  <a:pt x="141" y="144"/>
                  <a:pt x="159" y="153"/>
                </a:cubicBezTo>
                <a:cubicBezTo>
                  <a:pt x="173" y="160"/>
                  <a:pt x="188" y="168"/>
                  <a:pt x="205" y="171"/>
                </a:cubicBezTo>
                <a:cubicBezTo>
                  <a:pt x="231" y="177"/>
                  <a:pt x="258" y="169"/>
                  <a:pt x="270" y="143"/>
                </a:cubicBezTo>
                <a:cubicBezTo>
                  <a:pt x="283" y="114"/>
                  <a:pt x="297" y="88"/>
                  <a:pt x="319" y="65"/>
                </a:cubicBezTo>
                <a:cubicBezTo>
                  <a:pt x="343" y="39"/>
                  <a:pt x="374" y="18"/>
                  <a:pt x="407" y="5"/>
                </a:cubicBezTo>
                <a:cubicBezTo>
                  <a:pt x="409" y="4"/>
                  <a:pt x="408" y="0"/>
                  <a:pt x="406" y="1"/>
                </a:cubicBezTo>
                <a:cubicBezTo>
                  <a:pt x="354" y="22"/>
                  <a:pt x="310" y="59"/>
                  <a:pt x="282" y="108"/>
                </a:cubicBezTo>
                <a:cubicBezTo>
                  <a:pt x="275" y="120"/>
                  <a:pt x="270" y="134"/>
                  <a:pt x="263" y="147"/>
                </a:cubicBezTo>
                <a:cubicBezTo>
                  <a:pt x="255" y="162"/>
                  <a:pt x="238" y="169"/>
                  <a:pt x="221" y="169"/>
                </a:cubicBezTo>
                <a:cubicBezTo>
                  <a:pt x="202" y="169"/>
                  <a:pt x="184" y="161"/>
                  <a:pt x="167" y="153"/>
                </a:cubicBezTo>
                <a:cubicBezTo>
                  <a:pt x="151" y="144"/>
                  <a:pt x="135" y="136"/>
                  <a:pt x="118" y="128"/>
                </a:cubicBezTo>
                <a:cubicBezTo>
                  <a:pt x="80" y="108"/>
                  <a:pt x="42" y="89"/>
                  <a:pt x="4" y="69"/>
                </a:cubicBezTo>
                <a:cubicBezTo>
                  <a:pt x="2" y="68"/>
                  <a:pt x="0" y="72"/>
                  <a:pt x="2" y="73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稻壳儿设计师PPT@老油条PPT_85"/>
          <p:cNvSpPr txBox="1"/>
          <p:nvPr/>
        </p:nvSpPr>
        <p:spPr>
          <a:xfrm>
            <a:off x="1222374" y="2589121"/>
            <a:ext cx="974725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7200" spc="300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</a:rPr>
              <a:t>感谢观看 欢迎指导</a:t>
            </a:r>
          </a:p>
        </p:txBody>
      </p:sp>
      <p:sp>
        <p:nvSpPr>
          <p:cNvPr id="112" name="稻壳儿设计师PPT@老油条PPT_86"/>
          <p:cNvSpPr txBox="1"/>
          <p:nvPr/>
        </p:nvSpPr>
        <p:spPr>
          <a:xfrm>
            <a:off x="1917701" y="3726360"/>
            <a:ext cx="8356598" cy="5364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  <a:cs typeface="+mn-ea"/>
              </a:rPr>
              <a:t>Event planning is an effective behavior to increase market share. An action plan with executable, actionable and creative ideas can effectively enhance the company's reputation and brand reputation</a:t>
            </a:r>
          </a:p>
        </p:txBody>
      </p:sp>
      <p:sp>
        <p:nvSpPr>
          <p:cNvPr id="114" name="稻壳儿设计师PPT@老油条PPT_87"/>
          <p:cNvSpPr txBox="1"/>
          <p:nvPr/>
        </p:nvSpPr>
        <p:spPr>
          <a:xfrm>
            <a:off x="3211332" y="1554123"/>
            <a:ext cx="57693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spc="300" dirty="0">
                <a:solidFill>
                  <a:srgbClr val="BB9976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BUSINESS   REPORT</a:t>
            </a:r>
            <a:endParaRPr lang="zh-CN" altLang="en-US" sz="4000" b="1" spc="300" dirty="0">
              <a:solidFill>
                <a:srgbClr val="BB9976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15" name="稻壳儿设计师PPT@老油条PPT_88"/>
          <p:cNvSpPr/>
          <p:nvPr/>
        </p:nvSpPr>
        <p:spPr>
          <a:xfrm>
            <a:off x="5299148" y="4984431"/>
            <a:ext cx="1593706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rgbClr val="5F6F7E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</a:rPr>
              <a:t>汇报人</a:t>
            </a:r>
            <a:r>
              <a:rPr lang="zh-CN" altLang="en-US" b="1" dirty="0" smtClean="0">
                <a:solidFill>
                  <a:srgbClr val="5F6F7E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</a:rPr>
              <a:t>：</a:t>
            </a:r>
            <a:r>
              <a:rPr lang="en-US" altLang="zh-CN" b="1" dirty="0" smtClean="0">
                <a:solidFill>
                  <a:srgbClr val="5F6F7E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</a:rPr>
              <a:t>XXX</a:t>
            </a:r>
            <a:endParaRPr lang="zh-CN" altLang="en-US" b="1" dirty="0">
              <a:solidFill>
                <a:srgbClr val="5F6F7E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</a:endParaRPr>
          </a:p>
        </p:txBody>
      </p:sp>
      <p:sp>
        <p:nvSpPr>
          <p:cNvPr id="16385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稻壳儿设计师PPT@老油条PPT_1"/>
          <p:cNvGrpSpPr/>
          <p:nvPr/>
        </p:nvGrpSpPr>
        <p:grpSpPr>
          <a:xfrm>
            <a:off x="-931765" y="1317842"/>
            <a:ext cx="3307306" cy="6030970"/>
            <a:chOff x="-931765" y="1317842"/>
            <a:chExt cx="3307306" cy="6030970"/>
          </a:xfrm>
          <a:solidFill>
            <a:srgbClr val="A26E58"/>
          </a:solidFill>
        </p:grpSpPr>
        <p:sp>
          <p:nvSpPr>
            <p:cNvPr id="6" name="任意多边形: 形状 5"/>
            <p:cNvSpPr/>
            <p:nvPr/>
          </p:nvSpPr>
          <p:spPr>
            <a:xfrm>
              <a:off x="-931765" y="4408579"/>
              <a:ext cx="1111699" cy="2946004"/>
            </a:xfrm>
            <a:custGeom>
              <a:avLst/>
              <a:gdLst>
                <a:gd name="connsiteX0" fmla="*/ 1129770 w 1111699"/>
                <a:gd name="connsiteY0" fmla="*/ 2941892 h 2946003"/>
                <a:gd name="connsiteX1" fmla="*/ 1003870 w 1111699"/>
                <a:gd name="connsiteY1" fmla="*/ 1614245 h 2946003"/>
                <a:gd name="connsiteX2" fmla="*/ 817938 w 1111699"/>
                <a:gd name="connsiteY2" fmla="*/ 1010870 h 2946003"/>
                <a:gd name="connsiteX3" fmla="*/ 479148 w 1111699"/>
                <a:gd name="connsiteY3" fmla="*/ 525613 h 2946003"/>
                <a:gd name="connsiteX4" fmla="*/ 290159 w 1111699"/>
                <a:gd name="connsiteY4" fmla="*/ 254081 h 2946003"/>
                <a:gd name="connsiteX5" fmla="*/ 150919 w 1111699"/>
                <a:gd name="connsiteY5" fmla="*/ 27016 h 2946003"/>
                <a:gd name="connsiteX6" fmla="*/ 1117 w 1111699"/>
                <a:gd name="connsiteY6" fmla="*/ 199885 h 2946003"/>
                <a:gd name="connsiteX7" fmla="*/ 144249 w 1111699"/>
                <a:gd name="connsiteY7" fmla="*/ 788252 h 2946003"/>
                <a:gd name="connsiteX8" fmla="*/ 419950 w 1111699"/>
                <a:gd name="connsiteY8" fmla="*/ 1446379 h 2946003"/>
                <a:gd name="connsiteX9" fmla="*/ 734839 w 1111699"/>
                <a:gd name="connsiteY9" fmla="*/ 2192607 h 2946003"/>
                <a:gd name="connsiteX10" fmla="*/ 900482 w 1111699"/>
                <a:gd name="connsiteY10" fmla="*/ 2584203 h 2946003"/>
                <a:gd name="connsiteX11" fmla="*/ 1036387 w 1111699"/>
                <a:gd name="connsiteY11" fmla="*/ 2805153 h 2946003"/>
                <a:gd name="connsiteX12" fmla="*/ 1072518 w 1111699"/>
                <a:gd name="connsiteY12" fmla="*/ 2780418 h 2946003"/>
                <a:gd name="connsiteX13" fmla="*/ 792091 w 1111699"/>
                <a:gd name="connsiteY13" fmla="*/ 1453048 h 2946003"/>
                <a:gd name="connsiteX14" fmla="*/ 597822 w 1111699"/>
                <a:gd name="connsiteY14" fmla="*/ 886082 h 2946003"/>
                <a:gd name="connsiteX15" fmla="*/ 302388 w 1111699"/>
                <a:gd name="connsiteY15" fmla="*/ 545624 h 2946003"/>
                <a:gd name="connsiteX16" fmla="*/ 272372 w 1111699"/>
                <a:gd name="connsiteY16" fmla="*/ 565912 h 2946003"/>
                <a:gd name="connsiteX17" fmla="*/ 552242 w 1111699"/>
                <a:gd name="connsiteY17" fmla="*/ 1446656 h 2946003"/>
                <a:gd name="connsiteX18" fmla="*/ 966350 w 1111699"/>
                <a:gd name="connsiteY18" fmla="*/ 2438014 h 2946003"/>
                <a:gd name="connsiteX19" fmla="*/ 1011930 w 1111699"/>
                <a:gd name="connsiteY19" fmla="*/ 2414669 h 2946003"/>
                <a:gd name="connsiteX20" fmla="*/ 628116 w 1111699"/>
                <a:gd name="connsiteY20" fmla="*/ 1493903 h 2946003"/>
                <a:gd name="connsiteX21" fmla="*/ 317952 w 1111699"/>
                <a:gd name="connsiteY21" fmla="*/ 568414 h 2946003"/>
                <a:gd name="connsiteX22" fmla="*/ 287936 w 1111699"/>
                <a:gd name="connsiteY22" fmla="*/ 588702 h 2946003"/>
                <a:gd name="connsiteX23" fmla="*/ 592819 w 1111699"/>
                <a:gd name="connsiteY23" fmla="*/ 1003366 h 2946003"/>
                <a:gd name="connsiteX24" fmla="*/ 785977 w 1111699"/>
                <a:gd name="connsiteY24" fmla="*/ 1608131 h 2946003"/>
                <a:gd name="connsiteX25" fmla="*/ 1026104 w 1111699"/>
                <a:gd name="connsiteY25" fmla="*/ 2790145 h 2946003"/>
                <a:gd name="connsiteX26" fmla="*/ 1062234 w 1111699"/>
                <a:gd name="connsiteY26" fmla="*/ 2765410 h 2946003"/>
                <a:gd name="connsiteX27" fmla="*/ 926329 w 1111699"/>
                <a:gd name="connsiteY27" fmla="*/ 2525283 h 2946003"/>
                <a:gd name="connsiteX28" fmla="*/ 800429 w 1111699"/>
                <a:gd name="connsiteY28" fmla="*/ 2226791 h 2946003"/>
                <a:gd name="connsiteX29" fmla="*/ 563915 w 1111699"/>
                <a:gd name="connsiteY29" fmla="*/ 1667329 h 2946003"/>
                <a:gd name="connsiteX30" fmla="*/ 98113 w 1111699"/>
                <a:gd name="connsiteY30" fmla="*/ 522834 h 2946003"/>
                <a:gd name="connsiteX31" fmla="*/ 46697 w 1111699"/>
                <a:gd name="connsiteY31" fmla="*/ 220730 h 2946003"/>
                <a:gd name="connsiteX32" fmla="*/ 74767 w 1111699"/>
                <a:gd name="connsiteY32" fmla="*/ 67315 h 2946003"/>
                <a:gd name="connsiteX33" fmla="*/ 196221 w 1111699"/>
                <a:gd name="connsiteY33" fmla="*/ 172927 h 2946003"/>
                <a:gd name="connsiteX34" fmla="*/ 468865 w 1111699"/>
                <a:gd name="connsiteY34" fmla="*/ 580364 h 2946003"/>
                <a:gd name="connsiteX35" fmla="*/ 777361 w 1111699"/>
                <a:gd name="connsiteY35" fmla="*/ 1031436 h 2946003"/>
                <a:gd name="connsiteX36" fmla="*/ 948007 w 1111699"/>
                <a:gd name="connsiteY36" fmla="*/ 1587564 h 2946003"/>
                <a:gd name="connsiteX37" fmla="*/ 1103645 w 1111699"/>
                <a:gd name="connsiteY37" fmla="*/ 2940780 h 2946003"/>
                <a:gd name="connsiteX38" fmla="*/ 1129770 w 1111699"/>
                <a:gd name="connsiteY38" fmla="*/ 2941892 h 2946003"/>
                <a:gd name="connsiteX39" fmla="*/ 1129770 w 1111699"/>
                <a:gd name="connsiteY39" fmla="*/ 2941892 h 2946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11699" h="2946003">
                  <a:moveTo>
                    <a:pt x="1129770" y="2941892"/>
                  </a:moveTo>
                  <a:cubicBezTo>
                    <a:pt x="1148113" y="2495823"/>
                    <a:pt x="1105869" y="2049197"/>
                    <a:pt x="1003870" y="1614245"/>
                  </a:cubicBezTo>
                  <a:cubicBezTo>
                    <a:pt x="956067" y="1410248"/>
                    <a:pt x="901316" y="1203472"/>
                    <a:pt x="817938" y="1010870"/>
                  </a:cubicBezTo>
                  <a:cubicBezTo>
                    <a:pt x="736506" y="822715"/>
                    <a:pt x="611718" y="678750"/>
                    <a:pt x="479148" y="525613"/>
                  </a:cubicBezTo>
                  <a:cubicBezTo>
                    <a:pt x="405776" y="441124"/>
                    <a:pt x="342409" y="353022"/>
                    <a:pt x="290159" y="254081"/>
                  </a:cubicBezTo>
                  <a:cubicBezTo>
                    <a:pt x="251806" y="181542"/>
                    <a:pt x="214008" y="82601"/>
                    <a:pt x="150919" y="27016"/>
                  </a:cubicBezTo>
                  <a:cubicBezTo>
                    <a:pt x="40861" y="-69980"/>
                    <a:pt x="5564" y="119287"/>
                    <a:pt x="1117" y="199885"/>
                  </a:cubicBezTo>
                  <a:cubicBezTo>
                    <a:pt x="-10556" y="400825"/>
                    <a:pt x="71432" y="604544"/>
                    <a:pt x="144249" y="788252"/>
                  </a:cubicBezTo>
                  <a:cubicBezTo>
                    <a:pt x="231795" y="1009202"/>
                    <a:pt x="327679" y="1227374"/>
                    <a:pt x="419950" y="1446379"/>
                  </a:cubicBezTo>
                  <a:cubicBezTo>
                    <a:pt x="524728" y="1695121"/>
                    <a:pt x="629505" y="1943864"/>
                    <a:pt x="734839" y="2192607"/>
                  </a:cubicBezTo>
                  <a:cubicBezTo>
                    <a:pt x="790146" y="2323231"/>
                    <a:pt x="845175" y="2453578"/>
                    <a:pt x="900482" y="2584203"/>
                  </a:cubicBezTo>
                  <a:cubicBezTo>
                    <a:pt x="934389" y="2664245"/>
                    <a:pt x="958846" y="2756794"/>
                    <a:pt x="1036387" y="2805153"/>
                  </a:cubicBezTo>
                  <a:cubicBezTo>
                    <a:pt x="1055008" y="2816548"/>
                    <a:pt x="1075297" y="2800706"/>
                    <a:pt x="1072518" y="2780418"/>
                  </a:cubicBezTo>
                  <a:cubicBezTo>
                    <a:pt x="1014153" y="2331291"/>
                    <a:pt x="921327" y="1887167"/>
                    <a:pt x="792091" y="1453048"/>
                  </a:cubicBezTo>
                  <a:cubicBezTo>
                    <a:pt x="735395" y="1262392"/>
                    <a:pt x="675919" y="1069234"/>
                    <a:pt x="597822" y="886082"/>
                  </a:cubicBezTo>
                  <a:cubicBezTo>
                    <a:pt x="536123" y="741561"/>
                    <a:pt x="451078" y="609824"/>
                    <a:pt x="302388" y="545624"/>
                  </a:cubicBezTo>
                  <a:cubicBezTo>
                    <a:pt x="289047" y="539787"/>
                    <a:pt x="272372" y="552016"/>
                    <a:pt x="272372" y="565912"/>
                  </a:cubicBezTo>
                  <a:cubicBezTo>
                    <a:pt x="271538" y="883858"/>
                    <a:pt x="421896" y="1165396"/>
                    <a:pt x="552242" y="1446656"/>
                  </a:cubicBezTo>
                  <a:cubicBezTo>
                    <a:pt x="703156" y="1771551"/>
                    <a:pt x="841006" y="2102281"/>
                    <a:pt x="966350" y="2438014"/>
                  </a:cubicBezTo>
                  <a:cubicBezTo>
                    <a:pt x="977745" y="2468586"/>
                    <a:pt x="1023325" y="2445240"/>
                    <a:pt x="1011930" y="2414669"/>
                  </a:cubicBezTo>
                  <a:cubicBezTo>
                    <a:pt x="895480" y="2103115"/>
                    <a:pt x="768190" y="1795730"/>
                    <a:pt x="628116" y="1493903"/>
                  </a:cubicBezTo>
                  <a:cubicBezTo>
                    <a:pt x="491377" y="1199025"/>
                    <a:pt x="317396" y="903035"/>
                    <a:pt x="317952" y="568414"/>
                  </a:cubicBezTo>
                  <a:cubicBezTo>
                    <a:pt x="307946" y="575084"/>
                    <a:pt x="297941" y="582032"/>
                    <a:pt x="287936" y="588702"/>
                  </a:cubicBezTo>
                  <a:cubicBezTo>
                    <a:pt x="458026" y="662352"/>
                    <a:pt x="533065" y="839946"/>
                    <a:pt x="592819" y="1003366"/>
                  </a:cubicBezTo>
                  <a:cubicBezTo>
                    <a:pt x="665358" y="1202082"/>
                    <a:pt x="729003" y="1404412"/>
                    <a:pt x="785977" y="1608131"/>
                  </a:cubicBezTo>
                  <a:cubicBezTo>
                    <a:pt x="894368" y="1995836"/>
                    <a:pt x="973576" y="2391045"/>
                    <a:pt x="1026104" y="2790145"/>
                  </a:cubicBezTo>
                  <a:cubicBezTo>
                    <a:pt x="1038055" y="2781807"/>
                    <a:pt x="1050284" y="2773748"/>
                    <a:pt x="1062234" y="2765410"/>
                  </a:cubicBezTo>
                  <a:cubicBezTo>
                    <a:pt x="986083" y="2718163"/>
                    <a:pt x="959124" y="2602824"/>
                    <a:pt x="926329" y="2525283"/>
                  </a:cubicBezTo>
                  <a:cubicBezTo>
                    <a:pt x="884362" y="2425786"/>
                    <a:pt x="842396" y="2326288"/>
                    <a:pt x="800429" y="2226791"/>
                  </a:cubicBezTo>
                  <a:cubicBezTo>
                    <a:pt x="721776" y="2040304"/>
                    <a:pt x="642846" y="1853816"/>
                    <a:pt x="563915" y="1667329"/>
                  </a:cubicBezTo>
                  <a:cubicBezTo>
                    <a:pt x="404386" y="1291018"/>
                    <a:pt x="215675" y="914708"/>
                    <a:pt x="98113" y="522834"/>
                  </a:cubicBezTo>
                  <a:cubicBezTo>
                    <a:pt x="68653" y="424726"/>
                    <a:pt x="45029" y="323840"/>
                    <a:pt x="46697" y="220730"/>
                  </a:cubicBezTo>
                  <a:cubicBezTo>
                    <a:pt x="47253" y="188768"/>
                    <a:pt x="46975" y="90383"/>
                    <a:pt x="74767" y="67315"/>
                  </a:cubicBezTo>
                  <a:cubicBezTo>
                    <a:pt x="127851" y="23125"/>
                    <a:pt x="177322" y="139576"/>
                    <a:pt x="196221" y="172927"/>
                  </a:cubicBezTo>
                  <a:cubicBezTo>
                    <a:pt x="279876" y="319671"/>
                    <a:pt x="356583" y="452519"/>
                    <a:pt x="468865" y="580364"/>
                  </a:cubicBezTo>
                  <a:cubicBezTo>
                    <a:pt x="591430" y="720438"/>
                    <a:pt x="703433" y="858289"/>
                    <a:pt x="777361" y="1031436"/>
                  </a:cubicBezTo>
                  <a:cubicBezTo>
                    <a:pt x="853235" y="1209308"/>
                    <a:pt x="903261" y="1399687"/>
                    <a:pt x="948007" y="1587564"/>
                  </a:cubicBezTo>
                  <a:cubicBezTo>
                    <a:pt x="1053063" y="2030854"/>
                    <a:pt x="1102534" y="2485261"/>
                    <a:pt x="1103645" y="2940780"/>
                  </a:cubicBezTo>
                  <a:cubicBezTo>
                    <a:pt x="1104201" y="2956900"/>
                    <a:pt x="1129214" y="2958567"/>
                    <a:pt x="1129770" y="2941892"/>
                  </a:cubicBezTo>
                  <a:lnTo>
                    <a:pt x="1129770" y="2941892"/>
                  </a:lnTo>
                  <a:close/>
                </a:path>
              </a:pathLst>
            </a:custGeom>
            <a:solidFill>
              <a:srgbClr val="A26E58"/>
            </a:solidFill>
            <a:ln w="27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-317775" y="2475121"/>
              <a:ext cx="917152" cy="4835893"/>
            </a:xfrm>
            <a:custGeom>
              <a:avLst/>
              <a:gdLst>
                <a:gd name="connsiteX0" fmla="*/ 542738 w 917151"/>
                <a:gd name="connsiteY0" fmla="*/ 4848669 h 4835892"/>
                <a:gd name="connsiteX1" fmla="*/ 905430 w 917151"/>
                <a:gd name="connsiteY1" fmla="*/ 2833436 h 4835892"/>
                <a:gd name="connsiteX2" fmla="*/ 767023 w 917151"/>
                <a:gd name="connsiteY2" fmla="*/ 858502 h 4835892"/>
                <a:gd name="connsiteX3" fmla="*/ 433792 w 917151"/>
                <a:gd name="connsiteY3" fmla="*/ 131173 h 4835892"/>
                <a:gd name="connsiteX4" fmla="*/ 233686 w 917151"/>
                <a:gd name="connsiteY4" fmla="*/ 14444 h 4835892"/>
                <a:gd name="connsiteX5" fmla="*/ 63596 w 917151"/>
                <a:gd name="connsiteY5" fmla="*/ 362128 h 4835892"/>
                <a:gd name="connsiteX6" fmla="*/ 175877 w 917151"/>
                <a:gd name="connsiteY6" fmla="*/ 2262023 h 4835892"/>
                <a:gd name="connsiteX7" fmla="*/ 267037 w 917151"/>
                <a:gd name="connsiteY7" fmla="*/ 3388452 h 4835892"/>
                <a:gd name="connsiteX8" fmla="*/ 583037 w 917151"/>
                <a:gd name="connsiteY8" fmla="*/ 4494037 h 4835892"/>
                <a:gd name="connsiteX9" fmla="*/ 629173 w 917151"/>
                <a:gd name="connsiteY9" fmla="*/ 4490424 h 4835892"/>
                <a:gd name="connsiteX10" fmla="*/ 775639 w 917151"/>
                <a:gd name="connsiteY10" fmla="*/ 2225059 h 4835892"/>
                <a:gd name="connsiteX11" fmla="*/ 682812 w 917151"/>
                <a:gd name="connsiteY11" fmla="*/ 1134204 h 4835892"/>
                <a:gd name="connsiteX12" fmla="*/ 375149 w 917151"/>
                <a:gd name="connsiteY12" fmla="*/ 438002 h 4835892"/>
                <a:gd name="connsiteX13" fmla="*/ 344856 w 917151"/>
                <a:gd name="connsiteY13" fmla="*/ 440225 h 4835892"/>
                <a:gd name="connsiteX14" fmla="*/ 283156 w 917151"/>
                <a:gd name="connsiteY14" fmla="*/ 754836 h 4835892"/>
                <a:gd name="connsiteX15" fmla="*/ 304834 w 917151"/>
                <a:gd name="connsiteY15" fmla="*/ 1241205 h 4835892"/>
                <a:gd name="connsiteX16" fmla="*/ 347635 w 917151"/>
                <a:gd name="connsiteY16" fmla="*/ 2254519 h 4835892"/>
                <a:gd name="connsiteX17" fmla="*/ 390991 w 917151"/>
                <a:gd name="connsiteY17" fmla="*/ 3267833 h 4835892"/>
                <a:gd name="connsiteX18" fmla="*/ 555801 w 917151"/>
                <a:gd name="connsiteY18" fmla="*/ 3891774 h 4835892"/>
                <a:gd name="connsiteX19" fmla="*/ 584427 w 917151"/>
                <a:gd name="connsiteY19" fmla="*/ 3889829 h 4835892"/>
                <a:gd name="connsiteX20" fmla="*/ 636955 w 917151"/>
                <a:gd name="connsiteY20" fmla="*/ 3660540 h 4835892"/>
                <a:gd name="connsiteX21" fmla="*/ 637510 w 917151"/>
                <a:gd name="connsiteY21" fmla="*/ 3241430 h 4835892"/>
                <a:gd name="connsiteX22" fmla="*/ 630562 w 917151"/>
                <a:gd name="connsiteY22" fmla="*/ 2403209 h 4835892"/>
                <a:gd name="connsiteX23" fmla="*/ 613053 w 917151"/>
                <a:gd name="connsiteY23" fmla="*/ 1584998 h 4835892"/>
                <a:gd name="connsiteX24" fmla="*/ 600269 w 917151"/>
                <a:gd name="connsiteY24" fmla="*/ 1213412 h 4835892"/>
                <a:gd name="connsiteX25" fmla="*/ 511888 w 917151"/>
                <a:gd name="connsiteY25" fmla="*/ 1019698 h 4835892"/>
                <a:gd name="connsiteX26" fmla="*/ 477982 w 917151"/>
                <a:gd name="connsiteY26" fmla="*/ 1031371 h 4835892"/>
                <a:gd name="connsiteX27" fmla="*/ 484096 w 917151"/>
                <a:gd name="connsiteY27" fmla="*/ 1576382 h 4835892"/>
                <a:gd name="connsiteX28" fmla="*/ 530509 w 917151"/>
                <a:gd name="connsiteY28" fmla="*/ 2262301 h 4835892"/>
                <a:gd name="connsiteX29" fmla="*/ 523005 w 917151"/>
                <a:gd name="connsiteY29" fmla="*/ 2879294 h 4835892"/>
                <a:gd name="connsiteX30" fmla="*/ 603881 w 917151"/>
                <a:gd name="connsiteY30" fmla="*/ 3383449 h 4835892"/>
                <a:gd name="connsiteX31" fmla="*/ 648350 w 917151"/>
                <a:gd name="connsiteY31" fmla="*/ 3360660 h 4835892"/>
                <a:gd name="connsiteX32" fmla="*/ 576645 w 917151"/>
                <a:gd name="connsiteY32" fmla="*/ 2814259 h 4835892"/>
                <a:gd name="connsiteX33" fmla="*/ 579702 w 917151"/>
                <a:gd name="connsiteY33" fmla="*/ 2225337 h 4835892"/>
                <a:gd name="connsiteX34" fmla="*/ 539681 w 917151"/>
                <a:gd name="connsiteY34" fmla="*/ 1665318 h 4835892"/>
                <a:gd name="connsiteX35" fmla="*/ 521060 w 917151"/>
                <a:gd name="connsiteY35" fmla="*/ 1046101 h 4835892"/>
                <a:gd name="connsiteX36" fmla="*/ 487153 w 917151"/>
                <a:gd name="connsiteY36" fmla="*/ 1057774 h 4835892"/>
                <a:gd name="connsiteX37" fmla="*/ 555523 w 917151"/>
                <a:gd name="connsiteY37" fmla="*/ 1283449 h 4835892"/>
                <a:gd name="connsiteX38" fmla="*/ 563582 w 917151"/>
                <a:gd name="connsiteY38" fmla="*/ 1562764 h 4835892"/>
                <a:gd name="connsiteX39" fmla="*/ 575533 w 917151"/>
                <a:gd name="connsiteY39" fmla="*/ 2061639 h 4835892"/>
                <a:gd name="connsiteX40" fmla="*/ 589429 w 917151"/>
                <a:gd name="connsiteY40" fmla="*/ 3079678 h 4835892"/>
                <a:gd name="connsiteX41" fmla="*/ 590541 w 917151"/>
                <a:gd name="connsiteY41" fmla="*/ 3598841 h 4835892"/>
                <a:gd name="connsiteX42" fmla="*/ 559136 w 917151"/>
                <a:gd name="connsiteY42" fmla="*/ 3841748 h 4835892"/>
                <a:gd name="connsiteX43" fmla="*/ 460472 w 917151"/>
                <a:gd name="connsiteY43" fmla="*/ 3643865 h 4835892"/>
                <a:gd name="connsiteX44" fmla="*/ 435459 w 917151"/>
                <a:gd name="connsiteY44" fmla="*/ 3129704 h 4835892"/>
                <a:gd name="connsiteX45" fmla="*/ 413225 w 917151"/>
                <a:gd name="connsiteY45" fmla="*/ 2623047 h 4835892"/>
                <a:gd name="connsiteX46" fmla="*/ 367645 w 917151"/>
                <a:gd name="connsiteY46" fmla="*/ 1589444 h 4835892"/>
                <a:gd name="connsiteX47" fmla="*/ 344578 w 917151"/>
                <a:gd name="connsiteY47" fmla="*/ 1062499 h 4835892"/>
                <a:gd name="connsiteX48" fmla="*/ 330126 w 917151"/>
                <a:gd name="connsiteY48" fmla="*/ 588081 h 4835892"/>
                <a:gd name="connsiteX49" fmla="*/ 416560 w 917151"/>
                <a:gd name="connsiteY49" fmla="*/ 545837 h 4835892"/>
                <a:gd name="connsiteX50" fmla="*/ 480205 w 917151"/>
                <a:gd name="connsiteY50" fmla="*/ 632549 h 4835892"/>
                <a:gd name="connsiteX51" fmla="*/ 565250 w 917151"/>
                <a:gd name="connsiteY51" fmla="*/ 825429 h 4835892"/>
                <a:gd name="connsiteX52" fmla="*/ 639734 w 917151"/>
                <a:gd name="connsiteY52" fmla="*/ 1214802 h 4835892"/>
                <a:gd name="connsiteX53" fmla="*/ 721722 w 917151"/>
                <a:gd name="connsiteY53" fmla="*/ 2242846 h 4835892"/>
                <a:gd name="connsiteX54" fmla="*/ 583037 w 917151"/>
                <a:gd name="connsiteY54" fmla="*/ 4489313 h 4835892"/>
                <a:gd name="connsiteX55" fmla="*/ 629173 w 917151"/>
                <a:gd name="connsiteY55" fmla="*/ 4485700 h 4835892"/>
                <a:gd name="connsiteX56" fmla="*/ 235631 w 917151"/>
                <a:gd name="connsiteY56" fmla="*/ 2652507 h 4835892"/>
                <a:gd name="connsiteX57" fmla="*/ 165594 w 917151"/>
                <a:gd name="connsiteY57" fmla="*/ 1732020 h 4835892"/>
                <a:gd name="connsiteX58" fmla="*/ 52201 w 917151"/>
                <a:gd name="connsiteY58" fmla="*/ 828486 h 4835892"/>
                <a:gd name="connsiteX59" fmla="*/ 107786 w 917151"/>
                <a:gd name="connsiteY59" fmla="*/ 396035 h 4835892"/>
                <a:gd name="connsiteX60" fmla="*/ 176711 w 917151"/>
                <a:gd name="connsiteY60" fmla="*/ 206212 h 4835892"/>
                <a:gd name="connsiteX61" fmla="*/ 237577 w 917151"/>
                <a:gd name="connsiteY61" fmla="*/ 93097 h 4835892"/>
                <a:gd name="connsiteX62" fmla="*/ 325679 w 917151"/>
                <a:gd name="connsiteY62" fmla="*/ 81702 h 4835892"/>
                <a:gd name="connsiteX63" fmla="*/ 369313 w 917151"/>
                <a:gd name="connsiteY63" fmla="*/ 127282 h 4835892"/>
                <a:gd name="connsiteX64" fmla="*/ 713940 w 917151"/>
                <a:gd name="connsiteY64" fmla="*/ 854889 h 4835892"/>
                <a:gd name="connsiteX65" fmla="*/ 856793 w 917151"/>
                <a:gd name="connsiteY65" fmla="*/ 2716430 h 4835892"/>
                <a:gd name="connsiteX66" fmla="*/ 513834 w 917151"/>
                <a:gd name="connsiteY66" fmla="*/ 4840054 h 4835892"/>
                <a:gd name="connsiteX67" fmla="*/ 542738 w 917151"/>
                <a:gd name="connsiteY67" fmla="*/ 4848669 h 4835892"/>
                <a:gd name="connsiteX68" fmla="*/ 542738 w 917151"/>
                <a:gd name="connsiteY68" fmla="*/ 4848669 h 483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917151" h="4835892">
                  <a:moveTo>
                    <a:pt x="542738" y="4848669"/>
                  </a:moveTo>
                  <a:cubicBezTo>
                    <a:pt x="733672" y="4193322"/>
                    <a:pt x="859016" y="3514630"/>
                    <a:pt x="905430" y="2833436"/>
                  </a:cubicBezTo>
                  <a:cubicBezTo>
                    <a:pt x="950176" y="2176978"/>
                    <a:pt x="924607" y="1499675"/>
                    <a:pt x="767023" y="858502"/>
                  </a:cubicBezTo>
                  <a:cubicBezTo>
                    <a:pt x="703379" y="598920"/>
                    <a:pt x="607495" y="338505"/>
                    <a:pt x="433792" y="131173"/>
                  </a:cubicBezTo>
                  <a:cubicBezTo>
                    <a:pt x="392381" y="81702"/>
                    <a:pt x="310115" y="-41975"/>
                    <a:pt x="233686" y="14444"/>
                  </a:cubicBezTo>
                  <a:cubicBezTo>
                    <a:pt x="147529" y="78089"/>
                    <a:pt x="91666" y="265688"/>
                    <a:pt x="63596" y="362128"/>
                  </a:cubicBezTo>
                  <a:cubicBezTo>
                    <a:pt x="-119279" y="990238"/>
                    <a:pt x="147529" y="1631967"/>
                    <a:pt x="175877" y="2262023"/>
                  </a:cubicBezTo>
                  <a:cubicBezTo>
                    <a:pt x="192831" y="2642224"/>
                    <a:pt x="190885" y="3013531"/>
                    <a:pt x="267037" y="3388452"/>
                  </a:cubicBezTo>
                  <a:cubicBezTo>
                    <a:pt x="343188" y="3764762"/>
                    <a:pt x="463252" y="4129956"/>
                    <a:pt x="583037" y="4494037"/>
                  </a:cubicBezTo>
                  <a:cubicBezTo>
                    <a:pt x="591375" y="4519606"/>
                    <a:pt x="625004" y="4517105"/>
                    <a:pt x="629173" y="4490424"/>
                  </a:cubicBezTo>
                  <a:cubicBezTo>
                    <a:pt x="749792" y="3741139"/>
                    <a:pt x="803987" y="2983794"/>
                    <a:pt x="775639" y="2225059"/>
                  </a:cubicBezTo>
                  <a:cubicBezTo>
                    <a:pt x="762021" y="1860699"/>
                    <a:pt x="733394" y="1495506"/>
                    <a:pt x="682812" y="1134204"/>
                  </a:cubicBezTo>
                  <a:cubicBezTo>
                    <a:pt x="646682" y="877401"/>
                    <a:pt x="584427" y="610315"/>
                    <a:pt x="375149" y="438002"/>
                  </a:cubicBezTo>
                  <a:cubicBezTo>
                    <a:pt x="367367" y="431609"/>
                    <a:pt x="351804" y="432999"/>
                    <a:pt x="344856" y="440225"/>
                  </a:cubicBezTo>
                  <a:cubicBezTo>
                    <a:pt x="261756" y="526660"/>
                    <a:pt x="278154" y="643666"/>
                    <a:pt x="283156" y="754836"/>
                  </a:cubicBezTo>
                  <a:cubicBezTo>
                    <a:pt x="290660" y="916866"/>
                    <a:pt x="297886" y="1079174"/>
                    <a:pt x="304834" y="1241205"/>
                  </a:cubicBezTo>
                  <a:cubicBezTo>
                    <a:pt x="319009" y="1578883"/>
                    <a:pt x="333461" y="1916840"/>
                    <a:pt x="347635" y="2254519"/>
                  </a:cubicBezTo>
                  <a:cubicBezTo>
                    <a:pt x="361809" y="2592197"/>
                    <a:pt x="375705" y="2930154"/>
                    <a:pt x="390991" y="3267833"/>
                  </a:cubicBezTo>
                  <a:cubicBezTo>
                    <a:pt x="399329" y="3451541"/>
                    <a:pt x="354027" y="3788942"/>
                    <a:pt x="555801" y="3891774"/>
                  </a:cubicBezTo>
                  <a:cubicBezTo>
                    <a:pt x="565806" y="3897055"/>
                    <a:pt x="575255" y="3896777"/>
                    <a:pt x="584427" y="3889829"/>
                  </a:cubicBezTo>
                  <a:cubicBezTo>
                    <a:pt x="653908" y="3836745"/>
                    <a:pt x="636677" y="3738082"/>
                    <a:pt x="636955" y="3660540"/>
                  </a:cubicBezTo>
                  <a:cubicBezTo>
                    <a:pt x="637510" y="3520744"/>
                    <a:pt x="637788" y="3380948"/>
                    <a:pt x="637510" y="3241430"/>
                  </a:cubicBezTo>
                  <a:cubicBezTo>
                    <a:pt x="636955" y="2962115"/>
                    <a:pt x="634731" y="2682523"/>
                    <a:pt x="630562" y="2403209"/>
                  </a:cubicBezTo>
                  <a:cubicBezTo>
                    <a:pt x="626671" y="2130286"/>
                    <a:pt x="620835" y="1857642"/>
                    <a:pt x="613053" y="1584998"/>
                  </a:cubicBezTo>
                  <a:cubicBezTo>
                    <a:pt x="609718" y="1461321"/>
                    <a:pt x="610274" y="1336533"/>
                    <a:pt x="600269" y="1213412"/>
                  </a:cubicBezTo>
                  <a:cubicBezTo>
                    <a:pt x="593876" y="1135871"/>
                    <a:pt x="576923" y="1067224"/>
                    <a:pt x="511888" y="1019698"/>
                  </a:cubicBezTo>
                  <a:cubicBezTo>
                    <a:pt x="499382" y="1010527"/>
                    <a:pt x="482984" y="1018309"/>
                    <a:pt x="477982" y="1031371"/>
                  </a:cubicBezTo>
                  <a:cubicBezTo>
                    <a:pt x="409334" y="1204796"/>
                    <a:pt x="464085" y="1397954"/>
                    <a:pt x="484096" y="1576382"/>
                  </a:cubicBezTo>
                  <a:cubicBezTo>
                    <a:pt x="509387" y="1804280"/>
                    <a:pt x="524673" y="2033290"/>
                    <a:pt x="530509" y="2262301"/>
                  </a:cubicBezTo>
                  <a:cubicBezTo>
                    <a:pt x="535790" y="2468243"/>
                    <a:pt x="529120" y="2673351"/>
                    <a:pt x="523005" y="2879294"/>
                  </a:cubicBezTo>
                  <a:cubicBezTo>
                    <a:pt x="517725" y="3052997"/>
                    <a:pt x="525229" y="3225310"/>
                    <a:pt x="603881" y="3383449"/>
                  </a:cubicBezTo>
                  <a:cubicBezTo>
                    <a:pt x="618334" y="3412354"/>
                    <a:pt x="662524" y="3389564"/>
                    <a:pt x="648350" y="3360660"/>
                  </a:cubicBezTo>
                  <a:cubicBezTo>
                    <a:pt x="563582" y="3188902"/>
                    <a:pt x="569419" y="3000747"/>
                    <a:pt x="576645" y="2814259"/>
                  </a:cubicBezTo>
                  <a:cubicBezTo>
                    <a:pt x="584427" y="2618044"/>
                    <a:pt x="586094" y="2421830"/>
                    <a:pt x="579702" y="2225337"/>
                  </a:cubicBezTo>
                  <a:cubicBezTo>
                    <a:pt x="573588" y="2038293"/>
                    <a:pt x="559969" y="1851250"/>
                    <a:pt x="539681" y="1665318"/>
                  </a:cubicBezTo>
                  <a:cubicBezTo>
                    <a:pt x="518003" y="1467713"/>
                    <a:pt x="443797" y="1236480"/>
                    <a:pt x="521060" y="1046101"/>
                  </a:cubicBezTo>
                  <a:cubicBezTo>
                    <a:pt x="509665" y="1049992"/>
                    <a:pt x="498270" y="1053883"/>
                    <a:pt x="487153" y="1057774"/>
                  </a:cubicBezTo>
                  <a:cubicBezTo>
                    <a:pt x="557468" y="1110302"/>
                    <a:pt x="553299" y="1204796"/>
                    <a:pt x="555523" y="1283449"/>
                  </a:cubicBezTo>
                  <a:cubicBezTo>
                    <a:pt x="558024" y="1376554"/>
                    <a:pt x="560803" y="1469659"/>
                    <a:pt x="563582" y="1562764"/>
                  </a:cubicBezTo>
                  <a:cubicBezTo>
                    <a:pt x="568307" y="1728963"/>
                    <a:pt x="572198" y="1895440"/>
                    <a:pt x="575533" y="2061639"/>
                  </a:cubicBezTo>
                  <a:cubicBezTo>
                    <a:pt x="582759" y="2400985"/>
                    <a:pt x="587484" y="2740331"/>
                    <a:pt x="589429" y="3079678"/>
                  </a:cubicBezTo>
                  <a:cubicBezTo>
                    <a:pt x="590541" y="3252825"/>
                    <a:pt x="590819" y="3425694"/>
                    <a:pt x="590541" y="3598841"/>
                  </a:cubicBezTo>
                  <a:cubicBezTo>
                    <a:pt x="590541" y="3628023"/>
                    <a:pt x="608050" y="3839246"/>
                    <a:pt x="559136" y="3841748"/>
                  </a:cubicBezTo>
                  <a:cubicBezTo>
                    <a:pt x="497992" y="3845083"/>
                    <a:pt x="466309" y="3684720"/>
                    <a:pt x="460472" y="3643865"/>
                  </a:cubicBezTo>
                  <a:cubicBezTo>
                    <a:pt x="436293" y="3475442"/>
                    <a:pt x="442407" y="3299516"/>
                    <a:pt x="435459" y="3129704"/>
                  </a:cubicBezTo>
                  <a:cubicBezTo>
                    <a:pt x="428511" y="2960726"/>
                    <a:pt x="420729" y="2792025"/>
                    <a:pt x="413225" y="2623047"/>
                  </a:cubicBezTo>
                  <a:cubicBezTo>
                    <a:pt x="397939" y="2278420"/>
                    <a:pt x="382931" y="1933793"/>
                    <a:pt x="367645" y="1589444"/>
                  </a:cubicBezTo>
                  <a:cubicBezTo>
                    <a:pt x="359863" y="1413796"/>
                    <a:pt x="351804" y="1238147"/>
                    <a:pt x="344578" y="1062499"/>
                  </a:cubicBezTo>
                  <a:cubicBezTo>
                    <a:pt x="338185" y="908806"/>
                    <a:pt x="312060" y="741218"/>
                    <a:pt x="330126" y="588081"/>
                  </a:cubicBezTo>
                  <a:cubicBezTo>
                    <a:pt x="337352" y="528049"/>
                    <a:pt x="373204" y="496922"/>
                    <a:pt x="416560" y="545837"/>
                  </a:cubicBezTo>
                  <a:cubicBezTo>
                    <a:pt x="440462" y="572795"/>
                    <a:pt x="461584" y="601977"/>
                    <a:pt x="480205" y="632549"/>
                  </a:cubicBezTo>
                  <a:cubicBezTo>
                    <a:pt x="516891" y="692581"/>
                    <a:pt x="544128" y="758449"/>
                    <a:pt x="565250" y="825429"/>
                  </a:cubicBezTo>
                  <a:cubicBezTo>
                    <a:pt x="604993" y="951607"/>
                    <a:pt x="623336" y="1083899"/>
                    <a:pt x="639734" y="1214802"/>
                  </a:cubicBezTo>
                  <a:cubicBezTo>
                    <a:pt x="682256" y="1556093"/>
                    <a:pt x="710049" y="1899053"/>
                    <a:pt x="721722" y="2242846"/>
                  </a:cubicBezTo>
                  <a:cubicBezTo>
                    <a:pt x="747569" y="2993243"/>
                    <a:pt x="703934" y="3747809"/>
                    <a:pt x="583037" y="4489313"/>
                  </a:cubicBezTo>
                  <a:cubicBezTo>
                    <a:pt x="598323" y="4488201"/>
                    <a:pt x="613887" y="4486811"/>
                    <a:pt x="629173" y="4485700"/>
                  </a:cubicBezTo>
                  <a:cubicBezTo>
                    <a:pt x="432958" y="3885938"/>
                    <a:pt x="251751" y="3288121"/>
                    <a:pt x="235631" y="2652507"/>
                  </a:cubicBezTo>
                  <a:cubicBezTo>
                    <a:pt x="227571" y="2342065"/>
                    <a:pt x="217288" y="2039127"/>
                    <a:pt x="165594" y="1732020"/>
                  </a:cubicBezTo>
                  <a:cubicBezTo>
                    <a:pt x="115290" y="1432973"/>
                    <a:pt x="49699" y="1133370"/>
                    <a:pt x="52201" y="828486"/>
                  </a:cubicBezTo>
                  <a:cubicBezTo>
                    <a:pt x="53312" y="682853"/>
                    <a:pt x="68598" y="536665"/>
                    <a:pt x="107786" y="396035"/>
                  </a:cubicBezTo>
                  <a:cubicBezTo>
                    <a:pt x="125851" y="331279"/>
                    <a:pt x="148363" y="267356"/>
                    <a:pt x="176711" y="206212"/>
                  </a:cubicBezTo>
                  <a:cubicBezTo>
                    <a:pt x="189218" y="179532"/>
                    <a:pt x="213675" y="116165"/>
                    <a:pt x="237577" y="93097"/>
                  </a:cubicBezTo>
                  <a:cubicBezTo>
                    <a:pt x="251751" y="51130"/>
                    <a:pt x="280933" y="47239"/>
                    <a:pt x="325679" y="81702"/>
                  </a:cubicBezTo>
                  <a:cubicBezTo>
                    <a:pt x="340687" y="96432"/>
                    <a:pt x="355139" y="111718"/>
                    <a:pt x="369313" y="127282"/>
                  </a:cubicBezTo>
                  <a:cubicBezTo>
                    <a:pt x="552743" y="329889"/>
                    <a:pt x="650295" y="593084"/>
                    <a:pt x="713940" y="854889"/>
                  </a:cubicBezTo>
                  <a:cubicBezTo>
                    <a:pt x="860684" y="1459654"/>
                    <a:pt x="890422" y="2096935"/>
                    <a:pt x="856793" y="2716430"/>
                  </a:cubicBezTo>
                  <a:cubicBezTo>
                    <a:pt x="817606" y="3435422"/>
                    <a:pt x="678365" y="4140517"/>
                    <a:pt x="513834" y="4840054"/>
                  </a:cubicBezTo>
                  <a:cubicBezTo>
                    <a:pt x="508275" y="4858119"/>
                    <a:pt x="536902" y="4868402"/>
                    <a:pt x="542738" y="4848669"/>
                  </a:cubicBezTo>
                  <a:lnTo>
                    <a:pt x="542738" y="4848669"/>
                  </a:lnTo>
                  <a:close/>
                </a:path>
              </a:pathLst>
            </a:custGeom>
            <a:solidFill>
              <a:srgbClr val="A26E58"/>
            </a:solidFill>
            <a:ln w="27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" name="任意多边形: 形状 7"/>
            <p:cNvSpPr/>
            <p:nvPr/>
          </p:nvSpPr>
          <p:spPr>
            <a:xfrm>
              <a:off x="343467" y="1317842"/>
              <a:ext cx="1250662" cy="5697460"/>
            </a:xfrm>
            <a:custGeom>
              <a:avLst/>
              <a:gdLst>
                <a:gd name="connsiteX0" fmla="*/ 274760 w 1250661"/>
                <a:gd name="connsiteY0" fmla="*/ 4046301 h 5697459"/>
                <a:gd name="connsiteX1" fmla="*/ 691370 w 1250661"/>
                <a:gd name="connsiteY1" fmla="*/ 229002 h 5697459"/>
                <a:gd name="connsiteX2" fmla="*/ 832277 w 1250661"/>
                <a:gd name="connsiteY2" fmla="*/ 72253 h 5697459"/>
                <a:gd name="connsiteX3" fmla="*/ 1091303 w 1250661"/>
                <a:gd name="connsiteY3" fmla="*/ 168415 h 5697459"/>
                <a:gd name="connsiteX4" fmla="*/ 1209699 w 1250661"/>
                <a:gd name="connsiteY4" fmla="*/ 618097 h 5697459"/>
                <a:gd name="connsiteX5" fmla="*/ 1134660 w 1250661"/>
                <a:gd name="connsiteY5" fmla="*/ 1621684 h 5697459"/>
                <a:gd name="connsiteX6" fmla="*/ 730557 w 1250661"/>
                <a:gd name="connsiteY6" fmla="*/ 3630247 h 5697459"/>
                <a:gd name="connsiteX7" fmla="*/ 421782 w 1250661"/>
                <a:gd name="connsiteY7" fmla="*/ 4703593 h 5697459"/>
                <a:gd name="connsiteX8" fmla="*/ 4061 w 1250661"/>
                <a:gd name="connsiteY8" fmla="*/ 5682444 h 5697459"/>
                <a:gd name="connsiteX9" fmla="*/ 46306 w 1250661"/>
                <a:gd name="connsiteY9" fmla="*/ 5696341 h 5697459"/>
                <a:gd name="connsiteX10" fmla="*/ 450131 w 1250661"/>
                <a:gd name="connsiteY10" fmla="*/ 2023008 h 5697459"/>
                <a:gd name="connsiteX11" fmla="*/ 579088 w 1250661"/>
                <a:gd name="connsiteY11" fmla="*/ 1139207 h 5697459"/>
                <a:gd name="connsiteX12" fmla="*/ 681086 w 1250661"/>
                <a:gd name="connsiteY12" fmla="*/ 704810 h 5697459"/>
                <a:gd name="connsiteX13" fmla="*/ 753347 w 1250661"/>
                <a:gd name="connsiteY13" fmla="*/ 490808 h 5697459"/>
                <a:gd name="connsiteX14" fmla="*/ 841171 w 1250661"/>
                <a:gd name="connsiteY14" fmla="*/ 412711 h 5697459"/>
                <a:gd name="connsiteX15" fmla="*/ 907317 w 1250661"/>
                <a:gd name="connsiteY15" fmla="*/ 441893 h 5697459"/>
                <a:gd name="connsiteX16" fmla="*/ 942058 w 1250661"/>
                <a:gd name="connsiteY16" fmla="*/ 529161 h 5697459"/>
                <a:gd name="connsiteX17" fmla="*/ 945949 w 1250661"/>
                <a:gd name="connsiteY17" fmla="*/ 1325972 h 5697459"/>
                <a:gd name="connsiteX18" fmla="*/ 800038 w 1250661"/>
                <a:gd name="connsiteY18" fmla="*/ 2230062 h 5697459"/>
                <a:gd name="connsiteX19" fmla="*/ 634117 w 1250661"/>
                <a:gd name="connsiteY19" fmla="*/ 3258940 h 5697459"/>
                <a:gd name="connsiteX20" fmla="*/ 391766 w 1250661"/>
                <a:gd name="connsiteY20" fmla="*/ 4216391 h 5697459"/>
                <a:gd name="connsiteX21" fmla="*/ 439847 w 1250661"/>
                <a:gd name="connsiteY21" fmla="*/ 4225562 h 5697459"/>
                <a:gd name="connsiteX22" fmla="*/ 622722 w 1250661"/>
                <a:gd name="connsiteY22" fmla="*/ 1792886 h 5697459"/>
                <a:gd name="connsiteX23" fmla="*/ 750012 w 1250661"/>
                <a:gd name="connsiteY23" fmla="*/ 1223418 h 5697459"/>
                <a:gd name="connsiteX24" fmla="*/ 789199 w 1250661"/>
                <a:gd name="connsiteY24" fmla="*/ 1072782 h 5697459"/>
                <a:gd name="connsiteX25" fmla="*/ 826163 w 1250661"/>
                <a:gd name="connsiteY25" fmla="*/ 1071393 h 5697459"/>
                <a:gd name="connsiteX26" fmla="*/ 821994 w 1250661"/>
                <a:gd name="connsiteY26" fmla="*/ 1148378 h 5697459"/>
                <a:gd name="connsiteX27" fmla="*/ 796147 w 1250661"/>
                <a:gd name="connsiteY27" fmla="*/ 1456041 h 5697459"/>
                <a:gd name="connsiteX28" fmla="*/ 550739 w 1250661"/>
                <a:gd name="connsiteY28" fmla="*/ 2657788 h 5697459"/>
                <a:gd name="connsiteX29" fmla="*/ 595763 w 1250661"/>
                <a:gd name="connsiteY29" fmla="*/ 2673074 h 5697459"/>
                <a:gd name="connsiteX30" fmla="*/ 818381 w 1250661"/>
                <a:gd name="connsiteY30" fmla="*/ 1650310 h 5697459"/>
                <a:gd name="connsiteX31" fmla="*/ 869797 w 1250661"/>
                <a:gd name="connsiteY31" fmla="*/ 1112804 h 5697459"/>
                <a:gd name="connsiteX32" fmla="*/ 783085 w 1250661"/>
                <a:gd name="connsiteY32" fmla="*/ 968283 h 5697459"/>
                <a:gd name="connsiteX33" fmla="*/ 766131 w 1250661"/>
                <a:gd name="connsiteY33" fmla="*/ 983291 h 5697459"/>
                <a:gd name="connsiteX34" fmla="*/ 390377 w 1250661"/>
                <a:gd name="connsiteY34" fmla="*/ 4222783 h 5697459"/>
                <a:gd name="connsiteX35" fmla="*/ 438458 w 1250661"/>
                <a:gd name="connsiteY35" fmla="*/ 4231954 h 5697459"/>
                <a:gd name="connsiteX36" fmla="*/ 668857 w 1250661"/>
                <a:gd name="connsiteY36" fmla="*/ 3352878 h 5697459"/>
                <a:gd name="connsiteX37" fmla="*/ 825051 w 1250661"/>
                <a:gd name="connsiteY37" fmla="*/ 2370969 h 5697459"/>
                <a:gd name="connsiteX38" fmla="*/ 985692 w 1250661"/>
                <a:gd name="connsiteY38" fmla="*/ 1361546 h 5697459"/>
                <a:gd name="connsiteX39" fmla="*/ 989305 w 1250661"/>
                <a:gd name="connsiteY39" fmla="*/ 535276 h 5697459"/>
                <a:gd name="connsiteX40" fmla="*/ 850898 w 1250661"/>
                <a:gd name="connsiteY40" fmla="*/ 325998 h 5697459"/>
                <a:gd name="connsiteX41" fmla="*/ 703876 w 1250661"/>
                <a:gd name="connsiteY41" fmla="*/ 493587 h 5697459"/>
                <a:gd name="connsiteX42" fmla="*/ 492653 w 1250661"/>
                <a:gd name="connsiteY42" fmla="*/ 1397677 h 5697459"/>
                <a:gd name="connsiteX43" fmla="*/ 241131 w 1250661"/>
                <a:gd name="connsiteY43" fmla="*/ 3395956 h 5697459"/>
                <a:gd name="connsiteX44" fmla="*/ 170 w 1250661"/>
                <a:gd name="connsiteY44" fmla="*/ 5693283 h 5697459"/>
                <a:gd name="connsiteX45" fmla="*/ 42415 w 1250661"/>
                <a:gd name="connsiteY45" fmla="*/ 5707458 h 5697459"/>
                <a:gd name="connsiteX46" fmla="*/ 442349 w 1250661"/>
                <a:gd name="connsiteY46" fmla="*/ 4813651 h 5697459"/>
                <a:gd name="connsiteX47" fmla="*/ 755292 w 1250661"/>
                <a:gd name="connsiteY47" fmla="*/ 3761984 h 5697459"/>
                <a:gd name="connsiteX48" fmla="*/ 1191912 w 1250661"/>
                <a:gd name="connsiteY48" fmla="*/ 1624463 h 5697459"/>
                <a:gd name="connsiteX49" fmla="*/ 1256391 w 1250661"/>
                <a:gd name="connsiteY49" fmla="*/ 556398 h 5697459"/>
                <a:gd name="connsiteX50" fmla="*/ 898979 w 1250661"/>
                <a:gd name="connsiteY50" fmla="*/ 1660 h 5697459"/>
                <a:gd name="connsiteX51" fmla="*/ 657463 w 1250661"/>
                <a:gd name="connsiteY51" fmla="*/ 206213 h 5697459"/>
                <a:gd name="connsiteX52" fmla="*/ 457635 w 1250661"/>
                <a:gd name="connsiteY52" fmla="*/ 623934 h 5697459"/>
                <a:gd name="connsiteX53" fmla="*/ 248635 w 1250661"/>
                <a:gd name="connsiteY53" fmla="*/ 1561096 h 5697459"/>
                <a:gd name="connsiteX54" fmla="*/ 248079 w 1250661"/>
                <a:gd name="connsiteY54" fmla="*/ 4044355 h 5697459"/>
                <a:gd name="connsiteX55" fmla="*/ 274760 w 1250661"/>
                <a:gd name="connsiteY55" fmla="*/ 4046301 h 5697459"/>
                <a:gd name="connsiteX56" fmla="*/ 274760 w 1250661"/>
                <a:gd name="connsiteY56" fmla="*/ 4046301 h 569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50661" h="5697459">
                  <a:moveTo>
                    <a:pt x="274760" y="4046301"/>
                  </a:moveTo>
                  <a:cubicBezTo>
                    <a:pt x="370644" y="2792026"/>
                    <a:pt x="-1219" y="1372941"/>
                    <a:pt x="691370" y="229002"/>
                  </a:cubicBezTo>
                  <a:cubicBezTo>
                    <a:pt x="727500" y="169249"/>
                    <a:pt x="770578" y="107549"/>
                    <a:pt x="832277" y="72253"/>
                  </a:cubicBezTo>
                  <a:cubicBezTo>
                    <a:pt x="938167" y="11387"/>
                    <a:pt x="1034885" y="74198"/>
                    <a:pt x="1091303" y="168415"/>
                  </a:cubicBezTo>
                  <a:cubicBezTo>
                    <a:pt x="1171624" y="302097"/>
                    <a:pt x="1198582" y="464961"/>
                    <a:pt x="1209699" y="618097"/>
                  </a:cubicBezTo>
                  <a:cubicBezTo>
                    <a:pt x="1234157" y="953553"/>
                    <a:pt x="1182741" y="1290398"/>
                    <a:pt x="1134660" y="1621684"/>
                  </a:cubicBezTo>
                  <a:cubicBezTo>
                    <a:pt x="1036274" y="2298153"/>
                    <a:pt x="900091" y="2968230"/>
                    <a:pt x="730557" y="3630247"/>
                  </a:cubicBezTo>
                  <a:cubicBezTo>
                    <a:pt x="638286" y="3990994"/>
                    <a:pt x="535176" y="4348961"/>
                    <a:pt x="421782" y="4703593"/>
                  </a:cubicBezTo>
                  <a:cubicBezTo>
                    <a:pt x="315059" y="5037103"/>
                    <a:pt x="221954" y="5401462"/>
                    <a:pt x="4061" y="5682444"/>
                  </a:cubicBezTo>
                  <a:cubicBezTo>
                    <a:pt x="18236" y="5687169"/>
                    <a:pt x="32132" y="5691894"/>
                    <a:pt x="46306" y="5696341"/>
                  </a:cubicBezTo>
                  <a:cubicBezTo>
                    <a:pt x="148304" y="4469303"/>
                    <a:pt x="288378" y="3243654"/>
                    <a:pt x="450131" y="2023008"/>
                  </a:cubicBezTo>
                  <a:cubicBezTo>
                    <a:pt x="489040" y="1728129"/>
                    <a:pt x="525170" y="1431861"/>
                    <a:pt x="579088" y="1139207"/>
                  </a:cubicBezTo>
                  <a:cubicBezTo>
                    <a:pt x="606047" y="993018"/>
                    <a:pt x="638564" y="847385"/>
                    <a:pt x="681086" y="704810"/>
                  </a:cubicBezTo>
                  <a:cubicBezTo>
                    <a:pt x="702487" y="633105"/>
                    <a:pt x="724720" y="560289"/>
                    <a:pt x="753347" y="490808"/>
                  </a:cubicBezTo>
                  <a:cubicBezTo>
                    <a:pt x="777804" y="431888"/>
                    <a:pt x="771690" y="413545"/>
                    <a:pt x="841171" y="412711"/>
                  </a:cubicBezTo>
                  <a:cubicBezTo>
                    <a:pt x="878969" y="396591"/>
                    <a:pt x="900925" y="406596"/>
                    <a:pt x="907317" y="441893"/>
                  </a:cubicBezTo>
                  <a:cubicBezTo>
                    <a:pt x="920658" y="470241"/>
                    <a:pt x="932052" y="499423"/>
                    <a:pt x="942058" y="529161"/>
                  </a:cubicBezTo>
                  <a:cubicBezTo>
                    <a:pt x="1026825" y="785964"/>
                    <a:pt x="987082" y="1065001"/>
                    <a:pt x="945949" y="1325972"/>
                  </a:cubicBezTo>
                  <a:cubicBezTo>
                    <a:pt x="898423" y="1627520"/>
                    <a:pt x="848675" y="1928791"/>
                    <a:pt x="800038" y="2230062"/>
                  </a:cubicBezTo>
                  <a:cubicBezTo>
                    <a:pt x="744731" y="2573021"/>
                    <a:pt x="689424" y="2915980"/>
                    <a:pt x="634117" y="3258940"/>
                  </a:cubicBezTo>
                  <a:cubicBezTo>
                    <a:pt x="581311" y="3585223"/>
                    <a:pt x="525726" y="3911785"/>
                    <a:pt x="391766" y="4216391"/>
                  </a:cubicBezTo>
                  <a:cubicBezTo>
                    <a:pt x="407886" y="4219448"/>
                    <a:pt x="423728" y="4222505"/>
                    <a:pt x="439847" y="4225562"/>
                  </a:cubicBezTo>
                  <a:cubicBezTo>
                    <a:pt x="408720" y="3409853"/>
                    <a:pt x="466806" y="2594421"/>
                    <a:pt x="622722" y="1792886"/>
                  </a:cubicBezTo>
                  <a:cubicBezTo>
                    <a:pt x="659964" y="1601951"/>
                    <a:pt x="702209" y="1412129"/>
                    <a:pt x="750012" y="1223418"/>
                  </a:cubicBezTo>
                  <a:cubicBezTo>
                    <a:pt x="760573" y="1181729"/>
                    <a:pt x="765575" y="1108357"/>
                    <a:pt x="789199" y="1072782"/>
                  </a:cubicBezTo>
                  <a:cubicBezTo>
                    <a:pt x="792256" y="1022756"/>
                    <a:pt x="804485" y="1022478"/>
                    <a:pt x="826163" y="1071393"/>
                  </a:cubicBezTo>
                  <a:cubicBezTo>
                    <a:pt x="825051" y="1096962"/>
                    <a:pt x="823662" y="1122809"/>
                    <a:pt x="821994" y="1148378"/>
                  </a:cubicBezTo>
                  <a:cubicBezTo>
                    <a:pt x="815880" y="1251210"/>
                    <a:pt x="807264" y="1353487"/>
                    <a:pt x="796147" y="1456041"/>
                  </a:cubicBezTo>
                  <a:cubicBezTo>
                    <a:pt x="752235" y="1863479"/>
                    <a:pt x="667746" y="2265080"/>
                    <a:pt x="550739" y="2657788"/>
                  </a:cubicBezTo>
                  <a:cubicBezTo>
                    <a:pt x="542124" y="2686970"/>
                    <a:pt x="586870" y="2702256"/>
                    <a:pt x="595763" y="2673074"/>
                  </a:cubicBezTo>
                  <a:cubicBezTo>
                    <a:pt x="696650" y="2338452"/>
                    <a:pt x="771134" y="1996605"/>
                    <a:pt x="818381" y="1650310"/>
                  </a:cubicBezTo>
                  <a:cubicBezTo>
                    <a:pt x="842838" y="1472438"/>
                    <a:pt x="862571" y="1292343"/>
                    <a:pt x="869797" y="1112804"/>
                  </a:cubicBezTo>
                  <a:cubicBezTo>
                    <a:pt x="872021" y="1055829"/>
                    <a:pt x="867296" y="948272"/>
                    <a:pt x="783085" y="968283"/>
                  </a:cubicBezTo>
                  <a:cubicBezTo>
                    <a:pt x="775581" y="969950"/>
                    <a:pt x="768355" y="975509"/>
                    <a:pt x="766131" y="983291"/>
                  </a:cubicBezTo>
                  <a:cubicBezTo>
                    <a:pt x="479313" y="2036348"/>
                    <a:pt x="350356" y="3131928"/>
                    <a:pt x="390377" y="4222783"/>
                  </a:cubicBezTo>
                  <a:cubicBezTo>
                    <a:pt x="391489" y="4250854"/>
                    <a:pt x="427063" y="4258079"/>
                    <a:pt x="438458" y="4231954"/>
                  </a:cubicBezTo>
                  <a:cubicBezTo>
                    <a:pt x="562134" y="3952362"/>
                    <a:pt x="620221" y="3653037"/>
                    <a:pt x="668857" y="3352878"/>
                  </a:cubicBezTo>
                  <a:cubicBezTo>
                    <a:pt x="721941" y="3025761"/>
                    <a:pt x="773079" y="2698365"/>
                    <a:pt x="825051" y="2370969"/>
                  </a:cubicBezTo>
                  <a:cubicBezTo>
                    <a:pt x="878691" y="2034403"/>
                    <a:pt x="932608" y="1698113"/>
                    <a:pt x="985692" y="1361546"/>
                  </a:cubicBezTo>
                  <a:cubicBezTo>
                    <a:pt x="1028492" y="1091126"/>
                    <a:pt x="1072126" y="802917"/>
                    <a:pt x="989305" y="535276"/>
                  </a:cubicBezTo>
                  <a:cubicBezTo>
                    <a:pt x="969016" y="469963"/>
                    <a:pt x="936499" y="331279"/>
                    <a:pt x="850898" y="325998"/>
                  </a:cubicBezTo>
                  <a:cubicBezTo>
                    <a:pt x="766409" y="320440"/>
                    <a:pt x="726666" y="432721"/>
                    <a:pt x="703876" y="493587"/>
                  </a:cubicBezTo>
                  <a:cubicBezTo>
                    <a:pt x="595485" y="784574"/>
                    <a:pt x="538233" y="1091403"/>
                    <a:pt x="492653" y="1397677"/>
                  </a:cubicBezTo>
                  <a:cubicBezTo>
                    <a:pt x="394268" y="2061639"/>
                    <a:pt x="316449" y="2729215"/>
                    <a:pt x="241131" y="3395956"/>
                  </a:cubicBezTo>
                  <a:cubicBezTo>
                    <a:pt x="154697" y="4161083"/>
                    <a:pt x="81602" y="4927600"/>
                    <a:pt x="170" y="5693283"/>
                  </a:cubicBezTo>
                  <a:cubicBezTo>
                    <a:pt x="-2609" y="5718019"/>
                    <a:pt x="29353" y="5723577"/>
                    <a:pt x="42415" y="5707458"/>
                  </a:cubicBezTo>
                  <a:cubicBezTo>
                    <a:pt x="250025" y="5452600"/>
                    <a:pt x="341184" y="5120480"/>
                    <a:pt x="442349" y="4813651"/>
                  </a:cubicBezTo>
                  <a:cubicBezTo>
                    <a:pt x="556854" y="4466245"/>
                    <a:pt x="661076" y="4115504"/>
                    <a:pt x="755292" y="3761984"/>
                  </a:cubicBezTo>
                  <a:cubicBezTo>
                    <a:pt x="942614" y="3059111"/>
                    <a:pt x="1087412" y="2344289"/>
                    <a:pt x="1191912" y="1624463"/>
                  </a:cubicBezTo>
                  <a:cubicBezTo>
                    <a:pt x="1243050" y="1272333"/>
                    <a:pt x="1296968" y="912420"/>
                    <a:pt x="1256391" y="556398"/>
                  </a:cubicBezTo>
                  <a:cubicBezTo>
                    <a:pt x="1236102" y="377970"/>
                    <a:pt x="1156060" y="-29190"/>
                    <a:pt x="898979" y="1660"/>
                  </a:cubicBezTo>
                  <a:cubicBezTo>
                    <a:pt x="787531" y="15000"/>
                    <a:pt x="711380" y="116999"/>
                    <a:pt x="657463" y="206213"/>
                  </a:cubicBezTo>
                  <a:cubicBezTo>
                    <a:pt x="577420" y="337949"/>
                    <a:pt x="511830" y="479969"/>
                    <a:pt x="457635" y="623934"/>
                  </a:cubicBezTo>
                  <a:cubicBezTo>
                    <a:pt x="344241" y="924371"/>
                    <a:pt x="281152" y="1242317"/>
                    <a:pt x="248635" y="1561096"/>
                  </a:cubicBezTo>
                  <a:cubicBezTo>
                    <a:pt x="164702" y="2386811"/>
                    <a:pt x="280041" y="3216973"/>
                    <a:pt x="248079" y="4044355"/>
                  </a:cubicBezTo>
                  <a:cubicBezTo>
                    <a:pt x="247246" y="4061864"/>
                    <a:pt x="273371" y="4063532"/>
                    <a:pt x="274760" y="4046301"/>
                  </a:cubicBezTo>
                  <a:lnTo>
                    <a:pt x="274760" y="4046301"/>
                  </a:lnTo>
                  <a:close/>
                </a:path>
              </a:pathLst>
            </a:custGeom>
            <a:solidFill>
              <a:srgbClr val="A26E58"/>
            </a:solidFill>
            <a:ln w="27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任意多边形: 形状 85"/>
            <p:cNvSpPr/>
            <p:nvPr/>
          </p:nvSpPr>
          <p:spPr>
            <a:xfrm>
              <a:off x="407184" y="4990300"/>
              <a:ext cx="1639757" cy="1945474"/>
            </a:xfrm>
            <a:custGeom>
              <a:avLst/>
              <a:gdLst>
                <a:gd name="connsiteX0" fmla="*/ 20386 w 1639756"/>
                <a:gd name="connsiteY0" fmla="*/ 1967741 h 1945474"/>
                <a:gd name="connsiteX1" fmla="*/ 609031 w 1639756"/>
                <a:gd name="connsiteY1" fmla="*/ 962487 h 1945474"/>
                <a:gd name="connsiteX2" fmla="*/ 1205458 w 1639756"/>
                <a:gd name="connsiteY2" fmla="*/ 185965 h 1945474"/>
                <a:gd name="connsiteX3" fmla="*/ 1435302 w 1639756"/>
                <a:gd name="connsiteY3" fmla="*/ 68125 h 1945474"/>
                <a:gd name="connsiteX4" fmla="*/ 1491998 w 1639756"/>
                <a:gd name="connsiteY4" fmla="*/ 54506 h 1945474"/>
                <a:gd name="connsiteX5" fmla="*/ 1572875 w 1639756"/>
                <a:gd name="connsiteY5" fmla="*/ 200973 h 1945474"/>
                <a:gd name="connsiteX6" fmla="*/ 1496723 w 1639756"/>
                <a:gd name="connsiteY6" fmla="*/ 313810 h 1945474"/>
                <a:gd name="connsiteX7" fmla="*/ 1140701 w 1639756"/>
                <a:gd name="connsiteY7" fmla="*/ 743482 h 1945474"/>
                <a:gd name="connsiteX8" fmla="*/ 350839 w 1639756"/>
                <a:gd name="connsiteY8" fmla="*/ 1444965 h 1945474"/>
                <a:gd name="connsiteX9" fmla="*/ 387803 w 1639756"/>
                <a:gd name="connsiteY9" fmla="*/ 1469422 h 1945474"/>
                <a:gd name="connsiteX10" fmla="*/ 1325521 w 1639756"/>
                <a:gd name="connsiteY10" fmla="*/ 277680 h 1945474"/>
                <a:gd name="connsiteX11" fmla="*/ 1287168 w 1639756"/>
                <a:gd name="connsiteY11" fmla="*/ 259337 h 1945474"/>
                <a:gd name="connsiteX12" fmla="*/ 907244 w 1639756"/>
                <a:gd name="connsiteY12" fmla="*/ 729030 h 1945474"/>
                <a:gd name="connsiteX13" fmla="*/ 936427 w 1639756"/>
                <a:gd name="connsiteY13" fmla="*/ 761825 h 1945474"/>
                <a:gd name="connsiteX14" fmla="*/ 1333025 w 1639756"/>
                <a:gd name="connsiteY14" fmla="*/ 261839 h 1945474"/>
                <a:gd name="connsiteX15" fmla="*/ 1294672 w 1639756"/>
                <a:gd name="connsiteY15" fmla="*/ 243495 h 1945474"/>
                <a:gd name="connsiteX16" fmla="*/ 344447 w 1639756"/>
                <a:gd name="connsiteY16" fmla="*/ 1454692 h 1945474"/>
                <a:gd name="connsiteX17" fmla="*/ 381411 w 1639756"/>
                <a:gd name="connsiteY17" fmla="*/ 1479150 h 1945474"/>
                <a:gd name="connsiteX18" fmla="*/ 1136532 w 1639756"/>
                <a:gd name="connsiteY18" fmla="*/ 817688 h 1945474"/>
                <a:gd name="connsiteX19" fmla="*/ 1440026 w 1639756"/>
                <a:gd name="connsiteY19" fmla="*/ 466113 h 1945474"/>
                <a:gd name="connsiteX20" fmla="*/ 1645691 w 1639756"/>
                <a:gd name="connsiteY20" fmla="*/ 115928 h 1945474"/>
                <a:gd name="connsiteX21" fmla="*/ 1136810 w 1639756"/>
                <a:gd name="connsiteY21" fmla="*/ 174292 h 1945474"/>
                <a:gd name="connsiteX22" fmla="*/ 598470 w 1639756"/>
                <a:gd name="connsiteY22" fmla="*/ 885780 h 1945474"/>
                <a:gd name="connsiteX23" fmla="*/ 932 w 1639756"/>
                <a:gd name="connsiteY23" fmla="*/ 1958292 h 1945474"/>
                <a:gd name="connsiteX24" fmla="*/ 20386 w 1639756"/>
                <a:gd name="connsiteY24" fmla="*/ 1967741 h 1945474"/>
                <a:gd name="connsiteX25" fmla="*/ 20386 w 1639756"/>
                <a:gd name="connsiteY25" fmla="*/ 1967741 h 1945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9756" h="1945474">
                  <a:moveTo>
                    <a:pt x="20386" y="1967741"/>
                  </a:moveTo>
                  <a:cubicBezTo>
                    <a:pt x="214100" y="1630896"/>
                    <a:pt x="402811" y="1292106"/>
                    <a:pt x="609031" y="962487"/>
                  </a:cubicBezTo>
                  <a:cubicBezTo>
                    <a:pt x="778565" y="691788"/>
                    <a:pt x="944764" y="380790"/>
                    <a:pt x="1205458" y="185965"/>
                  </a:cubicBezTo>
                  <a:cubicBezTo>
                    <a:pt x="1274939" y="134271"/>
                    <a:pt x="1351924" y="92304"/>
                    <a:pt x="1435302" y="68125"/>
                  </a:cubicBezTo>
                  <a:cubicBezTo>
                    <a:pt x="1453923" y="62844"/>
                    <a:pt x="1473099" y="58120"/>
                    <a:pt x="1491998" y="54506"/>
                  </a:cubicBezTo>
                  <a:cubicBezTo>
                    <a:pt x="1586493" y="97029"/>
                    <a:pt x="1613729" y="145944"/>
                    <a:pt x="1572875" y="200973"/>
                  </a:cubicBezTo>
                  <a:cubicBezTo>
                    <a:pt x="1557867" y="241828"/>
                    <a:pt x="1522292" y="279348"/>
                    <a:pt x="1496723" y="313810"/>
                  </a:cubicBezTo>
                  <a:cubicBezTo>
                    <a:pt x="1386109" y="463612"/>
                    <a:pt x="1267157" y="606743"/>
                    <a:pt x="1140701" y="743482"/>
                  </a:cubicBezTo>
                  <a:cubicBezTo>
                    <a:pt x="900574" y="1002508"/>
                    <a:pt x="635990" y="1236799"/>
                    <a:pt x="350839" y="1444965"/>
                  </a:cubicBezTo>
                  <a:cubicBezTo>
                    <a:pt x="363068" y="1453025"/>
                    <a:pt x="375574" y="1461084"/>
                    <a:pt x="387803" y="1469422"/>
                  </a:cubicBezTo>
                  <a:cubicBezTo>
                    <a:pt x="602083" y="1001119"/>
                    <a:pt x="922252" y="597850"/>
                    <a:pt x="1325521" y="277680"/>
                  </a:cubicBezTo>
                  <a:cubicBezTo>
                    <a:pt x="1312737" y="271566"/>
                    <a:pt x="1299952" y="265451"/>
                    <a:pt x="1287168" y="259337"/>
                  </a:cubicBezTo>
                  <a:cubicBezTo>
                    <a:pt x="1247702" y="471116"/>
                    <a:pt x="1069553" y="607021"/>
                    <a:pt x="907244" y="729030"/>
                  </a:cubicBezTo>
                  <a:cubicBezTo>
                    <a:pt x="884455" y="746261"/>
                    <a:pt x="913915" y="778223"/>
                    <a:pt x="936427" y="761825"/>
                  </a:cubicBezTo>
                  <a:cubicBezTo>
                    <a:pt x="1112909" y="633424"/>
                    <a:pt x="1290503" y="486957"/>
                    <a:pt x="1333025" y="261839"/>
                  </a:cubicBezTo>
                  <a:cubicBezTo>
                    <a:pt x="1336916" y="240438"/>
                    <a:pt x="1308568" y="232379"/>
                    <a:pt x="1294672" y="243495"/>
                  </a:cubicBezTo>
                  <a:cubicBezTo>
                    <a:pt x="887512" y="565610"/>
                    <a:pt x="562340" y="983887"/>
                    <a:pt x="344447" y="1454692"/>
                  </a:cubicBezTo>
                  <a:cubicBezTo>
                    <a:pt x="333886" y="1477760"/>
                    <a:pt x="365291" y="1490822"/>
                    <a:pt x="381411" y="1479150"/>
                  </a:cubicBezTo>
                  <a:cubicBezTo>
                    <a:pt x="652943" y="1282379"/>
                    <a:pt x="906689" y="1062262"/>
                    <a:pt x="1136532" y="817688"/>
                  </a:cubicBezTo>
                  <a:cubicBezTo>
                    <a:pt x="1242700" y="704851"/>
                    <a:pt x="1343587" y="587288"/>
                    <a:pt x="1440026" y="466113"/>
                  </a:cubicBezTo>
                  <a:cubicBezTo>
                    <a:pt x="1511731" y="375788"/>
                    <a:pt x="1655974" y="242384"/>
                    <a:pt x="1645691" y="115928"/>
                  </a:cubicBezTo>
                  <a:cubicBezTo>
                    <a:pt x="1624846" y="-141431"/>
                    <a:pt x="1229360" y="99252"/>
                    <a:pt x="1136810" y="174292"/>
                  </a:cubicBezTo>
                  <a:cubicBezTo>
                    <a:pt x="906411" y="361614"/>
                    <a:pt x="751607" y="636481"/>
                    <a:pt x="598470" y="885780"/>
                  </a:cubicBezTo>
                  <a:cubicBezTo>
                    <a:pt x="384746" y="1234297"/>
                    <a:pt x="177970" y="1589764"/>
                    <a:pt x="932" y="1958292"/>
                  </a:cubicBezTo>
                  <a:cubicBezTo>
                    <a:pt x="-4349" y="1969409"/>
                    <a:pt x="14272" y="1978302"/>
                    <a:pt x="20386" y="1967741"/>
                  </a:cubicBezTo>
                  <a:lnTo>
                    <a:pt x="20386" y="1967741"/>
                  </a:lnTo>
                  <a:close/>
                </a:path>
              </a:pathLst>
            </a:custGeom>
            <a:solidFill>
              <a:srgbClr val="A26E58"/>
            </a:solidFill>
            <a:ln w="27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737313" y="2849595"/>
              <a:ext cx="1611964" cy="3362891"/>
            </a:xfrm>
            <a:custGeom>
              <a:avLst/>
              <a:gdLst>
                <a:gd name="connsiteX0" fmla="*/ 20155 w 1611964"/>
                <a:gd name="connsiteY0" fmla="*/ 3371667 h 3362890"/>
                <a:gd name="connsiteX1" fmla="*/ 657992 w 1611964"/>
                <a:gd name="connsiteY1" fmla="*/ 2066810 h 3362890"/>
                <a:gd name="connsiteX2" fmla="*/ 1362532 w 1611964"/>
                <a:gd name="connsiteY2" fmla="*/ 915645 h 3362890"/>
                <a:gd name="connsiteX3" fmla="*/ 1615999 w 1611964"/>
                <a:gd name="connsiteY3" fmla="*/ 327556 h 3362890"/>
                <a:gd name="connsiteX4" fmla="*/ 1530676 w 1611964"/>
                <a:gd name="connsiteY4" fmla="*/ 6553 h 3362890"/>
                <a:gd name="connsiteX5" fmla="*/ 1143527 w 1611964"/>
                <a:gd name="connsiteY5" fmla="*/ 260299 h 3362890"/>
                <a:gd name="connsiteX6" fmla="*/ 794731 w 1611964"/>
                <a:gd name="connsiteY6" fmla="*/ 757784 h 3362890"/>
                <a:gd name="connsiteX7" fmla="*/ 415364 w 1611964"/>
                <a:gd name="connsiteY7" fmla="*/ 2076537 h 3362890"/>
                <a:gd name="connsiteX8" fmla="*/ 428982 w 1611964"/>
                <a:gd name="connsiteY8" fmla="*/ 2096548 h 3362890"/>
                <a:gd name="connsiteX9" fmla="*/ 652712 w 1611964"/>
                <a:gd name="connsiteY9" fmla="*/ 1911172 h 3362890"/>
                <a:gd name="connsiteX10" fmla="*/ 929803 w 1611964"/>
                <a:gd name="connsiteY10" fmla="*/ 1414799 h 3362890"/>
                <a:gd name="connsiteX11" fmla="*/ 1148529 w 1611964"/>
                <a:gd name="connsiteY11" fmla="*/ 965950 h 3362890"/>
                <a:gd name="connsiteX12" fmla="*/ 1269149 w 1611964"/>
                <a:gd name="connsiteY12" fmla="*/ 687747 h 3362890"/>
                <a:gd name="connsiteX13" fmla="*/ 1339186 w 1611964"/>
                <a:gd name="connsiteY13" fmla="*/ 496535 h 3362890"/>
                <a:gd name="connsiteX14" fmla="*/ 1228850 w 1611964"/>
                <a:gd name="connsiteY14" fmla="*/ 375637 h 3362890"/>
                <a:gd name="connsiteX15" fmla="*/ 1105451 w 1611964"/>
                <a:gd name="connsiteY15" fmla="*/ 501815 h 3362890"/>
                <a:gd name="connsiteX16" fmla="*/ 968156 w 1611964"/>
                <a:gd name="connsiteY16" fmla="*/ 696641 h 3362890"/>
                <a:gd name="connsiteX17" fmla="*/ 654657 w 1611964"/>
                <a:gd name="connsiteY17" fmla="*/ 1603232 h 3362890"/>
                <a:gd name="connsiteX18" fmla="*/ 705239 w 1611964"/>
                <a:gd name="connsiteY18" fmla="*/ 1606011 h 3362890"/>
                <a:gd name="connsiteX19" fmla="*/ 990112 w 1611964"/>
                <a:gd name="connsiteY19" fmla="*/ 752225 h 3362890"/>
                <a:gd name="connsiteX20" fmla="*/ 1105729 w 1611964"/>
                <a:gd name="connsiteY20" fmla="*/ 583525 h 3362890"/>
                <a:gd name="connsiteX21" fmla="*/ 1169652 w 1611964"/>
                <a:gd name="connsiteY21" fmla="*/ 503761 h 3362890"/>
                <a:gd name="connsiteX22" fmla="*/ 1210229 w 1611964"/>
                <a:gd name="connsiteY22" fmla="*/ 457347 h 3362890"/>
                <a:gd name="connsiteX23" fmla="*/ 1281378 w 1611964"/>
                <a:gd name="connsiteY23" fmla="*/ 509041 h 3362890"/>
                <a:gd name="connsiteX24" fmla="*/ 1218289 w 1611964"/>
                <a:gd name="connsiteY24" fmla="*/ 670793 h 3362890"/>
                <a:gd name="connsiteX25" fmla="*/ 1114345 w 1611964"/>
                <a:gd name="connsiteY25" fmla="*/ 914811 h 3362890"/>
                <a:gd name="connsiteX26" fmla="*/ 674390 w 1611964"/>
                <a:gd name="connsiteY26" fmla="*/ 1789441 h 3362890"/>
                <a:gd name="connsiteX27" fmla="*/ 559329 w 1611964"/>
                <a:gd name="connsiteY27" fmla="*/ 1985656 h 3362890"/>
                <a:gd name="connsiteX28" fmla="*/ 457608 w 1611964"/>
                <a:gd name="connsiteY28" fmla="*/ 2045410 h 3362890"/>
                <a:gd name="connsiteX29" fmla="*/ 462889 w 1611964"/>
                <a:gd name="connsiteY29" fmla="*/ 1978708 h 3362890"/>
                <a:gd name="connsiteX30" fmla="*/ 537651 w 1611964"/>
                <a:gd name="connsiteY30" fmla="*/ 1522077 h 3362890"/>
                <a:gd name="connsiteX31" fmla="*/ 864212 w 1611964"/>
                <a:gd name="connsiteY31" fmla="*/ 723599 h 3362890"/>
                <a:gd name="connsiteX32" fmla="*/ 1071266 w 1611964"/>
                <a:gd name="connsiteY32" fmla="*/ 418994 h 3362890"/>
                <a:gd name="connsiteX33" fmla="*/ 1401163 w 1611964"/>
                <a:gd name="connsiteY33" fmla="*/ 75756 h 3362890"/>
                <a:gd name="connsiteX34" fmla="*/ 1593487 w 1611964"/>
                <a:gd name="connsiteY34" fmla="*/ 213885 h 3362890"/>
                <a:gd name="connsiteX35" fmla="*/ 1537068 w 1611964"/>
                <a:gd name="connsiteY35" fmla="*/ 413157 h 3362890"/>
                <a:gd name="connsiteX36" fmla="*/ 1355306 w 1611964"/>
                <a:gd name="connsiteY36" fmla="*/ 826709 h 3362890"/>
                <a:gd name="connsiteX37" fmla="*/ 902010 w 1611964"/>
                <a:gd name="connsiteY37" fmla="*/ 1588224 h 3362890"/>
                <a:gd name="connsiteX38" fmla="*/ 978 w 1611964"/>
                <a:gd name="connsiteY38" fmla="*/ 3365275 h 3362890"/>
                <a:gd name="connsiteX39" fmla="*/ 20155 w 1611964"/>
                <a:gd name="connsiteY39" fmla="*/ 3371667 h 3362890"/>
                <a:gd name="connsiteX40" fmla="*/ 20155 w 1611964"/>
                <a:gd name="connsiteY40" fmla="*/ 3371667 h 3362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11964" h="3362890">
                  <a:moveTo>
                    <a:pt x="20155" y="3371667"/>
                  </a:moveTo>
                  <a:cubicBezTo>
                    <a:pt x="195247" y="2919206"/>
                    <a:pt x="406470" y="2481752"/>
                    <a:pt x="657992" y="2066810"/>
                  </a:cubicBezTo>
                  <a:cubicBezTo>
                    <a:pt x="890893" y="1681884"/>
                    <a:pt x="1152143" y="1314190"/>
                    <a:pt x="1362532" y="915645"/>
                  </a:cubicBezTo>
                  <a:cubicBezTo>
                    <a:pt x="1461751" y="727768"/>
                    <a:pt x="1554578" y="531275"/>
                    <a:pt x="1615999" y="327556"/>
                  </a:cubicBezTo>
                  <a:cubicBezTo>
                    <a:pt x="1647960" y="221667"/>
                    <a:pt x="1669361" y="46852"/>
                    <a:pt x="1530676" y="6553"/>
                  </a:cubicBezTo>
                  <a:cubicBezTo>
                    <a:pt x="1374482" y="-38749"/>
                    <a:pt x="1228572" y="162191"/>
                    <a:pt x="1143527" y="260299"/>
                  </a:cubicBezTo>
                  <a:cubicBezTo>
                    <a:pt x="1010401" y="413435"/>
                    <a:pt x="893672" y="580468"/>
                    <a:pt x="794731" y="757784"/>
                  </a:cubicBezTo>
                  <a:cubicBezTo>
                    <a:pt x="570168" y="1159941"/>
                    <a:pt x="433985" y="1615460"/>
                    <a:pt x="415364" y="2076537"/>
                  </a:cubicBezTo>
                  <a:cubicBezTo>
                    <a:pt x="415086" y="2085431"/>
                    <a:pt x="420644" y="2093769"/>
                    <a:pt x="428982" y="2096548"/>
                  </a:cubicBezTo>
                  <a:cubicBezTo>
                    <a:pt x="542653" y="2134624"/>
                    <a:pt x="606576" y="1988157"/>
                    <a:pt x="652712" y="1911172"/>
                  </a:cubicBezTo>
                  <a:cubicBezTo>
                    <a:pt x="749985" y="1748586"/>
                    <a:pt x="842534" y="1582943"/>
                    <a:pt x="929803" y="1414799"/>
                  </a:cubicBezTo>
                  <a:cubicBezTo>
                    <a:pt x="1006510" y="1267220"/>
                    <a:pt x="1079604" y="1117419"/>
                    <a:pt x="1148529" y="965950"/>
                  </a:cubicBezTo>
                  <a:cubicBezTo>
                    <a:pt x="1190218" y="873957"/>
                    <a:pt x="1230517" y="781130"/>
                    <a:pt x="1269149" y="687747"/>
                  </a:cubicBezTo>
                  <a:cubicBezTo>
                    <a:pt x="1294440" y="626881"/>
                    <a:pt x="1330292" y="562403"/>
                    <a:pt x="1339186" y="496535"/>
                  </a:cubicBezTo>
                  <a:cubicBezTo>
                    <a:pt x="1348357" y="427887"/>
                    <a:pt x="1313617" y="342842"/>
                    <a:pt x="1228850" y="375637"/>
                  </a:cubicBezTo>
                  <a:cubicBezTo>
                    <a:pt x="1177712" y="395370"/>
                    <a:pt x="1137968" y="460960"/>
                    <a:pt x="1105451" y="501815"/>
                  </a:cubicBezTo>
                  <a:cubicBezTo>
                    <a:pt x="1055981" y="564070"/>
                    <a:pt x="1010123" y="629105"/>
                    <a:pt x="968156" y="696641"/>
                  </a:cubicBezTo>
                  <a:cubicBezTo>
                    <a:pt x="796955" y="972064"/>
                    <a:pt x="690787" y="1281117"/>
                    <a:pt x="654657" y="1603232"/>
                  </a:cubicBezTo>
                  <a:cubicBezTo>
                    <a:pt x="651044" y="1635749"/>
                    <a:pt x="701904" y="1638528"/>
                    <a:pt x="705239" y="1606011"/>
                  </a:cubicBezTo>
                  <a:cubicBezTo>
                    <a:pt x="736645" y="1304462"/>
                    <a:pt x="831139" y="1011251"/>
                    <a:pt x="990112" y="752225"/>
                  </a:cubicBezTo>
                  <a:cubicBezTo>
                    <a:pt x="1025687" y="694139"/>
                    <a:pt x="1064318" y="637720"/>
                    <a:pt x="1105729" y="583525"/>
                  </a:cubicBezTo>
                  <a:cubicBezTo>
                    <a:pt x="1126296" y="556288"/>
                    <a:pt x="1147696" y="529608"/>
                    <a:pt x="1169652" y="503761"/>
                  </a:cubicBezTo>
                  <a:cubicBezTo>
                    <a:pt x="1183270" y="488197"/>
                    <a:pt x="1196611" y="472911"/>
                    <a:pt x="1210229" y="457347"/>
                  </a:cubicBezTo>
                  <a:cubicBezTo>
                    <a:pt x="1278598" y="442895"/>
                    <a:pt x="1302222" y="459849"/>
                    <a:pt x="1281378" y="509041"/>
                  </a:cubicBezTo>
                  <a:cubicBezTo>
                    <a:pt x="1277765" y="560735"/>
                    <a:pt x="1238021" y="622435"/>
                    <a:pt x="1218289" y="670793"/>
                  </a:cubicBezTo>
                  <a:cubicBezTo>
                    <a:pt x="1184660" y="752781"/>
                    <a:pt x="1150197" y="833935"/>
                    <a:pt x="1114345" y="914811"/>
                  </a:cubicBezTo>
                  <a:cubicBezTo>
                    <a:pt x="982330" y="1213581"/>
                    <a:pt x="835864" y="1505680"/>
                    <a:pt x="674390" y="1789441"/>
                  </a:cubicBezTo>
                  <a:cubicBezTo>
                    <a:pt x="637148" y="1854476"/>
                    <a:pt x="602407" y="1924513"/>
                    <a:pt x="559329" y="1985656"/>
                  </a:cubicBezTo>
                  <a:cubicBezTo>
                    <a:pt x="542653" y="2009558"/>
                    <a:pt x="500965" y="2084597"/>
                    <a:pt x="457608" y="2045410"/>
                  </a:cubicBezTo>
                  <a:cubicBezTo>
                    <a:pt x="454273" y="2042353"/>
                    <a:pt x="462889" y="1976485"/>
                    <a:pt x="462889" y="1978708"/>
                  </a:cubicBezTo>
                  <a:cubicBezTo>
                    <a:pt x="475951" y="1824738"/>
                    <a:pt x="500409" y="1672157"/>
                    <a:pt x="537651" y="1522077"/>
                  </a:cubicBezTo>
                  <a:cubicBezTo>
                    <a:pt x="606854" y="1241929"/>
                    <a:pt x="716912" y="972064"/>
                    <a:pt x="864212" y="723599"/>
                  </a:cubicBezTo>
                  <a:cubicBezTo>
                    <a:pt x="926745" y="617988"/>
                    <a:pt x="995949" y="515989"/>
                    <a:pt x="1071266" y="418994"/>
                  </a:cubicBezTo>
                  <a:cubicBezTo>
                    <a:pt x="1160758" y="303377"/>
                    <a:pt x="1269705" y="147461"/>
                    <a:pt x="1401163" y="75756"/>
                  </a:cubicBezTo>
                  <a:cubicBezTo>
                    <a:pt x="1520671" y="10444"/>
                    <a:pt x="1603770" y="93821"/>
                    <a:pt x="1593487" y="213885"/>
                  </a:cubicBezTo>
                  <a:cubicBezTo>
                    <a:pt x="1587651" y="282532"/>
                    <a:pt x="1560414" y="349234"/>
                    <a:pt x="1537068" y="413157"/>
                  </a:cubicBezTo>
                  <a:cubicBezTo>
                    <a:pt x="1485374" y="554621"/>
                    <a:pt x="1423675" y="692472"/>
                    <a:pt x="1355306" y="826709"/>
                  </a:cubicBezTo>
                  <a:cubicBezTo>
                    <a:pt x="1220790" y="1090182"/>
                    <a:pt x="1061539" y="1339759"/>
                    <a:pt x="902010" y="1588224"/>
                  </a:cubicBezTo>
                  <a:cubicBezTo>
                    <a:pt x="539596" y="2152689"/>
                    <a:pt x="217203" y="2727716"/>
                    <a:pt x="978" y="3365275"/>
                  </a:cubicBezTo>
                  <a:cubicBezTo>
                    <a:pt x="-4581" y="3378060"/>
                    <a:pt x="15152" y="3384452"/>
                    <a:pt x="20155" y="3371667"/>
                  </a:cubicBezTo>
                  <a:lnTo>
                    <a:pt x="20155" y="3371667"/>
                  </a:lnTo>
                  <a:close/>
                </a:path>
              </a:pathLst>
            </a:custGeom>
            <a:solidFill>
              <a:srgbClr val="A26E58"/>
            </a:solidFill>
            <a:ln w="277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88" name="稻壳儿设计师PPT@老油条PPT_2"/>
          <p:cNvGrpSpPr/>
          <p:nvPr/>
        </p:nvGrpSpPr>
        <p:grpSpPr>
          <a:xfrm rot="5400000">
            <a:off x="1954212" y="5740991"/>
            <a:ext cx="2805113" cy="3998913"/>
            <a:chOff x="11518900" y="771525"/>
            <a:chExt cx="2805113" cy="3998913"/>
          </a:xfrm>
        </p:grpSpPr>
        <p:sp>
          <p:nvSpPr>
            <p:cNvPr id="111" name="Freeform 7"/>
            <p:cNvSpPr/>
            <p:nvPr/>
          </p:nvSpPr>
          <p:spPr bwMode="auto">
            <a:xfrm>
              <a:off x="11884025" y="3700463"/>
              <a:ext cx="131763" cy="263525"/>
            </a:xfrm>
            <a:custGeom>
              <a:avLst/>
              <a:gdLst>
                <a:gd name="T0" fmla="*/ 12 w 22"/>
                <a:gd name="T1" fmla="*/ 2 h 44"/>
                <a:gd name="T2" fmla="*/ 7 w 22"/>
                <a:gd name="T3" fmla="*/ 2 h 44"/>
                <a:gd name="T4" fmla="*/ 4 w 22"/>
                <a:gd name="T5" fmla="*/ 3 h 44"/>
                <a:gd name="T6" fmla="*/ 2 w 22"/>
                <a:gd name="T7" fmla="*/ 28 h 44"/>
                <a:gd name="T8" fmla="*/ 2 w 22"/>
                <a:gd name="T9" fmla="*/ 29 h 44"/>
                <a:gd name="T10" fmla="*/ 2 w 22"/>
                <a:gd name="T11" fmla="*/ 31 h 44"/>
                <a:gd name="T12" fmla="*/ 10 w 22"/>
                <a:gd name="T13" fmla="*/ 44 h 44"/>
                <a:gd name="T14" fmla="*/ 14 w 22"/>
                <a:gd name="T15" fmla="*/ 43 h 44"/>
                <a:gd name="T16" fmla="*/ 15 w 22"/>
                <a:gd name="T17" fmla="*/ 42 h 44"/>
                <a:gd name="T18" fmla="*/ 17 w 22"/>
                <a:gd name="T19" fmla="*/ 16 h 44"/>
                <a:gd name="T20" fmla="*/ 12 w 22"/>
                <a:gd name="T21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44">
                  <a:moveTo>
                    <a:pt x="12" y="2"/>
                  </a:moveTo>
                  <a:cubicBezTo>
                    <a:pt x="10" y="0"/>
                    <a:pt x="8" y="0"/>
                    <a:pt x="7" y="2"/>
                  </a:cubicBezTo>
                  <a:cubicBezTo>
                    <a:pt x="6" y="1"/>
                    <a:pt x="5" y="2"/>
                    <a:pt x="4" y="3"/>
                  </a:cubicBezTo>
                  <a:cubicBezTo>
                    <a:pt x="0" y="11"/>
                    <a:pt x="0" y="20"/>
                    <a:pt x="2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1"/>
                  </a:cubicBezTo>
                  <a:cubicBezTo>
                    <a:pt x="3" y="36"/>
                    <a:pt x="4" y="43"/>
                    <a:pt x="10" y="44"/>
                  </a:cubicBezTo>
                  <a:cubicBezTo>
                    <a:pt x="12" y="44"/>
                    <a:pt x="13" y="44"/>
                    <a:pt x="14" y="43"/>
                  </a:cubicBezTo>
                  <a:cubicBezTo>
                    <a:pt x="14" y="42"/>
                    <a:pt x="15" y="42"/>
                    <a:pt x="15" y="42"/>
                  </a:cubicBezTo>
                  <a:cubicBezTo>
                    <a:pt x="21" y="34"/>
                    <a:pt x="22" y="24"/>
                    <a:pt x="17" y="16"/>
                  </a:cubicBezTo>
                  <a:cubicBezTo>
                    <a:pt x="16" y="11"/>
                    <a:pt x="14" y="6"/>
                    <a:pt x="12" y="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8"/>
            <p:cNvSpPr/>
            <p:nvPr/>
          </p:nvSpPr>
          <p:spPr bwMode="auto">
            <a:xfrm>
              <a:off x="11614150" y="3598863"/>
              <a:ext cx="131763" cy="263525"/>
            </a:xfrm>
            <a:custGeom>
              <a:avLst/>
              <a:gdLst>
                <a:gd name="T0" fmla="*/ 12 w 22"/>
                <a:gd name="T1" fmla="*/ 2 h 44"/>
                <a:gd name="T2" fmla="*/ 7 w 22"/>
                <a:gd name="T3" fmla="*/ 1 h 44"/>
                <a:gd name="T4" fmla="*/ 4 w 22"/>
                <a:gd name="T5" fmla="*/ 3 h 44"/>
                <a:gd name="T6" fmla="*/ 2 w 22"/>
                <a:gd name="T7" fmla="*/ 28 h 44"/>
                <a:gd name="T8" fmla="*/ 2 w 22"/>
                <a:gd name="T9" fmla="*/ 29 h 44"/>
                <a:gd name="T10" fmla="*/ 3 w 22"/>
                <a:gd name="T11" fmla="*/ 31 h 44"/>
                <a:gd name="T12" fmla="*/ 11 w 22"/>
                <a:gd name="T13" fmla="*/ 44 h 44"/>
                <a:gd name="T14" fmla="*/ 14 w 22"/>
                <a:gd name="T15" fmla="*/ 42 h 44"/>
                <a:gd name="T16" fmla="*/ 15 w 22"/>
                <a:gd name="T17" fmla="*/ 41 h 44"/>
                <a:gd name="T18" fmla="*/ 17 w 22"/>
                <a:gd name="T19" fmla="*/ 15 h 44"/>
                <a:gd name="T20" fmla="*/ 12 w 22"/>
                <a:gd name="T21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44">
                  <a:moveTo>
                    <a:pt x="12" y="2"/>
                  </a:moveTo>
                  <a:cubicBezTo>
                    <a:pt x="11" y="0"/>
                    <a:pt x="8" y="0"/>
                    <a:pt x="7" y="1"/>
                  </a:cubicBezTo>
                  <a:cubicBezTo>
                    <a:pt x="6" y="1"/>
                    <a:pt x="5" y="2"/>
                    <a:pt x="4" y="3"/>
                  </a:cubicBezTo>
                  <a:cubicBezTo>
                    <a:pt x="0" y="11"/>
                    <a:pt x="0" y="19"/>
                    <a:pt x="2" y="28"/>
                  </a:cubicBezTo>
                  <a:cubicBezTo>
                    <a:pt x="2" y="28"/>
                    <a:pt x="2" y="28"/>
                    <a:pt x="2" y="29"/>
                  </a:cubicBezTo>
                  <a:cubicBezTo>
                    <a:pt x="2" y="29"/>
                    <a:pt x="2" y="30"/>
                    <a:pt x="3" y="31"/>
                  </a:cubicBezTo>
                  <a:cubicBezTo>
                    <a:pt x="4" y="35"/>
                    <a:pt x="5" y="43"/>
                    <a:pt x="11" y="44"/>
                  </a:cubicBezTo>
                  <a:cubicBezTo>
                    <a:pt x="12" y="44"/>
                    <a:pt x="13" y="43"/>
                    <a:pt x="14" y="42"/>
                  </a:cubicBezTo>
                  <a:cubicBezTo>
                    <a:pt x="14" y="42"/>
                    <a:pt x="15" y="42"/>
                    <a:pt x="15" y="41"/>
                  </a:cubicBezTo>
                  <a:cubicBezTo>
                    <a:pt x="21" y="34"/>
                    <a:pt x="22" y="23"/>
                    <a:pt x="17" y="15"/>
                  </a:cubicBezTo>
                  <a:cubicBezTo>
                    <a:pt x="16" y="10"/>
                    <a:pt x="14" y="6"/>
                    <a:pt x="12" y="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9"/>
            <p:cNvSpPr/>
            <p:nvPr/>
          </p:nvSpPr>
          <p:spPr bwMode="auto">
            <a:xfrm>
              <a:off x="12087225" y="3754438"/>
              <a:ext cx="107950" cy="274638"/>
            </a:xfrm>
            <a:custGeom>
              <a:avLst/>
              <a:gdLst>
                <a:gd name="T0" fmla="*/ 17 w 18"/>
                <a:gd name="T1" fmla="*/ 19 h 46"/>
                <a:gd name="T2" fmla="*/ 9 w 18"/>
                <a:gd name="T3" fmla="*/ 2 h 46"/>
                <a:gd name="T4" fmla="*/ 4 w 18"/>
                <a:gd name="T5" fmla="*/ 3 h 46"/>
                <a:gd name="T6" fmla="*/ 3 w 18"/>
                <a:gd name="T7" fmla="*/ 34 h 46"/>
                <a:gd name="T8" fmla="*/ 5 w 18"/>
                <a:gd name="T9" fmla="*/ 40 h 46"/>
                <a:gd name="T10" fmla="*/ 6 w 18"/>
                <a:gd name="T11" fmla="*/ 41 h 46"/>
                <a:gd name="T12" fmla="*/ 8 w 18"/>
                <a:gd name="T13" fmla="*/ 43 h 46"/>
                <a:gd name="T14" fmla="*/ 14 w 18"/>
                <a:gd name="T15" fmla="*/ 42 h 46"/>
                <a:gd name="T16" fmla="*/ 16 w 18"/>
                <a:gd name="T17" fmla="*/ 37 h 46"/>
                <a:gd name="T18" fmla="*/ 17 w 18"/>
                <a:gd name="T1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46">
                  <a:moveTo>
                    <a:pt x="17" y="19"/>
                  </a:moveTo>
                  <a:cubicBezTo>
                    <a:pt x="16" y="13"/>
                    <a:pt x="14" y="6"/>
                    <a:pt x="9" y="2"/>
                  </a:cubicBezTo>
                  <a:cubicBezTo>
                    <a:pt x="7" y="0"/>
                    <a:pt x="4" y="1"/>
                    <a:pt x="4" y="3"/>
                  </a:cubicBezTo>
                  <a:cubicBezTo>
                    <a:pt x="0" y="13"/>
                    <a:pt x="0" y="24"/>
                    <a:pt x="3" y="34"/>
                  </a:cubicBezTo>
                  <a:cubicBezTo>
                    <a:pt x="4" y="36"/>
                    <a:pt x="4" y="38"/>
                    <a:pt x="5" y="40"/>
                  </a:cubicBezTo>
                  <a:cubicBezTo>
                    <a:pt x="6" y="40"/>
                    <a:pt x="6" y="40"/>
                    <a:pt x="6" y="41"/>
                  </a:cubicBezTo>
                  <a:cubicBezTo>
                    <a:pt x="7" y="42"/>
                    <a:pt x="7" y="42"/>
                    <a:pt x="8" y="43"/>
                  </a:cubicBezTo>
                  <a:cubicBezTo>
                    <a:pt x="9" y="46"/>
                    <a:pt x="13" y="45"/>
                    <a:pt x="14" y="42"/>
                  </a:cubicBezTo>
                  <a:cubicBezTo>
                    <a:pt x="15" y="41"/>
                    <a:pt x="16" y="39"/>
                    <a:pt x="16" y="37"/>
                  </a:cubicBezTo>
                  <a:cubicBezTo>
                    <a:pt x="18" y="31"/>
                    <a:pt x="17" y="24"/>
                    <a:pt x="17" y="19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"/>
            <p:cNvSpPr/>
            <p:nvPr/>
          </p:nvSpPr>
          <p:spPr bwMode="auto">
            <a:xfrm>
              <a:off x="12165013" y="3378200"/>
              <a:ext cx="112713" cy="268288"/>
            </a:xfrm>
            <a:custGeom>
              <a:avLst/>
              <a:gdLst>
                <a:gd name="T0" fmla="*/ 11 w 19"/>
                <a:gd name="T1" fmla="*/ 5 h 45"/>
                <a:gd name="T2" fmla="*/ 10 w 19"/>
                <a:gd name="T3" fmla="*/ 5 h 45"/>
                <a:gd name="T4" fmla="*/ 10 w 19"/>
                <a:gd name="T5" fmla="*/ 5 h 45"/>
                <a:gd name="T6" fmla="*/ 1 w 19"/>
                <a:gd name="T7" fmla="*/ 16 h 45"/>
                <a:gd name="T8" fmla="*/ 6 w 19"/>
                <a:gd name="T9" fmla="*/ 38 h 45"/>
                <a:gd name="T10" fmla="*/ 8 w 19"/>
                <a:gd name="T11" fmla="*/ 42 h 45"/>
                <a:gd name="T12" fmla="*/ 17 w 19"/>
                <a:gd name="T13" fmla="*/ 33 h 45"/>
                <a:gd name="T14" fmla="*/ 19 w 19"/>
                <a:gd name="T15" fmla="*/ 25 h 45"/>
                <a:gd name="T16" fmla="*/ 11 w 19"/>
                <a:gd name="T1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5">
                  <a:moveTo>
                    <a:pt x="11" y="5"/>
                  </a:moveTo>
                  <a:cubicBezTo>
                    <a:pt x="11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3" y="0"/>
                    <a:pt x="1" y="12"/>
                    <a:pt x="1" y="16"/>
                  </a:cubicBezTo>
                  <a:cubicBezTo>
                    <a:pt x="0" y="21"/>
                    <a:pt x="1" y="33"/>
                    <a:pt x="6" y="38"/>
                  </a:cubicBezTo>
                  <a:cubicBezTo>
                    <a:pt x="6" y="40"/>
                    <a:pt x="7" y="41"/>
                    <a:pt x="8" y="42"/>
                  </a:cubicBezTo>
                  <a:cubicBezTo>
                    <a:pt x="14" y="45"/>
                    <a:pt x="16" y="39"/>
                    <a:pt x="17" y="33"/>
                  </a:cubicBezTo>
                  <a:cubicBezTo>
                    <a:pt x="18" y="30"/>
                    <a:pt x="18" y="27"/>
                    <a:pt x="19" y="25"/>
                  </a:cubicBezTo>
                  <a:cubicBezTo>
                    <a:pt x="19" y="20"/>
                    <a:pt x="19" y="6"/>
                    <a:pt x="11" y="5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"/>
            <p:cNvSpPr/>
            <p:nvPr/>
          </p:nvSpPr>
          <p:spPr bwMode="auto">
            <a:xfrm>
              <a:off x="11572875" y="4225925"/>
              <a:ext cx="112713" cy="269875"/>
            </a:xfrm>
            <a:custGeom>
              <a:avLst/>
              <a:gdLst>
                <a:gd name="T0" fmla="*/ 11 w 19"/>
                <a:gd name="T1" fmla="*/ 5 h 45"/>
                <a:gd name="T2" fmla="*/ 10 w 19"/>
                <a:gd name="T3" fmla="*/ 5 h 45"/>
                <a:gd name="T4" fmla="*/ 10 w 19"/>
                <a:gd name="T5" fmla="*/ 5 h 45"/>
                <a:gd name="T6" fmla="*/ 0 w 19"/>
                <a:gd name="T7" fmla="*/ 16 h 45"/>
                <a:gd name="T8" fmla="*/ 5 w 19"/>
                <a:gd name="T9" fmla="*/ 38 h 45"/>
                <a:gd name="T10" fmla="*/ 8 w 19"/>
                <a:gd name="T11" fmla="*/ 42 h 45"/>
                <a:gd name="T12" fmla="*/ 17 w 19"/>
                <a:gd name="T13" fmla="*/ 33 h 45"/>
                <a:gd name="T14" fmla="*/ 18 w 19"/>
                <a:gd name="T15" fmla="*/ 25 h 45"/>
                <a:gd name="T16" fmla="*/ 11 w 19"/>
                <a:gd name="T1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5">
                  <a:moveTo>
                    <a:pt x="11" y="5"/>
                  </a:moveTo>
                  <a:cubicBezTo>
                    <a:pt x="10" y="4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3" y="0"/>
                    <a:pt x="1" y="11"/>
                    <a:pt x="0" y="16"/>
                  </a:cubicBezTo>
                  <a:cubicBezTo>
                    <a:pt x="0" y="21"/>
                    <a:pt x="1" y="32"/>
                    <a:pt x="5" y="38"/>
                  </a:cubicBezTo>
                  <a:cubicBezTo>
                    <a:pt x="6" y="39"/>
                    <a:pt x="7" y="41"/>
                    <a:pt x="8" y="42"/>
                  </a:cubicBezTo>
                  <a:cubicBezTo>
                    <a:pt x="14" y="45"/>
                    <a:pt x="16" y="38"/>
                    <a:pt x="17" y="33"/>
                  </a:cubicBezTo>
                  <a:cubicBezTo>
                    <a:pt x="18" y="30"/>
                    <a:pt x="18" y="27"/>
                    <a:pt x="18" y="25"/>
                  </a:cubicBezTo>
                  <a:cubicBezTo>
                    <a:pt x="19" y="19"/>
                    <a:pt x="18" y="5"/>
                    <a:pt x="11" y="5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"/>
            <p:cNvSpPr/>
            <p:nvPr/>
          </p:nvSpPr>
          <p:spPr bwMode="auto">
            <a:xfrm>
              <a:off x="11966575" y="3425825"/>
              <a:ext cx="131763" cy="263525"/>
            </a:xfrm>
            <a:custGeom>
              <a:avLst/>
              <a:gdLst>
                <a:gd name="T0" fmla="*/ 20 w 22"/>
                <a:gd name="T1" fmla="*/ 25 h 44"/>
                <a:gd name="T2" fmla="*/ 16 w 22"/>
                <a:gd name="T3" fmla="*/ 10 h 44"/>
                <a:gd name="T4" fmla="*/ 12 w 22"/>
                <a:gd name="T5" fmla="*/ 2 h 44"/>
                <a:gd name="T6" fmla="*/ 6 w 22"/>
                <a:gd name="T7" fmla="*/ 3 h 44"/>
                <a:gd name="T8" fmla="*/ 5 w 22"/>
                <a:gd name="T9" fmla="*/ 8 h 44"/>
                <a:gd name="T10" fmla="*/ 2 w 22"/>
                <a:gd name="T11" fmla="*/ 29 h 44"/>
                <a:gd name="T12" fmla="*/ 4 w 22"/>
                <a:gd name="T13" fmla="*/ 34 h 44"/>
                <a:gd name="T14" fmla="*/ 7 w 22"/>
                <a:gd name="T15" fmla="*/ 40 h 44"/>
                <a:gd name="T16" fmla="*/ 8 w 22"/>
                <a:gd name="T17" fmla="*/ 40 h 44"/>
                <a:gd name="T18" fmla="*/ 17 w 22"/>
                <a:gd name="T19" fmla="*/ 42 h 44"/>
                <a:gd name="T20" fmla="*/ 20 w 22"/>
                <a:gd name="T2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44">
                  <a:moveTo>
                    <a:pt x="20" y="25"/>
                  </a:moveTo>
                  <a:cubicBezTo>
                    <a:pt x="20" y="19"/>
                    <a:pt x="19" y="14"/>
                    <a:pt x="16" y="10"/>
                  </a:cubicBezTo>
                  <a:cubicBezTo>
                    <a:pt x="15" y="7"/>
                    <a:pt x="14" y="5"/>
                    <a:pt x="12" y="2"/>
                  </a:cubicBezTo>
                  <a:cubicBezTo>
                    <a:pt x="11" y="0"/>
                    <a:pt x="7" y="0"/>
                    <a:pt x="6" y="3"/>
                  </a:cubicBezTo>
                  <a:cubicBezTo>
                    <a:pt x="6" y="5"/>
                    <a:pt x="5" y="7"/>
                    <a:pt x="5" y="8"/>
                  </a:cubicBezTo>
                  <a:cubicBezTo>
                    <a:pt x="0" y="13"/>
                    <a:pt x="1" y="24"/>
                    <a:pt x="2" y="29"/>
                  </a:cubicBezTo>
                  <a:cubicBezTo>
                    <a:pt x="2" y="30"/>
                    <a:pt x="3" y="32"/>
                    <a:pt x="4" y="34"/>
                  </a:cubicBezTo>
                  <a:cubicBezTo>
                    <a:pt x="4" y="36"/>
                    <a:pt x="5" y="39"/>
                    <a:pt x="7" y="40"/>
                  </a:cubicBezTo>
                  <a:cubicBezTo>
                    <a:pt x="7" y="40"/>
                    <a:pt x="8" y="40"/>
                    <a:pt x="8" y="40"/>
                  </a:cubicBezTo>
                  <a:cubicBezTo>
                    <a:pt x="10" y="43"/>
                    <a:pt x="13" y="44"/>
                    <a:pt x="17" y="42"/>
                  </a:cubicBezTo>
                  <a:cubicBezTo>
                    <a:pt x="22" y="39"/>
                    <a:pt x="21" y="30"/>
                    <a:pt x="20" y="25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3"/>
            <p:cNvSpPr/>
            <p:nvPr/>
          </p:nvSpPr>
          <p:spPr bwMode="auto">
            <a:xfrm>
              <a:off x="11728450" y="3927475"/>
              <a:ext cx="131763" cy="269875"/>
            </a:xfrm>
            <a:custGeom>
              <a:avLst/>
              <a:gdLst>
                <a:gd name="T0" fmla="*/ 20 w 22"/>
                <a:gd name="T1" fmla="*/ 25 h 45"/>
                <a:gd name="T2" fmla="*/ 16 w 22"/>
                <a:gd name="T3" fmla="*/ 11 h 45"/>
                <a:gd name="T4" fmla="*/ 12 w 22"/>
                <a:gd name="T5" fmla="*/ 3 h 45"/>
                <a:gd name="T6" fmla="*/ 6 w 22"/>
                <a:gd name="T7" fmla="*/ 3 h 45"/>
                <a:gd name="T8" fmla="*/ 5 w 22"/>
                <a:gd name="T9" fmla="*/ 9 h 45"/>
                <a:gd name="T10" fmla="*/ 2 w 22"/>
                <a:gd name="T11" fmla="*/ 30 h 45"/>
                <a:gd name="T12" fmla="*/ 4 w 22"/>
                <a:gd name="T13" fmla="*/ 34 h 45"/>
                <a:gd name="T14" fmla="*/ 7 w 22"/>
                <a:gd name="T15" fmla="*/ 40 h 45"/>
                <a:gd name="T16" fmla="*/ 9 w 22"/>
                <a:gd name="T17" fmla="*/ 41 h 45"/>
                <a:gd name="T18" fmla="*/ 17 w 22"/>
                <a:gd name="T19" fmla="*/ 43 h 45"/>
                <a:gd name="T20" fmla="*/ 20 w 22"/>
                <a:gd name="T21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45">
                  <a:moveTo>
                    <a:pt x="20" y="25"/>
                  </a:moveTo>
                  <a:cubicBezTo>
                    <a:pt x="20" y="20"/>
                    <a:pt x="19" y="14"/>
                    <a:pt x="16" y="11"/>
                  </a:cubicBezTo>
                  <a:cubicBezTo>
                    <a:pt x="15" y="8"/>
                    <a:pt x="14" y="5"/>
                    <a:pt x="12" y="3"/>
                  </a:cubicBezTo>
                  <a:cubicBezTo>
                    <a:pt x="11" y="0"/>
                    <a:pt x="7" y="1"/>
                    <a:pt x="6" y="3"/>
                  </a:cubicBezTo>
                  <a:cubicBezTo>
                    <a:pt x="6" y="5"/>
                    <a:pt x="6" y="7"/>
                    <a:pt x="5" y="9"/>
                  </a:cubicBezTo>
                  <a:cubicBezTo>
                    <a:pt x="0" y="13"/>
                    <a:pt x="1" y="24"/>
                    <a:pt x="2" y="30"/>
                  </a:cubicBezTo>
                  <a:cubicBezTo>
                    <a:pt x="2" y="31"/>
                    <a:pt x="3" y="33"/>
                    <a:pt x="4" y="34"/>
                  </a:cubicBezTo>
                  <a:cubicBezTo>
                    <a:pt x="4" y="37"/>
                    <a:pt x="5" y="39"/>
                    <a:pt x="7" y="40"/>
                  </a:cubicBezTo>
                  <a:cubicBezTo>
                    <a:pt x="7" y="41"/>
                    <a:pt x="8" y="41"/>
                    <a:pt x="9" y="41"/>
                  </a:cubicBezTo>
                  <a:cubicBezTo>
                    <a:pt x="11" y="44"/>
                    <a:pt x="14" y="45"/>
                    <a:pt x="17" y="43"/>
                  </a:cubicBezTo>
                  <a:cubicBezTo>
                    <a:pt x="22" y="39"/>
                    <a:pt x="21" y="31"/>
                    <a:pt x="20" y="25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4"/>
            <p:cNvSpPr/>
            <p:nvPr/>
          </p:nvSpPr>
          <p:spPr bwMode="auto">
            <a:xfrm>
              <a:off x="12145963" y="2978150"/>
              <a:ext cx="120650" cy="279400"/>
            </a:xfrm>
            <a:custGeom>
              <a:avLst/>
              <a:gdLst>
                <a:gd name="T0" fmla="*/ 19 w 20"/>
                <a:gd name="T1" fmla="*/ 30 h 47"/>
                <a:gd name="T2" fmla="*/ 17 w 20"/>
                <a:gd name="T3" fmla="*/ 12 h 47"/>
                <a:gd name="T4" fmla="*/ 5 w 20"/>
                <a:gd name="T5" fmla="*/ 8 h 47"/>
                <a:gd name="T6" fmla="*/ 5 w 20"/>
                <a:gd name="T7" fmla="*/ 38 h 47"/>
                <a:gd name="T8" fmla="*/ 8 w 20"/>
                <a:gd name="T9" fmla="*/ 41 h 47"/>
                <a:gd name="T10" fmla="*/ 11 w 20"/>
                <a:gd name="T11" fmla="*/ 45 h 47"/>
                <a:gd name="T12" fmla="*/ 19 w 20"/>
                <a:gd name="T13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7">
                  <a:moveTo>
                    <a:pt x="19" y="30"/>
                  </a:moveTo>
                  <a:cubicBezTo>
                    <a:pt x="20" y="24"/>
                    <a:pt x="19" y="17"/>
                    <a:pt x="17" y="12"/>
                  </a:cubicBezTo>
                  <a:cubicBezTo>
                    <a:pt x="15" y="7"/>
                    <a:pt x="9" y="0"/>
                    <a:pt x="5" y="8"/>
                  </a:cubicBezTo>
                  <a:cubicBezTo>
                    <a:pt x="0" y="16"/>
                    <a:pt x="2" y="30"/>
                    <a:pt x="5" y="38"/>
                  </a:cubicBezTo>
                  <a:cubicBezTo>
                    <a:pt x="6" y="39"/>
                    <a:pt x="7" y="41"/>
                    <a:pt x="8" y="41"/>
                  </a:cubicBezTo>
                  <a:cubicBezTo>
                    <a:pt x="8" y="43"/>
                    <a:pt x="9" y="44"/>
                    <a:pt x="11" y="45"/>
                  </a:cubicBezTo>
                  <a:cubicBezTo>
                    <a:pt x="19" y="47"/>
                    <a:pt x="19" y="35"/>
                    <a:pt x="19" y="30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5"/>
            <p:cNvSpPr/>
            <p:nvPr/>
          </p:nvSpPr>
          <p:spPr bwMode="auto">
            <a:xfrm>
              <a:off x="12344400" y="2924175"/>
              <a:ext cx="125413" cy="274638"/>
            </a:xfrm>
            <a:custGeom>
              <a:avLst/>
              <a:gdLst>
                <a:gd name="T0" fmla="*/ 20 w 21"/>
                <a:gd name="T1" fmla="*/ 29 h 46"/>
                <a:gd name="T2" fmla="*/ 18 w 21"/>
                <a:gd name="T3" fmla="*/ 11 h 46"/>
                <a:gd name="T4" fmla="*/ 5 w 21"/>
                <a:gd name="T5" fmla="*/ 7 h 46"/>
                <a:gd name="T6" fmla="*/ 6 w 21"/>
                <a:gd name="T7" fmla="*/ 37 h 46"/>
                <a:gd name="T8" fmla="*/ 9 w 21"/>
                <a:gd name="T9" fmla="*/ 40 h 46"/>
                <a:gd name="T10" fmla="*/ 12 w 21"/>
                <a:gd name="T11" fmla="*/ 44 h 46"/>
                <a:gd name="T12" fmla="*/ 20 w 21"/>
                <a:gd name="T13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6">
                  <a:moveTo>
                    <a:pt x="20" y="29"/>
                  </a:moveTo>
                  <a:cubicBezTo>
                    <a:pt x="21" y="23"/>
                    <a:pt x="20" y="16"/>
                    <a:pt x="18" y="11"/>
                  </a:cubicBezTo>
                  <a:cubicBezTo>
                    <a:pt x="15" y="6"/>
                    <a:pt x="10" y="0"/>
                    <a:pt x="5" y="7"/>
                  </a:cubicBezTo>
                  <a:cubicBezTo>
                    <a:pt x="0" y="15"/>
                    <a:pt x="2" y="29"/>
                    <a:pt x="6" y="37"/>
                  </a:cubicBezTo>
                  <a:cubicBezTo>
                    <a:pt x="7" y="38"/>
                    <a:pt x="8" y="40"/>
                    <a:pt x="9" y="40"/>
                  </a:cubicBezTo>
                  <a:cubicBezTo>
                    <a:pt x="9" y="42"/>
                    <a:pt x="10" y="44"/>
                    <a:pt x="12" y="44"/>
                  </a:cubicBezTo>
                  <a:cubicBezTo>
                    <a:pt x="19" y="46"/>
                    <a:pt x="20" y="34"/>
                    <a:pt x="20" y="29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6"/>
            <p:cNvSpPr/>
            <p:nvPr/>
          </p:nvSpPr>
          <p:spPr bwMode="auto">
            <a:xfrm>
              <a:off x="11769725" y="3354388"/>
              <a:ext cx="125413" cy="250825"/>
            </a:xfrm>
            <a:custGeom>
              <a:avLst/>
              <a:gdLst>
                <a:gd name="T0" fmla="*/ 18 w 21"/>
                <a:gd name="T1" fmla="*/ 21 h 42"/>
                <a:gd name="T2" fmla="*/ 14 w 21"/>
                <a:gd name="T3" fmla="*/ 5 h 42"/>
                <a:gd name="T4" fmla="*/ 9 w 21"/>
                <a:gd name="T5" fmla="*/ 1 h 42"/>
                <a:gd name="T6" fmla="*/ 3 w 21"/>
                <a:gd name="T7" fmla="*/ 7 h 42"/>
                <a:gd name="T8" fmla="*/ 3 w 21"/>
                <a:gd name="T9" fmla="*/ 28 h 42"/>
                <a:gd name="T10" fmla="*/ 5 w 21"/>
                <a:gd name="T11" fmla="*/ 31 h 42"/>
                <a:gd name="T12" fmla="*/ 8 w 21"/>
                <a:gd name="T13" fmla="*/ 38 h 42"/>
                <a:gd name="T14" fmla="*/ 9 w 21"/>
                <a:gd name="T15" fmla="*/ 38 h 42"/>
                <a:gd name="T16" fmla="*/ 12 w 21"/>
                <a:gd name="T17" fmla="*/ 41 h 42"/>
                <a:gd name="T18" fmla="*/ 15 w 21"/>
                <a:gd name="T19" fmla="*/ 41 h 42"/>
                <a:gd name="T20" fmla="*/ 18 w 21"/>
                <a:gd name="T21" fmla="*/ 22 h 42"/>
                <a:gd name="T22" fmla="*/ 18 w 21"/>
                <a:gd name="T2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2">
                  <a:moveTo>
                    <a:pt x="18" y="21"/>
                  </a:moveTo>
                  <a:cubicBezTo>
                    <a:pt x="18" y="15"/>
                    <a:pt x="17" y="10"/>
                    <a:pt x="14" y="5"/>
                  </a:cubicBezTo>
                  <a:cubicBezTo>
                    <a:pt x="13" y="3"/>
                    <a:pt x="11" y="2"/>
                    <a:pt x="9" y="1"/>
                  </a:cubicBezTo>
                  <a:cubicBezTo>
                    <a:pt x="6" y="0"/>
                    <a:pt x="4" y="3"/>
                    <a:pt x="3" y="7"/>
                  </a:cubicBezTo>
                  <a:cubicBezTo>
                    <a:pt x="1" y="14"/>
                    <a:pt x="0" y="22"/>
                    <a:pt x="3" y="28"/>
                  </a:cubicBezTo>
                  <a:cubicBezTo>
                    <a:pt x="3" y="29"/>
                    <a:pt x="4" y="30"/>
                    <a:pt x="5" y="31"/>
                  </a:cubicBezTo>
                  <a:cubicBezTo>
                    <a:pt x="6" y="34"/>
                    <a:pt x="7" y="37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10" y="39"/>
                    <a:pt x="10" y="40"/>
                    <a:pt x="12" y="41"/>
                  </a:cubicBezTo>
                  <a:cubicBezTo>
                    <a:pt x="13" y="42"/>
                    <a:pt x="14" y="42"/>
                    <a:pt x="15" y="41"/>
                  </a:cubicBezTo>
                  <a:cubicBezTo>
                    <a:pt x="21" y="37"/>
                    <a:pt x="19" y="28"/>
                    <a:pt x="18" y="22"/>
                  </a:cubicBezTo>
                  <a:cubicBezTo>
                    <a:pt x="18" y="21"/>
                    <a:pt x="18" y="21"/>
                    <a:pt x="18" y="21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7"/>
            <p:cNvSpPr/>
            <p:nvPr/>
          </p:nvSpPr>
          <p:spPr bwMode="auto">
            <a:xfrm>
              <a:off x="11782425" y="4525963"/>
              <a:ext cx="125413" cy="244475"/>
            </a:xfrm>
            <a:custGeom>
              <a:avLst/>
              <a:gdLst>
                <a:gd name="T0" fmla="*/ 18 w 21"/>
                <a:gd name="T1" fmla="*/ 20 h 41"/>
                <a:gd name="T2" fmla="*/ 14 w 21"/>
                <a:gd name="T3" fmla="*/ 5 h 41"/>
                <a:gd name="T4" fmla="*/ 9 w 21"/>
                <a:gd name="T5" fmla="*/ 1 h 41"/>
                <a:gd name="T6" fmla="*/ 3 w 21"/>
                <a:gd name="T7" fmla="*/ 7 h 41"/>
                <a:gd name="T8" fmla="*/ 3 w 21"/>
                <a:gd name="T9" fmla="*/ 27 h 41"/>
                <a:gd name="T10" fmla="*/ 5 w 21"/>
                <a:gd name="T11" fmla="*/ 31 h 41"/>
                <a:gd name="T12" fmla="*/ 8 w 21"/>
                <a:gd name="T13" fmla="*/ 37 h 41"/>
                <a:gd name="T14" fmla="*/ 9 w 21"/>
                <a:gd name="T15" fmla="*/ 37 h 41"/>
                <a:gd name="T16" fmla="*/ 12 w 21"/>
                <a:gd name="T17" fmla="*/ 40 h 41"/>
                <a:gd name="T18" fmla="*/ 15 w 21"/>
                <a:gd name="T19" fmla="*/ 40 h 41"/>
                <a:gd name="T20" fmla="*/ 18 w 21"/>
                <a:gd name="T21" fmla="*/ 21 h 41"/>
                <a:gd name="T22" fmla="*/ 18 w 21"/>
                <a:gd name="T23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1">
                  <a:moveTo>
                    <a:pt x="18" y="20"/>
                  </a:moveTo>
                  <a:cubicBezTo>
                    <a:pt x="18" y="15"/>
                    <a:pt x="17" y="9"/>
                    <a:pt x="14" y="5"/>
                  </a:cubicBezTo>
                  <a:cubicBezTo>
                    <a:pt x="13" y="2"/>
                    <a:pt x="11" y="1"/>
                    <a:pt x="9" y="1"/>
                  </a:cubicBezTo>
                  <a:cubicBezTo>
                    <a:pt x="6" y="0"/>
                    <a:pt x="4" y="2"/>
                    <a:pt x="3" y="7"/>
                  </a:cubicBezTo>
                  <a:cubicBezTo>
                    <a:pt x="0" y="13"/>
                    <a:pt x="0" y="21"/>
                    <a:pt x="3" y="27"/>
                  </a:cubicBezTo>
                  <a:cubicBezTo>
                    <a:pt x="3" y="28"/>
                    <a:pt x="4" y="30"/>
                    <a:pt x="5" y="31"/>
                  </a:cubicBezTo>
                  <a:cubicBezTo>
                    <a:pt x="6" y="34"/>
                    <a:pt x="7" y="36"/>
                    <a:pt x="8" y="37"/>
                  </a:cubicBezTo>
                  <a:cubicBezTo>
                    <a:pt x="8" y="37"/>
                    <a:pt x="9" y="37"/>
                    <a:pt x="9" y="37"/>
                  </a:cubicBezTo>
                  <a:cubicBezTo>
                    <a:pt x="9" y="39"/>
                    <a:pt x="10" y="40"/>
                    <a:pt x="12" y="40"/>
                  </a:cubicBezTo>
                  <a:cubicBezTo>
                    <a:pt x="13" y="41"/>
                    <a:pt x="14" y="41"/>
                    <a:pt x="15" y="40"/>
                  </a:cubicBezTo>
                  <a:cubicBezTo>
                    <a:pt x="21" y="37"/>
                    <a:pt x="19" y="27"/>
                    <a:pt x="18" y="21"/>
                  </a:cubicBezTo>
                  <a:cubicBezTo>
                    <a:pt x="18" y="21"/>
                    <a:pt x="18" y="20"/>
                    <a:pt x="18" y="20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8"/>
            <p:cNvSpPr>
              <a:spLocks noEditPoints="1"/>
            </p:cNvSpPr>
            <p:nvPr/>
          </p:nvSpPr>
          <p:spPr bwMode="auto">
            <a:xfrm>
              <a:off x="11942763" y="3114675"/>
              <a:ext cx="150813" cy="274638"/>
            </a:xfrm>
            <a:custGeom>
              <a:avLst/>
              <a:gdLst>
                <a:gd name="T0" fmla="*/ 13 w 25"/>
                <a:gd name="T1" fmla="*/ 4 h 46"/>
                <a:gd name="T2" fmla="*/ 12 w 25"/>
                <a:gd name="T3" fmla="*/ 2 h 46"/>
                <a:gd name="T4" fmla="*/ 6 w 25"/>
                <a:gd name="T5" fmla="*/ 3 h 46"/>
                <a:gd name="T6" fmla="*/ 5 w 25"/>
                <a:gd name="T7" fmla="*/ 10 h 46"/>
                <a:gd name="T8" fmla="*/ 9 w 25"/>
                <a:gd name="T9" fmla="*/ 37 h 46"/>
                <a:gd name="T10" fmla="*/ 12 w 25"/>
                <a:gd name="T11" fmla="*/ 43 h 46"/>
                <a:gd name="T12" fmla="*/ 18 w 25"/>
                <a:gd name="T13" fmla="*/ 43 h 46"/>
                <a:gd name="T14" fmla="*/ 18 w 25"/>
                <a:gd name="T15" fmla="*/ 7 h 46"/>
                <a:gd name="T16" fmla="*/ 13 w 25"/>
                <a:gd name="T17" fmla="*/ 4 h 46"/>
                <a:gd name="T18" fmla="*/ 14 w 25"/>
                <a:gd name="T19" fmla="*/ 28 h 46"/>
                <a:gd name="T20" fmla="*/ 14 w 25"/>
                <a:gd name="T21" fmla="*/ 29 h 46"/>
                <a:gd name="T22" fmla="*/ 13 w 25"/>
                <a:gd name="T23" fmla="*/ 25 h 46"/>
                <a:gd name="T24" fmla="*/ 13 w 25"/>
                <a:gd name="T25" fmla="*/ 18 h 46"/>
                <a:gd name="T26" fmla="*/ 15 w 25"/>
                <a:gd name="T27" fmla="*/ 27 h 46"/>
                <a:gd name="T28" fmla="*/ 14 w 25"/>
                <a:gd name="T29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46">
                  <a:moveTo>
                    <a:pt x="13" y="4"/>
                  </a:moveTo>
                  <a:cubicBezTo>
                    <a:pt x="13" y="3"/>
                    <a:pt x="13" y="3"/>
                    <a:pt x="12" y="2"/>
                  </a:cubicBezTo>
                  <a:cubicBezTo>
                    <a:pt x="11" y="0"/>
                    <a:pt x="7" y="0"/>
                    <a:pt x="6" y="3"/>
                  </a:cubicBezTo>
                  <a:cubicBezTo>
                    <a:pt x="6" y="5"/>
                    <a:pt x="6" y="8"/>
                    <a:pt x="5" y="10"/>
                  </a:cubicBezTo>
                  <a:cubicBezTo>
                    <a:pt x="2" y="18"/>
                    <a:pt x="0" y="34"/>
                    <a:pt x="9" y="37"/>
                  </a:cubicBezTo>
                  <a:cubicBezTo>
                    <a:pt x="10" y="39"/>
                    <a:pt x="11" y="41"/>
                    <a:pt x="12" y="43"/>
                  </a:cubicBezTo>
                  <a:cubicBezTo>
                    <a:pt x="13" y="46"/>
                    <a:pt x="16" y="45"/>
                    <a:pt x="18" y="43"/>
                  </a:cubicBezTo>
                  <a:cubicBezTo>
                    <a:pt x="25" y="33"/>
                    <a:pt x="24" y="18"/>
                    <a:pt x="18" y="7"/>
                  </a:cubicBezTo>
                  <a:cubicBezTo>
                    <a:pt x="17" y="5"/>
                    <a:pt x="15" y="4"/>
                    <a:pt x="13" y="4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9"/>
                    <a:pt x="14" y="29"/>
                  </a:cubicBezTo>
                  <a:cubicBezTo>
                    <a:pt x="14" y="28"/>
                    <a:pt x="13" y="26"/>
                    <a:pt x="13" y="25"/>
                  </a:cubicBezTo>
                  <a:cubicBezTo>
                    <a:pt x="13" y="23"/>
                    <a:pt x="13" y="20"/>
                    <a:pt x="13" y="18"/>
                  </a:cubicBezTo>
                  <a:cubicBezTo>
                    <a:pt x="14" y="21"/>
                    <a:pt x="14" y="24"/>
                    <a:pt x="15" y="27"/>
                  </a:cubicBezTo>
                  <a:cubicBezTo>
                    <a:pt x="14" y="28"/>
                    <a:pt x="14" y="28"/>
                    <a:pt x="14" y="28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9"/>
            <p:cNvSpPr>
              <a:spLocks noEditPoints="1"/>
            </p:cNvSpPr>
            <p:nvPr/>
          </p:nvSpPr>
          <p:spPr bwMode="auto">
            <a:xfrm>
              <a:off x="11518900" y="2762250"/>
              <a:ext cx="149225" cy="274638"/>
            </a:xfrm>
            <a:custGeom>
              <a:avLst/>
              <a:gdLst>
                <a:gd name="T0" fmla="*/ 13 w 25"/>
                <a:gd name="T1" fmla="*/ 4 h 46"/>
                <a:gd name="T2" fmla="*/ 12 w 25"/>
                <a:gd name="T3" fmla="*/ 2 h 46"/>
                <a:gd name="T4" fmla="*/ 7 w 25"/>
                <a:gd name="T5" fmla="*/ 3 h 46"/>
                <a:gd name="T6" fmla="*/ 6 w 25"/>
                <a:gd name="T7" fmla="*/ 10 h 46"/>
                <a:gd name="T8" fmla="*/ 9 w 25"/>
                <a:gd name="T9" fmla="*/ 37 h 46"/>
                <a:gd name="T10" fmla="*/ 12 w 25"/>
                <a:gd name="T11" fmla="*/ 43 h 46"/>
                <a:gd name="T12" fmla="*/ 18 w 25"/>
                <a:gd name="T13" fmla="*/ 43 h 46"/>
                <a:gd name="T14" fmla="*/ 18 w 25"/>
                <a:gd name="T15" fmla="*/ 7 h 46"/>
                <a:gd name="T16" fmla="*/ 13 w 25"/>
                <a:gd name="T17" fmla="*/ 4 h 46"/>
                <a:gd name="T18" fmla="*/ 14 w 25"/>
                <a:gd name="T19" fmla="*/ 28 h 46"/>
                <a:gd name="T20" fmla="*/ 14 w 25"/>
                <a:gd name="T21" fmla="*/ 29 h 46"/>
                <a:gd name="T22" fmla="*/ 13 w 25"/>
                <a:gd name="T23" fmla="*/ 25 h 46"/>
                <a:gd name="T24" fmla="*/ 13 w 25"/>
                <a:gd name="T25" fmla="*/ 18 h 46"/>
                <a:gd name="T26" fmla="*/ 15 w 25"/>
                <a:gd name="T27" fmla="*/ 27 h 46"/>
                <a:gd name="T28" fmla="*/ 14 w 25"/>
                <a:gd name="T29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46">
                  <a:moveTo>
                    <a:pt x="13" y="4"/>
                  </a:moveTo>
                  <a:cubicBezTo>
                    <a:pt x="13" y="3"/>
                    <a:pt x="13" y="3"/>
                    <a:pt x="12" y="2"/>
                  </a:cubicBezTo>
                  <a:cubicBezTo>
                    <a:pt x="11" y="0"/>
                    <a:pt x="7" y="0"/>
                    <a:pt x="7" y="3"/>
                  </a:cubicBezTo>
                  <a:cubicBezTo>
                    <a:pt x="6" y="5"/>
                    <a:pt x="6" y="8"/>
                    <a:pt x="6" y="10"/>
                  </a:cubicBezTo>
                  <a:cubicBezTo>
                    <a:pt x="2" y="18"/>
                    <a:pt x="0" y="34"/>
                    <a:pt x="9" y="37"/>
                  </a:cubicBezTo>
                  <a:cubicBezTo>
                    <a:pt x="10" y="39"/>
                    <a:pt x="11" y="41"/>
                    <a:pt x="12" y="43"/>
                  </a:cubicBezTo>
                  <a:cubicBezTo>
                    <a:pt x="13" y="46"/>
                    <a:pt x="17" y="45"/>
                    <a:pt x="18" y="43"/>
                  </a:cubicBezTo>
                  <a:cubicBezTo>
                    <a:pt x="25" y="33"/>
                    <a:pt x="24" y="18"/>
                    <a:pt x="18" y="7"/>
                  </a:cubicBezTo>
                  <a:cubicBezTo>
                    <a:pt x="17" y="6"/>
                    <a:pt x="15" y="4"/>
                    <a:pt x="13" y="4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9"/>
                    <a:pt x="14" y="29"/>
                  </a:cubicBezTo>
                  <a:cubicBezTo>
                    <a:pt x="14" y="28"/>
                    <a:pt x="13" y="26"/>
                    <a:pt x="13" y="25"/>
                  </a:cubicBezTo>
                  <a:cubicBezTo>
                    <a:pt x="13" y="23"/>
                    <a:pt x="13" y="20"/>
                    <a:pt x="13" y="18"/>
                  </a:cubicBezTo>
                  <a:cubicBezTo>
                    <a:pt x="14" y="21"/>
                    <a:pt x="15" y="24"/>
                    <a:pt x="15" y="27"/>
                  </a:cubicBezTo>
                  <a:cubicBezTo>
                    <a:pt x="15" y="28"/>
                    <a:pt x="14" y="28"/>
                    <a:pt x="14" y="28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20"/>
            <p:cNvSpPr>
              <a:spLocks noEditPoints="1"/>
            </p:cNvSpPr>
            <p:nvPr/>
          </p:nvSpPr>
          <p:spPr bwMode="auto">
            <a:xfrm>
              <a:off x="11525250" y="3192463"/>
              <a:ext cx="149225" cy="268288"/>
            </a:xfrm>
            <a:custGeom>
              <a:avLst/>
              <a:gdLst>
                <a:gd name="T0" fmla="*/ 13 w 25"/>
                <a:gd name="T1" fmla="*/ 3 h 45"/>
                <a:gd name="T2" fmla="*/ 12 w 25"/>
                <a:gd name="T3" fmla="*/ 2 h 45"/>
                <a:gd name="T4" fmla="*/ 6 w 25"/>
                <a:gd name="T5" fmla="*/ 3 h 45"/>
                <a:gd name="T6" fmla="*/ 5 w 25"/>
                <a:gd name="T7" fmla="*/ 9 h 45"/>
                <a:gd name="T8" fmla="*/ 9 w 25"/>
                <a:gd name="T9" fmla="*/ 37 h 45"/>
                <a:gd name="T10" fmla="*/ 12 w 25"/>
                <a:gd name="T11" fmla="*/ 43 h 45"/>
                <a:gd name="T12" fmla="*/ 18 w 25"/>
                <a:gd name="T13" fmla="*/ 43 h 45"/>
                <a:gd name="T14" fmla="*/ 17 w 25"/>
                <a:gd name="T15" fmla="*/ 7 h 45"/>
                <a:gd name="T16" fmla="*/ 13 w 25"/>
                <a:gd name="T17" fmla="*/ 3 h 45"/>
                <a:gd name="T18" fmla="*/ 14 w 25"/>
                <a:gd name="T19" fmla="*/ 28 h 45"/>
                <a:gd name="T20" fmla="*/ 14 w 25"/>
                <a:gd name="T21" fmla="*/ 29 h 45"/>
                <a:gd name="T22" fmla="*/ 13 w 25"/>
                <a:gd name="T23" fmla="*/ 24 h 45"/>
                <a:gd name="T24" fmla="*/ 12 w 25"/>
                <a:gd name="T25" fmla="*/ 18 h 45"/>
                <a:gd name="T26" fmla="*/ 14 w 25"/>
                <a:gd name="T27" fmla="*/ 27 h 45"/>
                <a:gd name="T28" fmla="*/ 14 w 25"/>
                <a:gd name="T29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45">
                  <a:moveTo>
                    <a:pt x="13" y="3"/>
                  </a:moveTo>
                  <a:cubicBezTo>
                    <a:pt x="13" y="3"/>
                    <a:pt x="12" y="2"/>
                    <a:pt x="12" y="2"/>
                  </a:cubicBezTo>
                  <a:cubicBezTo>
                    <a:pt x="11" y="0"/>
                    <a:pt x="7" y="0"/>
                    <a:pt x="6" y="3"/>
                  </a:cubicBezTo>
                  <a:cubicBezTo>
                    <a:pt x="6" y="5"/>
                    <a:pt x="5" y="7"/>
                    <a:pt x="5" y="9"/>
                  </a:cubicBezTo>
                  <a:cubicBezTo>
                    <a:pt x="2" y="18"/>
                    <a:pt x="0" y="33"/>
                    <a:pt x="9" y="37"/>
                  </a:cubicBezTo>
                  <a:cubicBezTo>
                    <a:pt x="10" y="39"/>
                    <a:pt x="11" y="41"/>
                    <a:pt x="12" y="43"/>
                  </a:cubicBezTo>
                  <a:cubicBezTo>
                    <a:pt x="13" y="45"/>
                    <a:pt x="16" y="45"/>
                    <a:pt x="18" y="43"/>
                  </a:cubicBezTo>
                  <a:cubicBezTo>
                    <a:pt x="25" y="32"/>
                    <a:pt x="24" y="18"/>
                    <a:pt x="17" y="7"/>
                  </a:cubicBezTo>
                  <a:cubicBezTo>
                    <a:pt x="16" y="5"/>
                    <a:pt x="15" y="4"/>
                    <a:pt x="13" y="3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9"/>
                  </a:cubicBezTo>
                  <a:cubicBezTo>
                    <a:pt x="13" y="27"/>
                    <a:pt x="13" y="26"/>
                    <a:pt x="13" y="24"/>
                  </a:cubicBezTo>
                  <a:cubicBezTo>
                    <a:pt x="13" y="22"/>
                    <a:pt x="13" y="20"/>
                    <a:pt x="12" y="18"/>
                  </a:cubicBezTo>
                  <a:cubicBezTo>
                    <a:pt x="13" y="21"/>
                    <a:pt x="14" y="24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1"/>
            <p:cNvSpPr>
              <a:spLocks noEditPoints="1"/>
            </p:cNvSpPr>
            <p:nvPr/>
          </p:nvSpPr>
          <p:spPr bwMode="auto">
            <a:xfrm>
              <a:off x="11739563" y="3036888"/>
              <a:ext cx="107950" cy="246063"/>
            </a:xfrm>
            <a:custGeom>
              <a:avLst/>
              <a:gdLst>
                <a:gd name="T0" fmla="*/ 10 w 18"/>
                <a:gd name="T1" fmla="*/ 40 h 41"/>
                <a:gd name="T2" fmla="*/ 18 w 18"/>
                <a:gd name="T3" fmla="*/ 25 h 41"/>
                <a:gd name="T4" fmla="*/ 17 w 18"/>
                <a:gd name="T5" fmla="*/ 14 h 41"/>
                <a:gd name="T6" fmla="*/ 9 w 18"/>
                <a:gd name="T7" fmla="*/ 0 h 41"/>
                <a:gd name="T8" fmla="*/ 4 w 18"/>
                <a:gd name="T9" fmla="*/ 3 h 41"/>
                <a:gd name="T10" fmla="*/ 1 w 18"/>
                <a:gd name="T11" fmla="*/ 12 h 41"/>
                <a:gd name="T12" fmla="*/ 4 w 18"/>
                <a:gd name="T13" fmla="*/ 32 h 41"/>
                <a:gd name="T14" fmla="*/ 6 w 18"/>
                <a:gd name="T15" fmla="*/ 38 h 41"/>
                <a:gd name="T16" fmla="*/ 10 w 18"/>
                <a:gd name="T17" fmla="*/ 40 h 41"/>
                <a:gd name="T18" fmla="*/ 10 w 18"/>
                <a:gd name="T19" fmla="*/ 19 h 41"/>
                <a:gd name="T20" fmla="*/ 11 w 18"/>
                <a:gd name="T21" fmla="*/ 26 h 41"/>
                <a:gd name="T22" fmla="*/ 10 w 18"/>
                <a:gd name="T23" fmla="*/ 27 h 41"/>
                <a:gd name="T24" fmla="*/ 9 w 18"/>
                <a:gd name="T25" fmla="*/ 24 h 41"/>
                <a:gd name="T26" fmla="*/ 10 w 18"/>
                <a:gd name="T27" fmla="*/ 16 h 41"/>
                <a:gd name="T28" fmla="*/ 10 w 18"/>
                <a:gd name="T29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41">
                  <a:moveTo>
                    <a:pt x="10" y="40"/>
                  </a:moveTo>
                  <a:cubicBezTo>
                    <a:pt x="16" y="38"/>
                    <a:pt x="18" y="32"/>
                    <a:pt x="18" y="25"/>
                  </a:cubicBezTo>
                  <a:cubicBezTo>
                    <a:pt x="18" y="21"/>
                    <a:pt x="18" y="17"/>
                    <a:pt x="17" y="14"/>
                  </a:cubicBezTo>
                  <a:cubicBezTo>
                    <a:pt x="16" y="10"/>
                    <a:pt x="14" y="2"/>
                    <a:pt x="9" y="0"/>
                  </a:cubicBezTo>
                  <a:cubicBezTo>
                    <a:pt x="7" y="0"/>
                    <a:pt x="5" y="1"/>
                    <a:pt x="4" y="3"/>
                  </a:cubicBezTo>
                  <a:cubicBezTo>
                    <a:pt x="2" y="5"/>
                    <a:pt x="1" y="8"/>
                    <a:pt x="1" y="12"/>
                  </a:cubicBezTo>
                  <a:cubicBezTo>
                    <a:pt x="1" y="18"/>
                    <a:pt x="0" y="26"/>
                    <a:pt x="4" y="32"/>
                  </a:cubicBezTo>
                  <a:cubicBezTo>
                    <a:pt x="4" y="34"/>
                    <a:pt x="5" y="36"/>
                    <a:pt x="6" y="38"/>
                  </a:cubicBezTo>
                  <a:cubicBezTo>
                    <a:pt x="6" y="40"/>
                    <a:pt x="8" y="41"/>
                    <a:pt x="10" y="40"/>
                  </a:cubicBezTo>
                  <a:close/>
                  <a:moveTo>
                    <a:pt x="10" y="19"/>
                  </a:moveTo>
                  <a:cubicBezTo>
                    <a:pt x="11" y="21"/>
                    <a:pt x="11" y="23"/>
                    <a:pt x="11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5"/>
                    <a:pt x="9" y="24"/>
                  </a:cubicBezTo>
                  <a:cubicBezTo>
                    <a:pt x="9" y="21"/>
                    <a:pt x="9" y="18"/>
                    <a:pt x="10" y="16"/>
                  </a:cubicBezTo>
                  <a:cubicBezTo>
                    <a:pt x="10" y="17"/>
                    <a:pt x="10" y="18"/>
                    <a:pt x="10" y="19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2"/>
            <p:cNvSpPr>
              <a:spLocks noEditPoints="1"/>
            </p:cNvSpPr>
            <p:nvPr/>
          </p:nvSpPr>
          <p:spPr bwMode="auto">
            <a:xfrm>
              <a:off x="12009438" y="2816225"/>
              <a:ext cx="112713" cy="244475"/>
            </a:xfrm>
            <a:custGeom>
              <a:avLst/>
              <a:gdLst>
                <a:gd name="T0" fmla="*/ 2 w 19"/>
                <a:gd name="T1" fmla="*/ 7 h 41"/>
                <a:gd name="T2" fmla="*/ 4 w 19"/>
                <a:gd name="T3" fmla="*/ 32 h 41"/>
                <a:gd name="T4" fmla="*/ 4 w 19"/>
                <a:gd name="T5" fmla="*/ 33 h 41"/>
                <a:gd name="T6" fmla="*/ 5 w 19"/>
                <a:gd name="T7" fmla="*/ 34 h 41"/>
                <a:gd name="T8" fmla="*/ 16 w 19"/>
                <a:gd name="T9" fmla="*/ 35 h 41"/>
                <a:gd name="T10" fmla="*/ 16 w 19"/>
                <a:gd name="T11" fmla="*/ 13 h 41"/>
                <a:gd name="T12" fmla="*/ 6 w 19"/>
                <a:gd name="T13" fmla="*/ 2 h 41"/>
                <a:gd name="T14" fmla="*/ 5 w 19"/>
                <a:gd name="T15" fmla="*/ 3 h 41"/>
                <a:gd name="T16" fmla="*/ 4 w 19"/>
                <a:gd name="T17" fmla="*/ 4 h 41"/>
                <a:gd name="T18" fmla="*/ 4 w 19"/>
                <a:gd name="T19" fmla="*/ 4 h 41"/>
                <a:gd name="T20" fmla="*/ 2 w 19"/>
                <a:gd name="T21" fmla="*/ 7 h 41"/>
                <a:gd name="T22" fmla="*/ 10 w 19"/>
                <a:gd name="T23" fmla="*/ 21 h 41"/>
                <a:gd name="T24" fmla="*/ 10 w 19"/>
                <a:gd name="T25" fmla="*/ 25 h 41"/>
                <a:gd name="T26" fmla="*/ 10 w 19"/>
                <a:gd name="T27" fmla="*/ 24 h 41"/>
                <a:gd name="T28" fmla="*/ 9 w 19"/>
                <a:gd name="T29" fmla="*/ 23 h 41"/>
                <a:gd name="T30" fmla="*/ 9 w 19"/>
                <a:gd name="T31" fmla="*/ 18 h 41"/>
                <a:gd name="T32" fmla="*/ 9 w 19"/>
                <a:gd name="T33" fmla="*/ 17 h 41"/>
                <a:gd name="T34" fmla="*/ 10 w 19"/>
                <a:gd name="T35" fmla="*/ 20 h 41"/>
                <a:gd name="T36" fmla="*/ 10 w 19"/>
                <a:gd name="T37" fmla="*/ 21 h 41"/>
                <a:gd name="T38" fmla="*/ 10 w 19"/>
                <a:gd name="T3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41">
                  <a:moveTo>
                    <a:pt x="2" y="7"/>
                  </a:moveTo>
                  <a:cubicBezTo>
                    <a:pt x="0" y="15"/>
                    <a:pt x="0" y="24"/>
                    <a:pt x="4" y="32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5" y="33"/>
                    <a:pt x="5" y="34"/>
                    <a:pt x="5" y="34"/>
                  </a:cubicBezTo>
                  <a:cubicBezTo>
                    <a:pt x="8" y="40"/>
                    <a:pt x="13" y="41"/>
                    <a:pt x="16" y="35"/>
                  </a:cubicBezTo>
                  <a:cubicBezTo>
                    <a:pt x="19" y="28"/>
                    <a:pt x="18" y="20"/>
                    <a:pt x="16" y="13"/>
                  </a:cubicBezTo>
                  <a:cubicBezTo>
                    <a:pt x="14" y="9"/>
                    <a:pt x="12" y="0"/>
                    <a:pt x="6" y="2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lose/>
                  <a:moveTo>
                    <a:pt x="10" y="21"/>
                  </a:moveTo>
                  <a:cubicBezTo>
                    <a:pt x="10" y="22"/>
                    <a:pt x="10" y="24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4"/>
                    <a:pt x="9" y="23"/>
                    <a:pt x="9" y="23"/>
                  </a:cubicBezTo>
                  <a:cubicBezTo>
                    <a:pt x="9" y="21"/>
                    <a:pt x="9" y="19"/>
                    <a:pt x="9" y="18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9" y="19"/>
                    <a:pt x="10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3"/>
            <p:cNvSpPr>
              <a:spLocks noEditPoints="1"/>
            </p:cNvSpPr>
            <p:nvPr/>
          </p:nvSpPr>
          <p:spPr bwMode="auto">
            <a:xfrm>
              <a:off x="11907838" y="4214813"/>
              <a:ext cx="112713" cy="244475"/>
            </a:xfrm>
            <a:custGeom>
              <a:avLst/>
              <a:gdLst>
                <a:gd name="T0" fmla="*/ 3 w 19"/>
                <a:gd name="T1" fmla="*/ 8 h 41"/>
                <a:gd name="T2" fmla="*/ 4 w 19"/>
                <a:gd name="T3" fmla="*/ 32 h 41"/>
                <a:gd name="T4" fmla="*/ 5 w 19"/>
                <a:gd name="T5" fmla="*/ 33 h 41"/>
                <a:gd name="T6" fmla="*/ 5 w 19"/>
                <a:gd name="T7" fmla="*/ 35 h 41"/>
                <a:gd name="T8" fmla="*/ 16 w 19"/>
                <a:gd name="T9" fmla="*/ 35 h 41"/>
                <a:gd name="T10" fmla="*/ 16 w 19"/>
                <a:gd name="T11" fmla="*/ 13 h 41"/>
                <a:gd name="T12" fmla="*/ 7 w 19"/>
                <a:gd name="T13" fmla="*/ 2 h 41"/>
                <a:gd name="T14" fmla="*/ 6 w 19"/>
                <a:gd name="T15" fmla="*/ 3 h 41"/>
                <a:gd name="T16" fmla="*/ 5 w 19"/>
                <a:gd name="T17" fmla="*/ 4 h 41"/>
                <a:gd name="T18" fmla="*/ 4 w 19"/>
                <a:gd name="T19" fmla="*/ 4 h 41"/>
                <a:gd name="T20" fmla="*/ 3 w 19"/>
                <a:gd name="T21" fmla="*/ 8 h 41"/>
                <a:gd name="T22" fmla="*/ 11 w 19"/>
                <a:gd name="T23" fmla="*/ 22 h 41"/>
                <a:gd name="T24" fmla="*/ 10 w 19"/>
                <a:gd name="T25" fmla="*/ 25 h 41"/>
                <a:gd name="T26" fmla="*/ 10 w 19"/>
                <a:gd name="T27" fmla="*/ 24 h 41"/>
                <a:gd name="T28" fmla="*/ 9 w 19"/>
                <a:gd name="T29" fmla="*/ 23 h 41"/>
                <a:gd name="T30" fmla="*/ 9 w 19"/>
                <a:gd name="T31" fmla="*/ 19 h 41"/>
                <a:gd name="T32" fmla="*/ 9 w 19"/>
                <a:gd name="T33" fmla="*/ 18 h 41"/>
                <a:gd name="T34" fmla="*/ 10 w 19"/>
                <a:gd name="T35" fmla="*/ 20 h 41"/>
                <a:gd name="T36" fmla="*/ 11 w 19"/>
                <a:gd name="T37" fmla="*/ 21 h 41"/>
                <a:gd name="T38" fmla="*/ 11 w 19"/>
                <a:gd name="T39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41">
                  <a:moveTo>
                    <a:pt x="3" y="8"/>
                  </a:moveTo>
                  <a:cubicBezTo>
                    <a:pt x="0" y="16"/>
                    <a:pt x="0" y="24"/>
                    <a:pt x="4" y="32"/>
                  </a:cubicBezTo>
                  <a:cubicBezTo>
                    <a:pt x="4" y="32"/>
                    <a:pt x="5" y="33"/>
                    <a:pt x="5" y="33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8" y="40"/>
                    <a:pt x="13" y="41"/>
                    <a:pt x="16" y="35"/>
                  </a:cubicBezTo>
                  <a:cubicBezTo>
                    <a:pt x="19" y="28"/>
                    <a:pt x="18" y="20"/>
                    <a:pt x="16" y="13"/>
                  </a:cubicBezTo>
                  <a:cubicBezTo>
                    <a:pt x="15" y="9"/>
                    <a:pt x="13" y="0"/>
                    <a:pt x="7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3" y="6"/>
                    <a:pt x="3" y="8"/>
                  </a:cubicBezTo>
                  <a:close/>
                  <a:moveTo>
                    <a:pt x="11" y="22"/>
                  </a:moveTo>
                  <a:cubicBezTo>
                    <a:pt x="11" y="23"/>
                    <a:pt x="11" y="24"/>
                    <a:pt x="10" y="25"/>
                  </a:cubicBezTo>
                  <a:cubicBezTo>
                    <a:pt x="10" y="25"/>
                    <a:pt x="10" y="24"/>
                    <a:pt x="10" y="24"/>
                  </a:cubicBezTo>
                  <a:cubicBezTo>
                    <a:pt x="10" y="24"/>
                    <a:pt x="10" y="23"/>
                    <a:pt x="9" y="23"/>
                  </a:cubicBezTo>
                  <a:cubicBezTo>
                    <a:pt x="9" y="21"/>
                    <a:pt x="9" y="20"/>
                    <a:pt x="9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0" y="21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4"/>
            <p:cNvSpPr>
              <a:spLocks noEditPoints="1"/>
            </p:cNvSpPr>
            <p:nvPr/>
          </p:nvSpPr>
          <p:spPr bwMode="auto">
            <a:xfrm>
              <a:off x="12176125" y="2630488"/>
              <a:ext cx="114300" cy="246063"/>
            </a:xfrm>
            <a:custGeom>
              <a:avLst/>
              <a:gdLst>
                <a:gd name="T0" fmla="*/ 3 w 19"/>
                <a:gd name="T1" fmla="*/ 7 h 41"/>
                <a:gd name="T2" fmla="*/ 4 w 19"/>
                <a:gd name="T3" fmla="*/ 32 h 41"/>
                <a:gd name="T4" fmla="*/ 5 w 19"/>
                <a:gd name="T5" fmla="*/ 33 h 41"/>
                <a:gd name="T6" fmla="*/ 5 w 19"/>
                <a:gd name="T7" fmla="*/ 34 h 41"/>
                <a:gd name="T8" fmla="*/ 16 w 19"/>
                <a:gd name="T9" fmla="*/ 35 h 41"/>
                <a:gd name="T10" fmla="*/ 16 w 19"/>
                <a:gd name="T11" fmla="*/ 13 h 41"/>
                <a:gd name="T12" fmla="*/ 7 w 19"/>
                <a:gd name="T13" fmla="*/ 2 h 41"/>
                <a:gd name="T14" fmla="*/ 6 w 19"/>
                <a:gd name="T15" fmla="*/ 3 h 41"/>
                <a:gd name="T16" fmla="*/ 4 w 19"/>
                <a:gd name="T17" fmla="*/ 4 h 41"/>
                <a:gd name="T18" fmla="*/ 4 w 19"/>
                <a:gd name="T19" fmla="*/ 4 h 41"/>
                <a:gd name="T20" fmla="*/ 3 w 19"/>
                <a:gd name="T21" fmla="*/ 7 h 41"/>
                <a:gd name="T22" fmla="*/ 11 w 19"/>
                <a:gd name="T23" fmla="*/ 21 h 41"/>
                <a:gd name="T24" fmla="*/ 10 w 19"/>
                <a:gd name="T25" fmla="*/ 25 h 41"/>
                <a:gd name="T26" fmla="*/ 10 w 19"/>
                <a:gd name="T27" fmla="*/ 24 h 41"/>
                <a:gd name="T28" fmla="*/ 9 w 19"/>
                <a:gd name="T29" fmla="*/ 23 h 41"/>
                <a:gd name="T30" fmla="*/ 9 w 19"/>
                <a:gd name="T31" fmla="*/ 18 h 41"/>
                <a:gd name="T32" fmla="*/ 9 w 19"/>
                <a:gd name="T33" fmla="*/ 17 h 41"/>
                <a:gd name="T34" fmla="*/ 10 w 19"/>
                <a:gd name="T35" fmla="*/ 20 h 41"/>
                <a:gd name="T36" fmla="*/ 11 w 19"/>
                <a:gd name="T37" fmla="*/ 21 h 41"/>
                <a:gd name="T38" fmla="*/ 11 w 19"/>
                <a:gd name="T3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41">
                  <a:moveTo>
                    <a:pt x="3" y="7"/>
                  </a:moveTo>
                  <a:cubicBezTo>
                    <a:pt x="0" y="15"/>
                    <a:pt x="0" y="24"/>
                    <a:pt x="4" y="32"/>
                  </a:cubicBezTo>
                  <a:cubicBezTo>
                    <a:pt x="4" y="32"/>
                    <a:pt x="4" y="32"/>
                    <a:pt x="5" y="33"/>
                  </a:cubicBezTo>
                  <a:cubicBezTo>
                    <a:pt x="5" y="33"/>
                    <a:pt x="5" y="34"/>
                    <a:pt x="5" y="34"/>
                  </a:cubicBezTo>
                  <a:cubicBezTo>
                    <a:pt x="8" y="40"/>
                    <a:pt x="13" y="41"/>
                    <a:pt x="16" y="35"/>
                  </a:cubicBezTo>
                  <a:cubicBezTo>
                    <a:pt x="19" y="28"/>
                    <a:pt x="18" y="20"/>
                    <a:pt x="16" y="13"/>
                  </a:cubicBezTo>
                  <a:cubicBezTo>
                    <a:pt x="15" y="9"/>
                    <a:pt x="13" y="0"/>
                    <a:pt x="7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lose/>
                  <a:moveTo>
                    <a:pt x="11" y="21"/>
                  </a:moveTo>
                  <a:cubicBezTo>
                    <a:pt x="11" y="22"/>
                    <a:pt x="10" y="24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3"/>
                    <a:pt x="9" y="23"/>
                  </a:cubicBezTo>
                  <a:cubicBezTo>
                    <a:pt x="9" y="21"/>
                    <a:pt x="9" y="19"/>
                    <a:pt x="9" y="18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5"/>
            <p:cNvSpPr>
              <a:spLocks noEditPoints="1"/>
            </p:cNvSpPr>
            <p:nvPr/>
          </p:nvSpPr>
          <p:spPr bwMode="auto">
            <a:xfrm>
              <a:off x="11739563" y="2701925"/>
              <a:ext cx="120650" cy="250825"/>
            </a:xfrm>
            <a:custGeom>
              <a:avLst/>
              <a:gdLst>
                <a:gd name="T0" fmla="*/ 6 w 20"/>
                <a:gd name="T1" fmla="*/ 4 h 42"/>
                <a:gd name="T2" fmla="*/ 6 w 20"/>
                <a:gd name="T3" fmla="*/ 36 h 42"/>
                <a:gd name="T4" fmla="*/ 7 w 20"/>
                <a:gd name="T5" fmla="*/ 37 h 42"/>
                <a:gd name="T6" fmla="*/ 9 w 20"/>
                <a:gd name="T7" fmla="*/ 38 h 42"/>
                <a:gd name="T8" fmla="*/ 18 w 20"/>
                <a:gd name="T9" fmla="*/ 33 h 42"/>
                <a:gd name="T10" fmla="*/ 17 w 20"/>
                <a:gd name="T11" fmla="*/ 12 h 42"/>
                <a:gd name="T12" fmla="*/ 6 w 20"/>
                <a:gd name="T13" fmla="*/ 4 h 42"/>
                <a:gd name="T14" fmla="*/ 10 w 20"/>
                <a:gd name="T15" fmla="*/ 27 h 42"/>
                <a:gd name="T16" fmla="*/ 10 w 20"/>
                <a:gd name="T17" fmla="*/ 26 h 42"/>
                <a:gd name="T18" fmla="*/ 10 w 20"/>
                <a:gd name="T19" fmla="*/ 15 h 42"/>
                <a:gd name="T20" fmla="*/ 10 w 20"/>
                <a:gd name="T21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42">
                  <a:moveTo>
                    <a:pt x="6" y="4"/>
                  </a:moveTo>
                  <a:cubicBezTo>
                    <a:pt x="1" y="8"/>
                    <a:pt x="0" y="28"/>
                    <a:pt x="6" y="36"/>
                  </a:cubicBezTo>
                  <a:cubicBezTo>
                    <a:pt x="6" y="36"/>
                    <a:pt x="6" y="36"/>
                    <a:pt x="7" y="37"/>
                  </a:cubicBezTo>
                  <a:cubicBezTo>
                    <a:pt x="7" y="37"/>
                    <a:pt x="8" y="38"/>
                    <a:pt x="9" y="38"/>
                  </a:cubicBezTo>
                  <a:cubicBezTo>
                    <a:pt x="13" y="42"/>
                    <a:pt x="16" y="38"/>
                    <a:pt x="18" y="33"/>
                  </a:cubicBezTo>
                  <a:cubicBezTo>
                    <a:pt x="20" y="26"/>
                    <a:pt x="19" y="19"/>
                    <a:pt x="17" y="12"/>
                  </a:cubicBezTo>
                  <a:cubicBezTo>
                    <a:pt x="15" y="8"/>
                    <a:pt x="11" y="0"/>
                    <a:pt x="6" y="4"/>
                  </a:cubicBezTo>
                  <a:close/>
                  <a:moveTo>
                    <a:pt x="10" y="27"/>
                  </a:moveTo>
                  <a:cubicBezTo>
                    <a:pt x="10" y="27"/>
                    <a:pt x="10" y="27"/>
                    <a:pt x="10" y="26"/>
                  </a:cubicBezTo>
                  <a:cubicBezTo>
                    <a:pt x="9" y="22"/>
                    <a:pt x="9" y="19"/>
                    <a:pt x="10" y="15"/>
                  </a:cubicBezTo>
                  <a:cubicBezTo>
                    <a:pt x="12" y="19"/>
                    <a:pt x="12" y="23"/>
                    <a:pt x="10" y="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6"/>
            <p:cNvSpPr>
              <a:spLocks noEditPoints="1"/>
            </p:cNvSpPr>
            <p:nvPr/>
          </p:nvSpPr>
          <p:spPr bwMode="auto">
            <a:xfrm>
              <a:off x="11931650" y="2511425"/>
              <a:ext cx="101600" cy="238125"/>
            </a:xfrm>
            <a:custGeom>
              <a:avLst/>
              <a:gdLst>
                <a:gd name="T0" fmla="*/ 10 w 17"/>
                <a:gd name="T1" fmla="*/ 2 h 40"/>
                <a:gd name="T2" fmla="*/ 6 w 17"/>
                <a:gd name="T3" fmla="*/ 1 h 40"/>
                <a:gd name="T4" fmla="*/ 1 w 17"/>
                <a:gd name="T5" fmla="*/ 18 h 40"/>
                <a:gd name="T6" fmla="*/ 0 w 17"/>
                <a:gd name="T7" fmla="*/ 21 h 40"/>
                <a:gd name="T8" fmla="*/ 7 w 17"/>
                <a:gd name="T9" fmla="*/ 39 h 40"/>
                <a:gd name="T10" fmla="*/ 10 w 17"/>
                <a:gd name="T11" fmla="*/ 39 h 40"/>
                <a:gd name="T12" fmla="*/ 13 w 17"/>
                <a:gd name="T13" fmla="*/ 36 h 40"/>
                <a:gd name="T14" fmla="*/ 17 w 17"/>
                <a:gd name="T15" fmla="*/ 25 h 40"/>
                <a:gd name="T16" fmla="*/ 17 w 17"/>
                <a:gd name="T17" fmla="*/ 25 h 40"/>
                <a:gd name="T18" fmla="*/ 17 w 17"/>
                <a:gd name="T19" fmla="*/ 17 h 40"/>
                <a:gd name="T20" fmla="*/ 12 w 17"/>
                <a:gd name="T21" fmla="*/ 5 h 40"/>
                <a:gd name="T22" fmla="*/ 10 w 17"/>
                <a:gd name="T23" fmla="*/ 2 h 40"/>
                <a:gd name="T24" fmla="*/ 10 w 17"/>
                <a:gd name="T25" fmla="*/ 24 h 40"/>
                <a:gd name="T26" fmla="*/ 9 w 17"/>
                <a:gd name="T27" fmla="*/ 16 h 40"/>
                <a:gd name="T28" fmla="*/ 10 w 17"/>
                <a:gd name="T29" fmla="*/ 24 h 40"/>
                <a:gd name="T30" fmla="*/ 10 w 17"/>
                <a:gd name="T31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40">
                  <a:moveTo>
                    <a:pt x="10" y="2"/>
                  </a:moveTo>
                  <a:cubicBezTo>
                    <a:pt x="10" y="1"/>
                    <a:pt x="7" y="0"/>
                    <a:pt x="6" y="1"/>
                  </a:cubicBezTo>
                  <a:cubicBezTo>
                    <a:pt x="0" y="4"/>
                    <a:pt x="0" y="12"/>
                    <a:pt x="1" y="18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0" y="28"/>
                    <a:pt x="1" y="35"/>
                    <a:pt x="7" y="39"/>
                  </a:cubicBezTo>
                  <a:cubicBezTo>
                    <a:pt x="8" y="40"/>
                    <a:pt x="10" y="40"/>
                    <a:pt x="10" y="39"/>
                  </a:cubicBezTo>
                  <a:cubicBezTo>
                    <a:pt x="11" y="38"/>
                    <a:pt x="12" y="37"/>
                    <a:pt x="13" y="36"/>
                  </a:cubicBezTo>
                  <a:cubicBezTo>
                    <a:pt x="15" y="33"/>
                    <a:pt x="16" y="28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2"/>
                    <a:pt x="17" y="19"/>
                    <a:pt x="17" y="17"/>
                  </a:cubicBezTo>
                  <a:cubicBezTo>
                    <a:pt x="16" y="14"/>
                    <a:pt x="14" y="8"/>
                    <a:pt x="12" y="5"/>
                  </a:cubicBezTo>
                  <a:cubicBezTo>
                    <a:pt x="11" y="4"/>
                    <a:pt x="11" y="3"/>
                    <a:pt x="10" y="2"/>
                  </a:cubicBezTo>
                  <a:close/>
                  <a:moveTo>
                    <a:pt x="10" y="24"/>
                  </a:moveTo>
                  <a:cubicBezTo>
                    <a:pt x="8" y="22"/>
                    <a:pt x="8" y="19"/>
                    <a:pt x="9" y="16"/>
                  </a:cubicBezTo>
                  <a:cubicBezTo>
                    <a:pt x="9" y="18"/>
                    <a:pt x="10" y="21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7"/>
            <p:cNvSpPr>
              <a:spLocks noEditPoints="1"/>
            </p:cNvSpPr>
            <p:nvPr/>
          </p:nvSpPr>
          <p:spPr bwMode="auto">
            <a:xfrm>
              <a:off x="11709400" y="2427288"/>
              <a:ext cx="101600" cy="233363"/>
            </a:xfrm>
            <a:custGeom>
              <a:avLst/>
              <a:gdLst>
                <a:gd name="T0" fmla="*/ 10 w 17"/>
                <a:gd name="T1" fmla="*/ 38 h 39"/>
                <a:gd name="T2" fmla="*/ 17 w 17"/>
                <a:gd name="T3" fmla="*/ 24 h 39"/>
                <a:gd name="T4" fmla="*/ 16 w 17"/>
                <a:gd name="T5" fmla="*/ 17 h 39"/>
                <a:gd name="T6" fmla="*/ 12 w 17"/>
                <a:gd name="T7" fmla="*/ 4 h 39"/>
                <a:gd name="T8" fmla="*/ 12 w 17"/>
                <a:gd name="T9" fmla="*/ 4 h 39"/>
                <a:gd name="T10" fmla="*/ 11 w 17"/>
                <a:gd name="T11" fmla="*/ 3 h 39"/>
                <a:gd name="T12" fmla="*/ 5 w 17"/>
                <a:gd name="T13" fmla="*/ 0 h 39"/>
                <a:gd name="T14" fmla="*/ 2 w 17"/>
                <a:gd name="T15" fmla="*/ 2 h 39"/>
                <a:gd name="T16" fmla="*/ 2 w 17"/>
                <a:gd name="T17" fmla="*/ 26 h 39"/>
                <a:gd name="T18" fmla="*/ 10 w 17"/>
                <a:gd name="T19" fmla="*/ 38 h 39"/>
                <a:gd name="T20" fmla="*/ 9 w 17"/>
                <a:gd name="T21" fmla="*/ 22 h 39"/>
                <a:gd name="T22" fmla="*/ 9 w 17"/>
                <a:gd name="T23" fmla="*/ 20 h 39"/>
                <a:gd name="T24" fmla="*/ 9 w 17"/>
                <a:gd name="T25" fmla="*/ 22 h 39"/>
                <a:gd name="T26" fmla="*/ 9 w 17"/>
                <a:gd name="T27" fmla="*/ 19 h 39"/>
                <a:gd name="T28" fmla="*/ 9 w 17"/>
                <a:gd name="T29" fmla="*/ 18 h 39"/>
                <a:gd name="T30" fmla="*/ 9 w 17"/>
                <a:gd name="T31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10" y="38"/>
                  </a:moveTo>
                  <a:cubicBezTo>
                    <a:pt x="16" y="37"/>
                    <a:pt x="16" y="29"/>
                    <a:pt x="17" y="24"/>
                  </a:cubicBezTo>
                  <a:cubicBezTo>
                    <a:pt x="17" y="22"/>
                    <a:pt x="17" y="19"/>
                    <a:pt x="16" y="17"/>
                  </a:cubicBezTo>
                  <a:cubicBezTo>
                    <a:pt x="16" y="12"/>
                    <a:pt x="14" y="7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0" y="10"/>
                    <a:pt x="0" y="18"/>
                    <a:pt x="2" y="26"/>
                  </a:cubicBezTo>
                  <a:cubicBezTo>
                    <a:pt x="2" y="30"/>
                    <a:pt x="4" y="39"/>
                    <a:pt x="10" y="38"/>
                  </a:cubicBezTo>
                  <a:close/>
                  <a:moveTo>
                    <a:pt x="9" y="22"/>
                  </a:moveTo>
                  <a:cubicBezTo>
                    <a:pt x="9" y="22"/>
                    <a:pt x="9" y="21"/>
                    <a:pt x="9" y="20"/>
                  </a:cubicBezTo>
                  <a:cubicBezTo>
                    <a:pt x="9" y="22"/>
                    <a:pt x="9" y="25"/>
                    <a:pt x="9" y="22"/>
                  </a:cubicBezTo>
                  <a:close/>
                  <a:moveTo>
                    <a:pt x="9" y="19"/>
                  </a:moveTo>
                  <a:cubicBezTo>
                    <a:pt x="9" y="19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80"/>
            <p:cNvSpPr/>
            <p:nvPr/>
          </p:nvSpPr>
          <p:spPr bwMode="auto">
            <a:xfrm>
              <a:off x="11614150" y="771525"/>
              <a:ext cx="2709863" cy="1960563"/>
            </a:xfrm>
            <a:custGeom>
              <a:avLst/>
              <a:gdLst>
                <a:gd name="T0" fmla="*/ 248 w 453"/>
                <a:gd name="T1" fmla="*/ 1 h 328"/>
                <a:gd name="T2" fmla="*/ 92 w 453"/>
                <a:gd name="T3" fmla="*/ 95 h 328"/>
                <a:gd name="T4" fmla="*/ 0 w 453"/>
                <a:gd name="T5" fmla="*/ 200 h 328"/>
                <a:gd name="T6" fmla="*/ 10 w 453"/>
                <a:gd name="T7" fmla="*/ 219 h 328"/>
                <a:gd name="T8" fmla="*/ 28 w 453"/>
                <a:gd name="T9" fmla="*/ 222 h 328"/>
                <a:gd name="T10" fmla="*/ 55 w 453"/>
                <a:gd name="T11" fmla="*/ 223 h 328"/>
                <a:gd name="T12" fmla="*/ 148 w 453"/>
                <a:gd name="T13" fmla="*/ 221 h 328"/>
                <a:gd name="T14" fmla="*/ 319 w 453"/>
                <a:gd name="T15" fmla="*/ 233 h 328"/>
                <a:gd name="T16" fmla="*/ 448 w 453"/>
                <a:gd name="T17" fmla="*/ 326 h 328"/>
                <a:gd name="T18" fmla="*/ 452 w 453"/>
                <a:gd name="T19" fmla="*/ 324 h 328"/>
                <a:gd name="T20" fmla="*/ 222 w 453"/>
                <a:gd name="T21" fmla="*/ 216 h 328"/>
                <a:gd name="T22" fmla="*/ 39 w 453"/>
                <a:gd name="T23" fmla="*/ 218 h 328"/>
                <a:gd name="T24" fmla="*/ 17 w 453"/>
                <a:gd name="T25" fmla="*/ 216 h 328"/>
                <a:gd name="T26" fmla="*/ 5 w 453"/>
                <a:gd name="T27" fmla="*/ 192 h 328"/>
                <a:gd name="T28" fmla="*/ 23 w 453"/>
                <a:gd name="T29" fmla="*/ 156 h 328"/>
                <a:gd name="T30" fmla="*/ 82 w 453"/>
                <a:gd name="T31" fmla="*/ 107 h 328"/>
                <a:gd name="T32" fmla="*/ 250 w 453"/>
                <a:gd name="T33" fmla="*/ 4 h 328"/>
                <a:gd name="T34" fmla="*/ 248 w 453"/>
                <a:gd name="T35" fmla="*/ 1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3" h="328">
                  <a:moveTo>
                    <a:pt x="248" y="1"/>
                  </a:moveTo>
                  <a:cubicBezTo>
                    <a:pt x="195" y="29"/>
                    <a:pt x="142" y="61"/>
                    <a:pt x="92" y="95"/>
                  </a:cubicBezTo>
                  <a:cubicBezTo>
                    <a:pt x="57" y="119"/>
                    <a:pt x="2" y="151"/>
                    <a:pt x="0" y="200"/>
                  </a:cubicBezTo>
                  <a:cubicBezTo>
                    <a:pt x="0" y="208"/>
                    <a:pt x="2" y="216"/>
                    <a:pt x="10" y="219"/>
                  </a:cubicBezTo>
                  <a:cubicBezTo>
                    <a:pt x="16" y="221"/>
                    <a:pt x="22" y="221"/>
                    <a:pt x="28" y="222"/>
                  </a:cubicBezTo>
                  <a:cubicBezTo>
                    <a:pt x="37" y="222"/>
                    <a:pt x="46" y="223"/>
                    <a:pt x="55" y="223"/>
                  </a:cubicBezTo>
                  <a:cubicBezTo>
                    <a:pt x="86" y="224"/>
                    <a:pt x="117" y="223"/>
                    <a:pt x="148" y="221"/>
                  </a:cubicBezTo>
                  <a:cubicBezTo>
                    <a:pt x="205" y="219"/>
                    <a:pt x="263" y="217"/>
                    <a:pt x="319" y="233"/>
                  </a:cubicBezTo>
                  <a:cubicBezTo>
                    <a:pt x="371" y="247"/>
                    <a:pt x="422" y="276"/>
                    <a:pt x="448" y="326"/>
                  </a:cubicBezTo>
                  <a:cubicBezTo>
                    <a:pt x="449" y="328"/>
                    <a:pt x="453" y="326"/>
                    <a:pt x="452" y="324"/>
                  </a:cubicBezTo>
                  <a:cubicBezTo>
                    <a:pt x="408" y="242"/>
                    <a:pt x="308" y="218"/>
                    <a:pt x="222" y="216"/>
                  </a:cubicBezTo>
                  <a:cubicBezTo>
                    <a:pt x="161" y="215"/>
                    <a:pt x="100" y="222"/>
                    <a:pt x="39" y="218"/>
                  </a:cubicBezTo>
                  <a:cubicBezTo>
                    <a:pt x="32" y="218"/>
                    <a:pt x="24" y="218"/>
                    <a:pt x="17" y="216"/>
                  </a:cubicBezTo>
                  <a:cubicBezTo>
                    <a:pt x="3" y="213"/>
                    <a:pt x="3" y="203"/>
                    <a:pt x="5" y="192"/>
                  </a:cubicBezTo>
                  <a:cubicBezTo>
                    <a:pt x="8" y="179"/>
                    <a:pt x="14" y="167"/>
                    <a:pt x="23" y="156"/>
                  </a:cubicBezTo>
                  <a:cubicBezTo>
                    <a:pt x="39" y="136"/>
                    <a:pt x="61" y="122"/>
                    <a:pt x="82" y="107"/>
                  </a:cubicBezTo>
                  <a:cubicBezTo>
                    <a:pt x="136" y="69"/>
                    <a:pt x="192" y="35"/>
                    <a:pt x="250" y="4"/>
                  </a:cubicBezTo>
                  <a:cubicBezTo>
                    <a:pt x="253" y="3"/>
                    <a:pt x="251" y="0"/>
                    <a:pt x="248" y="1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6" name="稻壳儿设计师PPT@老油条PPT_3"/>
          <p:cNvSpPr txBox="1"/>
          <p:nvPr/>
        </p:nvSpPr>
        <p:spPr>
          <a:xfrm>
            <a:off x="5521610" y="430549"/>
            <a:ext cx="647643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6000" spc="300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</a:rPr>
              <a:t>目录</a:t>
            </a:r>
            <a:r>
              <a:rPr lang="en-US" altLang="zh-CN" sz="3600" spc="300" dirty="0">
                <a:solidFill>
                  <a:srgbClr val="BB997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</a:rPr>
              <a:t>/contents</a:t>
            </a:r>
            <a:endParaRPr lang="zh-CN" altLang="en-US" sz="6000" spc="300" dirty="0">
              <a:solidFill>
                <a:srgbClr val="BB9976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</a:endParaRPr>
          </a:p>
        </p:txBody>
      </p:sp>
      <p:sp>
        <p:nvSpPr>
          <p:cNvPr id="91" name="稻壳儿设计师PPT@老油条PPT_4"/>
          <p:cNvSpPr/>
          <p:nvPr/>
        </p:nvSpPr>
        <p:spPr>
          <a:xfrm>
            <a:off x="4077846" y="2860769"/>
            <a:ext cx="2820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年度工作概述</a:t>
            </a:r>
          </a:p>
        </p:txBody>
      </p:sp>
      <p:sp>
        <p:nvSpPr>
          <p:cNvPr id="89" name="稻壳儿设计师PPT@老油条PPT_5"/>
          <p:cNvSpPr/>
          <p:nvPr/>
        </p:nvSpPr>
        <p:spPr>
          <a:xfrm>
            <a:off x="3437688" y="2891547"/>
            <a:ext cx="523221" cy="523221"/>
          </a:xfrm>
          <a:prstGeom prst="rect">
            <a:avLst/>
          </a:prstGeom>
          <a:noFill/>
          <a:ln w="28575">
            <a:solidFill>
              <a:srgbClr val="443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稻壳儿设计师PPT@老油条PPT_6"/>
          <p:cNvSpPr/>
          <p:nvPr/>
        </p:nvSpPr>
        <p:spPr>
          <a:xfrm>
            <a:off x="3425826" y="2922325"/>
            <a:ext cx="546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BB997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400" dirty="0">
              <a:solidFill>
                <a:srgbClr val="BB9976"/>
              </a:solidFill>
            </a:endParaRPr>
          </a:p>
        </p:txBody>
      </p:sp>
      <p:sp>
        <p:nvSpPr>
          <p:cNvPr id="140" name="稻壳儿设计师PPT@老油条PPT_7"/>
          <p:cNvSpPr/>
          <p:nvPr/>
        </p:nvSpPr>
        <p:spPr>
          <a:xfrm>
            <a:off x="9177546" y="2860769"/>
            <a:ext cx="2820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工作完成情况</a:t>
            </a:r>
          </a:p>
        </p:txBody>
      </p:sp>
      <p:sp>
        <p:nvSpPr>
          <p:cNvPr id="141" name="稻壳儿设计师PPT@老油条PPT_8"/>
          <p:cNvSpPr/>
          <p:nvPr/>
        </p:nvSpPr>
        <p:spPr>
          <a:xfrm>
            <a:off x="8537388" y="2891547"/>
            <a:ext cx="523221" cy="523221"/>
          </a:xfrm>
          <a:prstGeom prst="rect">
            <a:avLst/>
          </a:prstGeom>
          <a:noFill/>
          <a:ln w="28575">
            <a:solidFill>
              <a:srgbClr val="443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稻壳儿设计师PPT@老油条PPT_9"/>
          <p:cNvSpPr/>
          <p:nvPr/>
        </p:nvSpPr>
        <p:spPr>
          <a:xfrm>
            <a:off x="8525525" y="2922325"/>
            <a:ext cx="546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BB997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zh-CN" altLang="en-US" sz="2400" dirty="0">
              <a:solidFill>
                <a:srgbClr val="BB9976"/>
              </a:solidFill>
            </a:endParaRPr>
          </a:p>
        </p:txBody>
      </p:sp>
      <p:sp>
        <p:nvSpPr>
          <p:cNvPr id="144" name="稻壳儿设计师PPT@老油条PPT_10"/>
          <p:cNvSpPr/>
          <p:nvPr/>
        </p:nvSpPr>
        <p:spPr>
          <a:xfrm>
            <a:off x="4077846" y="4569420"/>
            <a:ext cx="2820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经验心得总结</a:t>
            </a:r>
          </a:p>
        </p:txBody>
      </p:sp>
      <p:sp>
        <p:nvSpPr>
          <p:cNvPr id="145" name="稻壳儿设计师PPT@老油条PPT_11"/>
          <p:cNvSpPr/>
          <p:nvPr/>
        </p:nvSpPr>
        <p:spPr>
          <a:xfrm>
            <a:off x="3437688" y="4600198"/>
            <a:ext cx="523221" cy="523221"/>
          </a:xfrm>
          <a:prstGeom prst="rect">
            <a:avLst/>
          </a:prstGeom>
          <a:noFill/>
          <a:ln w="28575">
            <a:solidFill>
              <a:srgbClr val="443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稻壳儿设计师PPT@老油条PPT_12"/>
          <p:cNvSpPr/>
          <p:nvPr/>
        </p:nvSpPr>
        <p:spPr>
          <a:xfrm>
            <a:off x="3425825" y="4630976"/>
            <a:ext cx="546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BB997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400" dirty="0">
              <a:solidFill>
                <a:srgbClr val="BB9976"/>
              </a:solidFill>
            </a:endParaRPr>
          </a:p>
        </p:txBody>
      </p:sp>
      <p:sp>
        <p:nvSpPr>
          <p:cNvPr id="148" name="稻壳儿设计师PPT@老油条PPT_13"/>
          <p:cNvSpPr/>
          <p:nvPr/>
        </p:nvSpPr>
        <p:spPr>
          <a:xfrm>
            <a:off x="9177546" y="4569420"/>
            <a:ext cx="2820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明年工作规划</a:t>
            </a:r>
          </a:p>
        </p:txBody>
      </p:sp>
      <p:sp>
        <p:nvSpPr>
          <p:cNvPr id="149" name="稻壳儿设计师PPT@老油条PPT_14"/>
          <p:cNvSpPr/>
          <p:nvPr/>
        </p:nvSpPr>
        <p:spPr>
          <a:xfrm>
            <a:off x="8537388" y="4600198"/>
            <a:ext cx="523221" cy="523221"/>
          </a:xfrm>
          <a:prstGeom prst="rect">
            <a:avLst/>
          </a:prstGeom>
          <a:noFill/>
          <a:ln w="28575">
            <a:solidFill>
              <a:srgbClr val="443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稻壳儿设计师PPT@老油条PPT_15"/>
          <p:cNvSpPr/>
          <p:nvPr/>
        </p:nvSpPr>
        <p:spPr>
          <a:xfrm>
            <a:off x="8525525" y="4630976"/>
            <a:ext cx="546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BB997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04</a:t>
            </a:r>
            <a:endParaRPr lang="zh-CN" altLang="en-US" sz="2400" dirty="0">
              <a:solidFill>
                <a:srgbClr val="BB9976"/>
              </a:solidFill>
            </a:endParaRPr>
          </a:p>
        </p:txBody>
      </p:sp>
      <p:grpSp>
        <p:nvGrpSpPr>
          <p:cNvPr id="154" name="稻壳儿设计师PPT@老油条PPT_16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49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稻壳儿设计师PPT@老油条PPT_1"/>
          <p:cNvSpPr/>
          <p:nvPr/>
        </p:nvSpPr>
        <p:spPr bwMode="auto">
          <a:xfrm>
            <a:off x="9295525" y="5582077"/>
            <a:ext cx="2145291" cy="1955373"/>
          </a:xfrm>
          <a:custGeom>
            <a:avLst/>
            <a:gdLst>
              <a:gd name="T0" fmla="*/ 286 w 294"/>
              <a:gd name="T1" fmla="*/ 237 h 268"/>
              <a:gd name="T2" fmla="*/ 292 w 294"/>
              <a:gd name="T3" fmla="*/ 213 h 268"/>
              <a:gd name="T4" fmla="*/ 290 w 294"/>
              <a:gd name="T5" fmla="*/ 203 h 268"/>
              <a:gd name="T6" fmla="*/ 285 w 294"/>
              <a:gd name="T7" fmla="*/ 183 h 268"/>
              <a:gd name="T8" fmla="*/ 272 w 294"/>
              <a:gd name="T9" fmla="*/ 160 h 268"/>
              <a:gd name="T10" fmla="*/ 261 w 294"/>
              <a:gd name="T11" fmla="*/ 115 h 268"/>
              <a:gd name="T12" fmla="*/ 259 w 294"/>
              <a:gd name="T13" fmla="*/ 83 h 268"/>
              <a:gd name="T14" fmla="*/ 253 w 294"/>
              <a:gd name="T15" fmla="*/ 73 h 268"/>
              <a:gd name="T16" fmla="*/ 258 w 294"/>
              <a:gd name="T17" fmla="*/ 73 h 268"/>
              <a:gd name="T18" fmla="*/ 242 w 294"/>
              <a:gd name="T19" fmla="*/ 36 h 268"/>
              <a:gd name="T20" fmla="*/ 195 w 294"/>
              <a:gd name="T21" fmla="*/ 8 h 268"/>
              <a:gd name="T22" fmla="*/ 145 w 294"/>
              <a:gd name="T23" fmla="*/ 15 h 268"/>
              <a:gd name="T24" fmla="*/ 129 w 294"/>
              <a:gd name="T25" fmla="*/ 31 h 268"/>
              <a:gd name="T26" fmla="*/ 93 w 294"/>
              <a:gd name="T27" fmla="*/ 53 h 268"/>
              <a:gd name="T28" fmla="*/ 61 w 294"/>
              <a:gd name="T29" fmla="*/ 59 h 268"/>
              <a:gd name="T30" fmla="*/ 21 w 294"/>
              <a:gd name="T31" fmla="*/ 95 h 268"/>
              <a:gd name="T32" fmla="*/ 18 w 294"/>
              <a:gd name="T33" fmla="*/ 105 h 268"/>
              <a:gd name="T34" fmla="*/ 11 w 294"/>
              <a:gd name="T35" fmla="*/ 134 h 268"/>
              <a:gd name="T36" fmla="*/ 5 w 294"/>
              <a:gd name="T37" fmla="*/ 163 h 268"/>
              <a:gd name="T38" fmla="*/ 0 w 294"/>
              <a:gd name="T39" fmla="*/ 189 h 268"/>
              <a:gd name="T40" fmla="*/ 9 w 294"/>
              <a:gd name="T41" fmla="*/ 206 h 268"/>
              <a:gd name="T42" fmla="*/ 33 w 294"/>
              <a:gd name="T43" fmla="*/ 217 h 268"/>
              <a:gd name="T44" fmla="*/ 87 w 294"/>
              <a:gd name="T45" fmla="*/ 235 h 268"/>
              <a:gd name="T46" fmla="*/ 139 w 294"/>
              <a:gd name="T47" fmla="*/ 259 h 268"/>
              <a:gd name="T48" fmla="*/ 180 w 294"/>
              <a:gd name="T49" fmla="*/ 262 h 268"/>
              <a:gd name="T50" fmla="*/ 214 w 294"/>
              <a:gd name="T51" fmla="*/ 253 h 268"/>
              <a:gd name="T52" fmla="*/ 267 w 294"/>
              <a:gd name="T53" fmla="*/ 247 h 268"/>
              <a:gd name="T54" fmla="*/ 286 w 294"/>
              <a:gd name="T55" fmla="*/ 23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4" h="268">
                <a:moveTo>
                  <a:pt x="286" y="237"/>
                </a:moveTo>
                <a:cubicBezTo>
                  <a:pt x="292" y="230"/>
                  <a:pt x="294" y="222"/>
                  <a:pt x="292" y="213"/>
                </a:cubicBezTo>
                <a:cubicBezTo>
                  <a:pt x="291" y="209"/>
                  <a:pt x="291" y="206"/>
                  <a:pt x="290" y="203"/>
                </a:cubicBezTo>
                <a:cubicBezTo>
                  <a:pt x="289" y="196"/>
                  <a:pt x="288" y="189"/>
                  <a:pt x="285" y="183"/>
                </a:cubicBezTo>
                <a:cubicBezTo>
                  <a:pt x="280" y="176"/>
                  <a:pt x="276" y="168"/>
                  <a:pt x="272" y="160"/>
                </a:cubicBezTo>
                <a:cubicBezTo>
                  <a:pt x="265" y="146"/>
                  <a:pt x="261" y="131"/>
                  <a:pt x="261" y="115"/>
                </a:cubicBezTo>
                <a:cubicBezTo>
                  <a:pt x="261" y="104"/>
                  <a:pt x="261" y="93"/>
                  <a:pt x="259" y="83"/>
                </a:cubicBezTo>
                <a:cubicBezTo>
                  <a:pt x="259" y="78"/>
                  <a:pt x="256" y="76"/>
                  <a:pt x="253" y="73"/>
                </a:cubicBezTo>
                <a:cubicBezTo>
                  <a:pt x="254" y="74"/>
                  <a:pt x="256" y="75"/>
                  <a:pt x="258" y="73"/>
                </a:cubicBezTo>
                <a:cubicBezTo>
                  <a:pt x="259" y="58"/>
                  <a:pt x="254" y="45"/>
                  <a:pt x="242" y="36"/>
                </a:cubicBezTo>
                <a:cubicBezTo>
                  <a:pt x="227" y="25"/>
                  <a:pt x="212" y="16"/>
                  <a:pt x="195" y="8"/>
                </a:cubicBezTo>
                <a:cubicBezTo>
                  <a:pt x="177" y="0"/>
                  <a:pt x="161" y="4"/>
                  <a:pt x="145" y="15"/>
                </a:cubicBezTo>
                <a:cubicBezTo>
                  <a:pt x="139" y="19"/>
                  <a:pt x="134" y="25"/>
                  <a:pt x="129" y="31"/>
                </a:cubicBezTo>
                <a:cubicBezTo>
                  <a:pt x="119" y="41"/>
                  <a:pt x="107" y="50"/>
                  <a:pt x="93" y="53"/>
                </a:cubicBezTo>
                <a:cubicBezTo>
                  <a:pt x="82" y="56"/>
                  <a:pt x="71" y="57"/>
                  <a:pt x="61" y="59"/>
                </a:cubicBezTo>
                <a:cubicBezTo>
                  <a:pt x="41" y="64"/>
                  <a:pt x="26" y="74"/>
                  <a:pt x="21" y="95"/>
                </a:cubicBezTo>
                <a:cubicBezTo>
                  <a:pt x="20" y="99"/>
                  <a:pt x="19" y="102"/>
                  <a:pt x="18" y="105"/>
                </a:cubicBezTo>
                <a:cubicBezTo>
                  <a:pt x="14" y="115"/>
                  <a:pt x="12" y="124"/>
                  <a:pt x="11" y="134"/>
                </a:cubicBezTo>
                <a:cubicBezTo>
                  <a:pt x="9" y="144"/>
                  <a:pt x="8" y="153"/>
                  <a:pt x="5" y="163"/>
                </a:cubicBezTo>
                <a:cubicBezTo>
                  <a:pt x="2" y="171"/>
                  <a:pt x="0" y="180"/>
                  <a:pt x="0" y="189"/>
                </a:cubicBezTo>
                <a:cubicBezTo>
                  <a:pt x="0" y="196"/>
                  <a:pt x="3" y="201"/>
                  <a:pt x="9" y="206"/>
                </a:cubicBezTo>
                <a:cubicBezTo>
                  <a:pt x="16" y="212"/>
                  <a:pt x="25" y="214"/>
                  <a:pt x="33" y="217"/>
                </a:cubicBezTo>
                <a:cubicBezTo>
                  <a:pt x="51" y="223"/>
                  <a:pt x="70" y="226"/>
                  <a:pt x="87" y="235"/>
                </a:cubicBezTo>
                <a:cubicBezTo>
                  <a:pt x="104" y="244"/>
                  <a:pt x="122" y="251"/>
                  <a:pt x="139" y="259"/>
                </a:cubicBezTo>
                <a:cubicBezTo>
                  <a:pt x="152" y="266"/>
                  <a:pt x="165" y="268"/>
                  <a:pt x="180" y="262"/>
                </a:cubicBezTo>
                <a:cubicBezTo>
                  <a:pt x="191" y="258"/>
                  <a:pt x="203" y="255"/>
                  <a:pt x="214" y="253"/>
                </a:cubicBezTo>
                <a:cubicBezTo>
                  <a:pt x="232" y="251"/>
                  <a:pt x="250" y="250"/>
                  <a:pt x="267" y="247"/>
                </a:cubicBezTo>
                <a:cubicBezTo>
                  <a:pt x="275" y="247"/>
                  <a:pt x="282" y="245"/>
                  <a:pt x="286" y="237"/>
                </a:cubicBezTo>
                <a:close/>
              </a:path>
            </a:pathLst>
          </a:custGeom>
          <a:solidFill>
            <a:srgbClr val="5F6F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稻壳儿设计师PPT@老油条PPT_2"/>
          <p:cNvSpPr/>
          <p:nvPr/>
        </p:nvSpPr>
        <p:spPr bwMode="auto">
          <a:xfrm>
            <a:off x="10287746" y="4151884"/>
            <a:ext cx="1928242" cy="1379807"/>
          </a:xfrm>
          <a:custGeom>
            <a:avLst/>
            <a:gdLst>
              <a:gd name="T0" fmla="*/ 248 w 264"/>
              <a:gd name="T1" fmla="*/ 52 h 189"/>
              <a:gd name="T2" fmla="*/ 219 w 264"/>
              <a:gd name="T3" fmla="*/ 36 h 189"/>
              <a:gd name="T4" fmla="*/ 167 w 264"/>
              <a:gd name="T5" fmla="*/ 13 h 189"/>
              <a:gd name="T6" fmla="*/ 145 w 264"/>
              <a:gd name="T7" fmla="*/ 4 h 189"/>
              <a:gd name="T8" fmla="*/ 122 w 264"/>
              <a:gd name="T9" fmla="*/ 2 h 189"/>
              <a:gd name="T10" fmla="*/ 84 w 264"/>
              <a:gd name="T11" fmla="*/ 16 h 189"/>
              <a:gd name="T12" fmla="*/ 13 w 264"/>
              <a:gd name="T13" fmla="*/ 55 h 189"/>
              <a:gd name="T14" fmla="*/ 2 w 264"/>
              <a:gd name="T15" fmla="*/ 80 h 189"/>
              <a:gd name="T16" fmla="*/ 16 w 264"/>
              <a:gd name="T17" fmla="*/ 104 h 189"/>
              <a:gd name="T18" fmla="*/ 29 w 264"/>
              <a:gd name="T19" fmla="*/ 118 h 189"/>
              <a:gd name="T20" fmla="*/ 47 w 264"/>
              <a:gd name="T21" fmla="*/ 139 h 189"/>
              <a:gd name="T22" fmla="*/ 84 w 264"/>
              <a:gd name="T23" fmla="*/ 180 h 189"/>
              <a:gd name="T24" fmla="*/ 89 w 264"/>
              <a:gd name="T25" fmla="*/ 184 h 189"/>
              <a:gd name="T26" fmla="*/ 111 w 264"/>
              <a:gd name="T27" fmla="*/ 184 h 189"/>
              <a:gd name="T28" fmla="*/ 122 w 264"/>
              <a:gd name="T29" fmla="*/ 171 h 189"/>
              <a:gd name="T30" fmla="*/ 149 w 264"/>
              <a:gd name="T31" fmla="*/ 144 h 189"/>
              <a:gd name="T32" fmla="*/ 194 w 264"/>
              <a:gd name="T33" fmla="*/ 121 h 189"/>
              <a:gd name="T34" fmla="*/ 252 w 264"/>
              <a:gd name="T35" fmla="*/ 90 h 189"/>
              <a:gd name="T36" fmla="*/ 259 w 264"/>
              <a:gd name="T37" fmla="*/ 83 h 189"/>
              <a:gd name="T38" fmla="*/ 261 w 264"/>
              <a:gd name="T39" fmla="*/ 80 h 189"/>
              <a:gd name="T40" fmla="*/ 248 w 264"/>
              <a:gd name="T41" fmla="*/ 5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4" h="189">
                <a:moveTo>
                  <a:pt x="248" y="52"/>
                </a:moveTo>
                <a:cubicBezTo>
                  <a:pt x="239" y="46"/>
                  <a:pt x="229" y="40"/>
                  <a:pt x="219" y="36"/>
                </a:cubicBezTo>
                <a:cubicBezTo>
                  <a:pt x="202" y="28"/>
                  <a:pt x="184" y="21"/>
                  <a:pt x="167" y="13"/>
                </a:cubicBezTo>
                <a:cubicBezTo>
                  <a:pt x="160" y="9"/>
                  <a:pt x="152" y="6"/>
                  <a:pt x="145" y="4"/>
                </a:cubicBezTo>
                <a:cubicBezTo>
                  <a:pt x="138" y="1"/>
                  <a:pt x="130" y="0"/>
                  <a:pt x="122" y="2"/>
                </a:cubicBezTo>
                <a:cubicBezTo>
                  <a:pt x="109" y="7"/>
                  <a:pt x="96" y="10"/>
                  <a:pt x="84" y="16"/>
                </a:cubicBezTo>
                <a:cubicBezTo>
                  <a:pt x="60" y="28"/>
                  <a:pt x="37" y="42"/>
                  <a:pt x="13" y="55"/>
                </a:cubicBezTo>
                <a:cubicBezTo>
                  <a:pt x="4" y="60"/>
                  <a:pt x="0" y="70"/>
                  <a:pt x="2" y="80"/>
                </a:cubicBezTo>
                <a:cubicBezTo>
                  <a:pt x="4" y="90"/>
                  <a:pt x="9" y="98"/>
                  <a:pt x="16" y="104"/>
                </a:cubicBezTo>
                <a:cubicBezTo>
                  <a:pt x="20" y="109"/>
                  <a:pt x="24" y="114"/>
                  <a:pt x="29" y="118"/>
                </a:cubicBezTo>
                <a:cubicBezTo>
                  <a:pt x="35" y="125"/>
                  <a:pt x="42" y="132"/>
                  <a:pt x="47" y="139"/>
                </a:cubicBezTo>
                <a:cubicBezTo>
                  <a:pt x="58" y="154"/>
                  <a:pt x="72" y="166"/>
                  <a:pt x="84" y="180"/>
                </a:cubicBezTo>
                <a:cubicBezTo>
                  <a:pt x="86" y="182"/>
                  <a:pt x="87" y="183"/>
                  <a:pt x="89" y="184"/>
                </a:cubicBezTo>
                <a:cubicBezTo>
                  <a:pt x="96" y="189"/>
                  <a:pt x="104" y="189"/>
                  <a:pt x="111" y="184"/>
                </a:cubicBezTo>
                <a:cubicBezTo>
                  <a:pt x="116" y="180"/>
                  <a:pt x="119" y="176"/>
                  <a:pt x="122" y="171"/>
                </a:cubicBezTo>
                <a:cubicBezTo>
                  <a:pt x="128" y="160"/>
                  <a:pt x="137" y="150"/>
                  <a:pt x="149" y="144"/>
                </a:cubicBezTo>
                <a:cubicBezTo>
                  <a:pt x="164" y="137"/>
                  <a:pt x="179" y="129"/>
                  <a:pt x="194" y="121"/>
                </a:cubicBezTo>
                <a:cubicBezTo>
                  <a:pt x="214" y="112"/>
                  <a:pt x="233" y="102"/>
                  <a:pt x="252" y="90"/>
                </a:cubicBezTo>
                <a:cubicBezTo>
                  <a:pt x="255" y="88"/>
                  <a:pt x="258" y="87"/>
                  <a:pt x="259" y="83"/>
                </a:cubicBezTo>
                <a:cubicBezTo>
                  <a:pt x="260" y="82"/>
                  <a:pt x="261" y="81"/>
                  <a:pt x="261" y="80"/>
                </a:cubicBezTo>
                <a:cubicBezTo>
                  <a:pt x="264" y="67"/>
                  <a:pt x="257" y="59"/>
                  <a:pt x="248" y="5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稻壳儿设计师PPT@老油条PPT_3"/>
          <p:cNvSpPr/>
          <p:nvPr/>
        </p:nvSpPr>
        <p:spPr bwMode="auto">
          <a:xfrm>
            <a:off x="11026098" y="2692622"/>
            <a:ext cx="160849" cy="321697"/>
          </a:xfrm>
          <a:custGeom>
            <a:avLst/>
            <a:gdLst>
              <a:gd name="T0" fmla="*/ 12 w 22"/>
              <a:gd name="T1" fmla="*/ 2 h 44"/>
              <a:gd name="T2" fmla="*/ 7 w 22"/>
              <a:gd name="T3" fmla="*/ 2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2 w 22"/>
              <a:gd name="T11" fmla="*/ 31 h 44"/>
              <a:gd name="T12" fmla="*/ 10 w 22"/>
              <a:gd name="T13" fmla="*/ 44 h 44"/>
              <a:gd name="T14" fmla="*/ 14 w 22"/>
              <a:gd name="T15" fmla="*/ 43 h 44"/>
              <a:gd name="T16" fmla="*/ 15 w 22"/>
              <a:gd name="T17" fmla="*/ 42 h 44"/>
              <a:gd name="T18" fmla="*/ 17 w 22"/>
              <a:gd name="T19" fmla="*/ 16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0" y="0"/>
                  <a:pt x="8" y="0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20"/>
                  <a:pt x="2" y="28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2" y="30"/>
                  <a:pt x="2" y="31"/>
                </a:cubicBezTo>
                <a:cubicBezTo>
                  <a:pt x="3" y="36"/>
                  <a:pt x="4" y="43"/>
                  <a:pt x="10" y="44"/>
                </a:cubicBezTo>
                <a:cubicBezTo>
                  <a:pt x="12" y="44"/>
                  <a:pt x="13" y="44"/>
                  <a:pt x="14" y="43"/>
                </a:cubicBezTo>
                <a:cubicBezTo>
                  <a:pt x="14" y="42"/>
                  <a:pt x="15" y="42"/>
                  <a:pt x="15" y="42"/>
                </a:cubicBezTo>
                <a:cubicBezTo>
                  <a:pt x="21" y="34"/>
                  <a:pt x="22" y="24"/>
                  <a:pt x="17" y="16"/>
                </a:cubicBezTo>
                <a:cubicBezTo>
                  <a:pt x="16" y="11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稻壳儿设计师PPT@老油条PPT_4"/>
          <p:cNvSpPr/>
          <p:nvPr/>
        </p:nvSpPr>
        <p:spPr bwMode="auto">
          <a:xfrm>
            <a:off x="10696649" y="2568595"/>
            <a:ext cx="160849" cy="321697"/>
          </a:xfrm>
          <a:custGeom>
            <a:avLst/>
            <a:gdLst>
              <a:gd name="T0" fmla="*/ 12 w 22"/>
              <a:gd name="T1" fmla="*/ 2 h 44"/>
              <a:gd name="T2" fmla="*/ 7 w 22"/>
              <a:gd name="T3" fmla="*/ 1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3 w 22"/>
              <a:gd name="T11" fmla="*/ 31 h 44"/>
              <a:gd name="T12" fmla="*/ 11 w 22"/>
              <a:gd name="T13" fmla="*/ 44 h 44"/>
              <a:gd name="T14" fmla="*/ 14 w 22"/>
              <a:gd name="T15" fmla="*/ 42 h 44"/>
              <a:gd name="T16" fmla="*/ 15 w 22"/>
              <a:gd name="T17" fmla="*/ 41 h 44"/>
              <a:gd name="T18" fmla="*/ 17 w 22"/>
              <a:gd name="T19" fmla="*/ 15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1" y="0"/>
                  <a:pt x="8" y="0"/>
                  <a:pt x="7" y="1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19"/>
                  <a:pt x="2" y="28"/>
                </a:cubicBezTo>
                <a:cubicBezTo>
                  <a:pt x="2" y="28"/>
                  <a:pt x="2" y="28"/>
                  <a:pt x="2" y="29"/>
                </a:cubicBezTo>
                <a:cubicBezTo>
                  <a:pt x="2" y="29"/>
                  <a:pt x="2" y="30"/>
                  <a:pt x="3" y="31"/>
                </a:cubicBezTo>
                <a:cubicBezTo>
                  <a:pt x="4" y="35"/>
                  <a:pt x="5" y="43"/>
                  <a:pt x="11" y="44"/>
                </a:cubicBezTo>
                <a:cubicBezTo>
                  <a:pt x="12" y="44"/>
                  <a:pt x="13" y="43"/>
                  <a:pt x="14" y="42"/>
                </a:cubicBezTo>
                <a:cubicBezTo>
                  <a:pt x="14" y="42"/>
                  <a:pt x="15" y="42"/>
                  <a:pt x="15" y="41"/>
                </a:cubicBezTo>
                <a:cubicBezTo>
                  <a:pt x="21" y="34"/>
                  <a:pt x="22" y="23"/>
                  <a:pt x="17" y="15"/>
                </a:cubicBezTo>
                <a:cubicBezTo>
                  <a:pt x="16" y="10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稻壳儿设计师PPT@老油条PPT_5"/>
          <p:cNvSpPr/>
          <p:nvPr/>
        </p:nvSpPr>
        <p:spPr bwMode="auto">
          <a:xfrm>
            <a:off x="11274153" y="2758512"/>
            <a:ext cx="131779" cy="335263"/>
          </a:xfrm>
          <a:custGeom>
            <a:avLst/>
            <a:gdLst>
              <a:gd name="T0" fmla="*/ 17 w 18"/>
              <a:gd name="T1" fmla="*/ 19 h 46"/>
              <a:gd name="T2" fmla="*/ 9 w 18"/>
              <a:gd name="T3" fmla="*/ 2 h 46"/>
              <a:gd name="T4" fmla="*/ 4 w 18"/>
              <a:gd name="T5" fmla="*/ 3 h 46"/>
              <a:gd name="T6" fmla="*/ 3 w 18"/>
              <a:gd name="T7" fmla="*/ 34 h 46"/>
              <a:gd name="T8" fmla="*/ 5 w 18"/>
              <a:gd name="T9" fmla="*/ 40 h 46"/>
              <a:gd name="T10" fmla="*/ 6 w 18"/>
              <a:gd name="T11" fmla="*/ 41 h 46"/>
              <a:gd name="T12" fmla="*/ 8 w 18"/>
              <a:gd name="T13" fmla="*/ 43 h 46"/>
              <a:gd name="T14" fmla="*/ 14 w 18"/>
              <a:gd name="T15" fmla="*/ 42 h 46"/>
              <a:gd name="T16" fmla="*/ 16 w 18"/>
              <a:gd name="T17" fmla="*/ 37 h 46"/>
              <a:gd name="T18" fmla="*/ 17 w 18"/>
              <a:gd name="T19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46">
                <a:moveTo>
                  <a:pt x="17" y="19"/>
                </a:moveTo>
                <a:cubicBezTo>
                  <a:pt x="16" y="13"/>
                  <a:pt x="14" y="6"/>
                  <a:pt x="9" y="2"/>
                </a:cubicBezTo>
                <a:cubicBezTo>
                  <a:pt x="7" y="0"/>
                  <a:pt x="4" y="1"/>
                  <a:pt x="4" y="3"/>
                </a:cubicBezTo>
                <a:cubicBezTo>
                  <a:pt x="0" y="13"/>
                  <a:pt x="0" y="24"/>
                  <a:pt x="3" y="34"/>
                </a:cubicBezTo>
                <a:cubicBezTo>
                  <a:pt x="4" y="36"/>
                  <a:pt x="4" y="38"/>
                  <a:pt x="5" y="40"/>
                </a:cubicBezTo>
                <a:cubicBezTo>
                  <a:pt x="6" y="40"/>
                  <a:pt x="6" y="40"/>
                  <a:pt x="6" y="41"/>
                </a:cubicBezTo>
                <a:cubicBezTo>
                  <a:pt x="7" y="42"/>
                  <a:pt x="7" y="42"/>
                  <a:pt x="8" y="43"/>
                </a:cubicBezTo>
                <a:cubicBezTo>
                  <a:pt x="9" y="46"/>
                  <a:pt x="13" y="45"/>
                  <a:pt x="14" y="42"/>
                </a:cubicBezTo>
                <a:cubicBezTo>
                  <a:pt x="15" y="41"/>
                  <a:pt x="16" y="39"/>
                  <a:pt x="16" y="37"/>
                </a:cubicBezTo>
                <a:cubicBezTo>
                  <a:pt x="18" y="31"/>
                  <a:pt x="17" y="24"/>
                  <a:pt x="17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稻壳儿设计师PPT@老油条PPT_6"/>
          <p:cNvSpPr/>
          <p:nvPr/>
        </p:nvSpPr>
        <p:spPr bwMode="auto">
          <a:xfrm>
            <a:off x="11369112" y="2299221"/>
            <a:ext cx="137594" cy="327511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1 w 19"/>
              <a:gd name="T7" fmla="*/ 16 h 45"/>
              <a:gd name="T8" fmla="*/ 6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9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1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2"/>
                  <a:pt x="1" y="16"/>
                </a:cubicBezTo>
                <a:cubicBezTo>
                  <a:pt x="0" y="21"/>
                  <a:pt x="1" y="33"/>
                  <a:pt x="6" y="38"/>
                </a:cubicBezTo>
                <a:cubicBezTo>
                  <a:pt x="6" y="40"/>
                  <a:pt x="7" y="41"/>
                  <a:pt x="8" y="42"/>
                </a:cubicBezTo>
                <a:cubicBezTo>
                  <a:pt x="14" y="45"/>
                  <a:pt x="16" y="39"/>
                  <a:pt x="17" y="33"/>
                </a:cubicBezTo>
                <a:cubicBezTo>
                  <a:pt x="18" y="30"/>
                  <a:pt x="18" y="27"/>
                  <a:pt x="19" y="25"/>
                </a:cubicBezTo>
                <a:cubicBezTo>
                  <a:pt x="19" y="20"/>
                  <a:pt x="19" y="6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稻壳儿设计师PPT@老油条PPT_7"/>
          <p:cNvSpPr/>
          <p:nvPr/>
        </p:nvSpPr>
        <p:spPr bwMode="auto">
          <a:xfrm>
            <a:off x="10646263" y="3334077"/>
            <a:ext cx="137594" cy="329448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0 w 19"/>
              <a:gd name="T7" fmla="*/ 16 h 45"/>
              <a:gd name="T8" fmla="*/ 5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8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0" y="4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1"/>
                  <a:pt x="0" y="16"/>
                </a:cubicBezTo>
                <a:cubicBezTo>
                  <a:pt x="0" y="21"/>
                  <a:pt x="1" y="32"/>
                  <a:pt x="5" y="38"/>
                </a:cubicBezTo>
                <a:cubicBezTo>
                  <a:pt x="6" y="39"/>
                  <a:pt x="7" y="41"/>
                  <a:pt x="8" y="42"/>
                </a:cubicBezTo>
                <a:cubicBezTo>
                  <a:pt x="14" y="45"/>
                  <a:pt x="16" y="38"/>
                  <a:pt x="17" y="33"/>
                </a:cubicBezTo>
                <a:cubicBezTo>
                  <a:pt x="18" y="30"/>
                  <a:pt x="18" y="27"/>
                  <a:pt x="18" y="25"/>
                </a:cubicBezTo>
                <a:cubicBezTo>
                  <a:pt x="19" y="19"/>
                  <a:pt x="18" y="5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稻壳儿设计师PPT@老油条PPT_8"/>
          <p:cNvSpPr/>
          <p:nvPr/>
        </p:nvSpPr>
        <p:spPr bwMode="auto">
          <a:xfrm>
            <a:off x="11126870" y="2357359"/>
            <a:ext cx="160849" cy="321697"/>
          </a:xfrm>
          <a:custGeom>
            <a:avLst/>
            <a:gdLst>
              <a:gd name="T0" fmla="*/ 20 w 22"/>
              <a:gd name="T1" fmla="*/ 25 h 44"/>
              <a:gd name="T2" fmla="*/ 16 w 22"/>
              <a:gd name="T3" fmla="*/ 10 h 44"/>
              <a:gd name="T4" fmla="*/ 12 w 22"/>
              <a:gd name="T5" fmla="*/ 2 h 44"/>
              <a:gd name="T6" fmla="*/ 6 w 22"/>
              <a:gd name="T7" fmla="*/ 3 h 44"/>
              <a:gd name="T8" fmla="*/ 5 w 22"/>
              <a:gd name="T9" fmla="*/ 8 h 44"/>
              <a:gd name="T10" fmla="*/ 2 w 22"/>
              <a:gd name="T11" fmla="*/ 29 h 44"/>
              <a:gd name="T12" fmla="*/ 4 w 22"/>
              <a:gd name="T13" fmla="*/ 34 h 44"/>
              <a:gd name="T14" fmla="*/ 7 w 22"/>
              <a:gd name="T15" fmla="*/ 40 h 44"/>
              <a:gd name="T16" fmla="*/ 8 w 22"/>
              <a:gd name="T17" fmla="*/ 40 h 44"/>
              <a:gd name="T18" fmla="*/ 17 w 22"/>
              <a:gd name="T19" fmla="*/ 42 h 44"/>
              <a:gd name="T20" fmla="*/ 20 w 22"/>
              <a:gd name="T21" fmla="*/ 2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20" y="25"/>
                </a:moveTo>
                <a:cubicBezTo>
                  <a:pt x="20" y="19"/>
                  <a:pt x="19" y="14"/>
                  <a:pt x="16" y="10"/>
                </a:cubicBezTo>
                <a:cubicBezTo>
                  <a:pt x="15" y="7"/>
                  <a:pt x="14" y="5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8"/>
                </a:cubicBezTo>
                <a:cubicBezTo>
                  <a:pt x="0" y="13"/>
                  <a:pt x="1" y="24"/>
                  <a:pt x="2" y="29"/>
                </a:cubicBezTo>
                <a:cubicBezTo>
                  <a:pt x="2" y="30"/>
                  <a:pt x="3" y="32"/>
                  <a:pt x="4" y="34"/>
                </a:cubicBezTo>
                <a:cubicBezTo>
                  <a:pt x="4" y="36"/>
                  <a:pt x="5" y="39"/>
                  <a:pt x="7" y="40"/>
                </a:cubicBezTo>
                <a:cubicBezTo>
                  <a:pt x="7" y="40"/>
                  <a:pt x="8" y="40"/>
                  <a:pt x="8" y="40"/>
                </a:cubicBezTo>
                <a:cubicBezTo>
                  <a:pt x="10" y="43"/>
                  <a:pt x="13" y="44"/>
                  <a:pt x="17" y="42"/>
                </a:cubicBezTo>
                <a:cubicBezTo>
                  <a:pt x="22" y="39"/>
                  <a:pt x="21" y="30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稻壳儿设计师PPT@老油条PPT_9"/>
          <p:cNvSpPr/>
          <p:nvPr/>
        </p:nvSpPr>
        <p:spPr bwMode="auto">
          <a:xfrm>
            <a:off x="10836180" y="2969746"/>
            <a:ext cx="160849" cy="329448"/>
          </a:xfrm>
          <a:custGeom>
            <a:avLst/>
            <a:gdLst>
              <a:gd name="T0" fmla="*/ 20 w 22"/>
              <a:gd name="T1" fmla="*/ 25 h 45"/>
              <a:gd name="T2" fmla="*/ 16 w 22"/>
              <a:gd name="T3" fmla="*/ 11 h 45"/>
              <a:gd name="T4" fmla="*/ 12 w 22"/>
              <a:gd name="T5" fmla="*/ 3 h 45"/>
              <a:gd name="T6" fmla="*/ 6 w 22"/>
              <a:gd name="T7" fmla="*/ 3 h 45"/>
              <a:gd name="T8" fmla="*/ 5 w 22"/>
              <a:gd name="T9" fmla="*/ 9 h 45"/>
              <a:gd name="T10" fmla="*/ 2 w 22"/>
              <a:gd name="T11" fmla="*/ 30 h 45"/>
              <a:gd name="T12" fmla="*/ 4 w 22"/>
              <a:gd name="T13" fmla="*/ 34 h 45"/>
              <a:gd name="T14" fmla="*/ 7 w 22"/>
              <a:gd name="T15" fmla="*/ 40 h 45"/>
              <a:gd name="T16" fmla="*/ 9 w 22"/>
              <a:gd name="T17" fmla="*/ 41 h 45"/>
              <a:gd name="T18" fmla="*/ 17 w 22"/>
              <a:gd name="T19" fmla="*/ 43 h 45"/>
              <a:gd name="T20" fmla="*/ 20 w 22"/>
              <a:gd name="T21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5">
                <a:moveTo>
                  <a:pt x="20" y="25"/>
                </a:moveTo>
                <a:cubicBezTo>
                  <a:pt x="20" y="20"/>
                  <a:pt x="19" y="14"/>
                  <a:pt x="16" y="11"/>
                </a:cubicBezTo>
                <a:cubicBezTo>
                  <a:pt x="15" y="8"/>
                  <a:pt x="14" y="5"/>
                  <a:pt x="12" y="3"/>
                </a:cubicBezTo>
                <a:cubicBezTo>
                  <a:pt x="11" y="0"/>
                  <a:pt x="7" y="1"/>
                  <a:pt x="6" y="3"/>
                </a:cubicBezTo>
                <a:cubicBezTo>
                  <a:pt x="6" y="5"/>
                  <a:pt x="6" y="7"/>
                  <a:pt x="5" y="9"/>
                </a:cubicBezTo>
                <a:cubicBezTo>
                  <a:pt x="0" y="13"/>
                  <a:pt x="1" y="24"/>
                  <a:pt x="2" y="30"/>
                </a:cubicBezTo>
                <a:cubicBezTo>
                  <a:pt x="2" y="31"/>
                  <a:pt x="3" y="33"/>
                  <a:pt x="4" y="34"/>
                </a:cubicBezTo>
                <a:cubicBezTo>
                  <a:pt x="4" y="37"/>
                  <a:pt x="5" y="39"/>
                  <a:pt x="7" y="40"/>
                </a:cubicBezTo>
                <a:cubicBezTo>
                  <a:pt x="7" y="41"/>
                  <a:pt x="8" y="41"/>
                  <a:pt x="9" y="41"/>
                </a:cubicBezTo>
                <a:cubicBezTo>
                  <a:pt x="11" y="44"/>
                  <a:pt x="14" y="45"/>
                  <a:pt x="17" y="43"/>
                </a:cubicBezTo>
                <a:cubicBezTo>
                  <a:pt x="22" y="39"/>
                  <a:pt x="21" y="31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稻壳儿设计师PPT@老油条PPT_10"/>
          <p:cNvSpPr/>
          <p:nvPr/>
        </p:nvSpPr>
        <p:spPr bwMode="auto">
          <a:xfrm>
            <a:off x="11345857" y="1810863"/>
            <a:ext cx="147283" cy="341076"/>
          </a:xfrm>
          <a:custGeom>
            <a:avLst/>
            <a:gdLst>
              <a:gd name="T0" fmla="*/ 19 w 20"/>
              <a:gd name="T1" fmla="*/ 30 h 47"/>
              <a:gd name="T2" fmla="*/ 17 w 20"/>
              <a:gd name="T3" fmla="*/ 12 h 47"/>
              <a:gd name="T4" fmla="*/ 5 w 20"/>
              <a:gd name="T5" fmla="*/ 8 h 47"/>
              <a:gd name="T6" fmla="*/ 5 w 20"/>
              <a:gd name="T7" fmla="*/ 38 h 47"/>
              <a:gd name="T8" fmla="*/ 8 w 20"/>
              <a:gd name="T9" fmla="*/ 41 h 47"/>
              <a:gd name="T10" fmla="*/ 11 w 20"/>
              <a:gd name="T11" fmla="*/ 45 h 47"/>
              <a:gd name="T12" fmla="*/ 19 w 20"/>
              <a:gd name="T13" fmla="*/ 3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47">
                <a:moveTo>
                  <a:pt x="19" y="30"/>
                </a:moveTo>
                <a:cubicBezTo>
                  <a:pt x="20" y="24"/>
                  <a:pt x="19" y="17"/>
                  <a:pt x="17" y="12"/>
                </a:cubicBezTo>
                <a:cubicBezTo>
                  <a:pt x="15" y="7"/>
                  <a:pt x="9" y="0"/>
                  <a:pt x="5" y="8"/>
                </a:cubicBezTo>
                <a:cubicBezTo>
                  <a:pt x="0" y="16"/>
                  <a:pt x="2" y="30"/>
                  <a:pt x="5" y="38"/>
                </a:cubicBezTo>
                <a:cubicBezTo>
                  <a:pt x="6" y="39"/>
                  <a:pt x="7" y="41"/>
                  <a:pt x="8" y="41"/>
                </a:cubicBezTo>
                <a:cubicBezTo>
                  <a:pt x="8" y="43"/>
                  <a:pt x="9" y="44"/>
                  <a:pt x="11" y="45"/>
                </a:cubicBezTo>
                <a:cubicBezTo>
                  <a:pt x="19" y="47"/>
                  <a:pt x="19" y="35"/>
                  <a:pt x="19" y="3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稻壳儿设计师PPT@老油条PPT_11"/>
          <p:cNvSpPr/>
          <p:nvPr/>
        </p:nvSpPr>
        <p:spPr bwMode="auto">
          <a:xfrm>
            <a:off x="11588098" y="1744973"/>
            <a:ext cx="153097" cy="335263"/>
          </a:xfrm>
          <a:custGeom>
            <a:avLst/>
            <a:gdLst>
              <a:gd name="T0" fmla="*/ 20 w 21"/>
              <a:gd name="T1" fmla="*/ 29 h 46"/>
              <a:gd name="T2" fmla="*/ 18 w 21"/>
              <a:gd name="T3" fmla="*/ 11 h 46"/>
              <a:gd name="T4" fmla="*/ 5 w 21"/>
              <a:gd name="T5" fmla="*/ 7 h 46"/>
              <a:gd name="T6" fmla="*/ 6 w 21"/>
              <a:gd name="T7" fmla="*/ 37 h 46"/>
              <a:gd name="T8" fmla="*/ 9 w 21"/>
              <a:gd name="T9" fmla="*/ 40 h 46"/>
              <a:gd name="T10" fmla="*/ 12 w 21"/>
              <a:gd name="T11" fmla="*/ 44 h 46"/>
              <a:gd name="T12" fmla="*/ 20 w 21"/>
              <a:gd name="T13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6">
                <a:moveTo>
                  <a:pt x="20" y="29"/>
                </a:moveTo>
                <a:cubicBezTo>
                  <a:pt x="21" y="23"/>
                  <a:pt x="20" y="16"/>
                  <a:pt x="18" y="11"/>
                </a:cubicBezTo>
                <a:cubicBezTo>
                  <a:pt x="15" y="6"/>
                  <a:pt x="10" y="0"/>
                  <a:pt x="5" y="7"/>
                </a:cubicBezTo>
                <a:cubicBezTo>
                  <a:pt x="0" y="15"/>
                  <a:pt x="2" y="29"/>
                  <a:pt x="6" y="37"/>
                </a:cubicBezTo>
                <a:cubicBezTo>
                  <a:pt x="7" y="38"/>
                  <a:pt x="8" y="40"/>
                  <a:pt x="9" y="40"/>
                </a:cubicBezTo>
                <a:cubicBezTo>
                  <a:pt x="9" y="42"/>
                  <a:pt x="10" y="44"/>
                  <a:pt x="12" y="44"/>
                </a:cubicBezTo>
                <a:cubicBezTo>
                  <a:pt x="19" y="46"/>
                  <a:pt x="20" y="34"/>
                  <a:pt x="20" y="2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稻壳儿设计师PPT@老油条PPT_12"/>
          <p:cNvSpPr/>
          <p:nvPr/>
        </p:nvSpPr>
        <p:spPr bwMode="auto">
          <a:xfrm>
            <a:off x="10886567" y="2270153"/>
            <a:ext cx="153097" cy="306193"/>
          </a:xfrm>
          <a:custGeom>
            <a:avLst/>
            <a:gdLst>
              <a:gd name="T0" fmla="*/ 18 w 21"/>
              <a:gd name="T1" fmla="*/ 21 h 42"/>
              <a:gd name="T2" fmla="*/ 14 w 21"/>
              <a:gd name="T3" fmla="*/ 5 h 42"/>
              <a:gd name="T4" fmla="*/ 9 w 21"/>
              <a:gd name="T5" fmla="*/ 1 h 42"/>
              <a:gd name="T6" fmla="*/ 3 w 21"/>
              <a:gd name="T7" fmla="*/ 7 h 42"/>
              <a:gd name="T8" fmla="*/ 3 w 21"/>
              <a:gd name="T9" fmla="*/ 28 h 42"/>
              <a:gd name="T10" fmla="*/ 5 w 21"/>
              <a:gd name="T11" fmla="*/ 31 h 42"/>
              <a:gd name="T12" fmla="*/ 8 w 21"/>
              <a:gd name="T13" fmla="*/ 38 h 42"/>
              <a:gd name="T14" fmla="*/ 9 w 21"/>
              <a:gd name="T15" fmla="*/ 38 h 42"/>
              <a:gd name="T16" fmla="*/ 12 w 21"/>
              <a:gd name="T17" fmla="*/ 41 h 42"/>
              <a:gd name="T18" fmla="*/ 15 w 21"/>
              <a:gd name="T19" fmla="*/ 41 h 42"/>
              <a:gd name="T20" fmla="*/ 18 w 21"/>
              <a:gd name="T21" fmla="*/ 22 h 42"/>
              <a:gd name="T22" fmla="*/ 18 w 21"/>
              <a:gd name="T23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2">
                <a:moveTo>
                  <a:pt x="18" y="21"/>
                </a:moveTo>
                <a:cubicBezTo>
                  <a:pt x="18" y="15"/>
                  <a:pt x="17" y="10"/>
                  <a:pt x="14" y="5"/>
                </a:cubicBezTo>
                <a:cubicBezTo>
                  <a:pt x="13" y="3"/>
                  <a:pt x="11" y="2"/>
                  <a:pt x="9" y="1"/>
                </a:cubicBezTo>
                <a:cubicBezTo>
                  <a:pt x="6" y="0"/>
                  <a:pt x="4" y="3"/>
                  <a:pt x="3" y="7"/>
                </a:cubicBezTo>
                <a:cubicBezTo>
                  <a:pt x="1" y="14"/>
                  <a:pt x="0" y="22"/>
                  <a:pt x="3" y="28"/>
                </a:cubicBezTo>
                <a:cubicBezTo>
                  <a:pt x="3" y="29"/>
                  <a:pt x="4" y="30"/>
                  <a:pt x="5" y="31"/>
                </a:cubicBezTo>
                <a:cubicBezTo>
                  <a:pt x="6" y="34"/>
                  <a:pt x="7" y="37"/>
                  <a:pt x="8" y="38"/>
                </a:cubicBezTo>
                <a:cubicBezTo>
                  <a:pt x="8" y="38"/>
                  <a:pt x="9" y="38"/>
                  <a:pt x="9" y="38"/>
                </a:cubicBezTo>
                <a:cubicBezTo>
                  <a:pt x="10" y="39"/>
                  <a:pt x="10" y="40"/>
                  <a:pt x="12" y="41"/>
                </a:cubicBezTo>
                <a:cubicBezTo>
                  <a:pt x="13" y="42"/>
                  <a:pt x="14" y="42"/>
                  <a:pt x="15" y="41"/>
                </a:cubicBezTo>
                <a:cubicBezTo>
                  <a:pt x="21" y="37"/>
                  <a:pt x="19" y="28"/>
                  <a:pt x="18" y="22"/>
                </a:cubicBezTo>
                <a:cubicBezTo>
                  <a:pt x="18" y="21"/>
                  <a:pt x="18" y="21"/>
                  <a:pt x="18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稻壳儿设计师PPT@老油条PPT_13"/>
          <p:cNvSpPr/>
          <p:nvPr/>
        </p:nvSpPr>
        <p:spPr bwMode="auto">
          <a:xfrm>
            <a:off x="10902070" y="3700346"/>
            <a:ext cx="153097" cy="298441"/>
          </a:xfrm>
          <a:custGeom>
            <a:avLst/>
            <a:gdLst>
              <a:gd name="T0" fmla="*/ 18 w 21"/>
              <a:gd name="T1" fmla="*/ 20 h 41"/>
              <a:gd name="T2" fmla="*/ 14 w 21"/>
              <a:gd name="T3" fmla="*/ 5 h 41"/>
              <a:gd name="T4" fmla="*/ 9 w 21"/>
              <a:gd name="T5" fmla="*/ 1 h 41"/>
              <a:gd name="T6" fmla="*/ 3 w 21"/>
              <a:gd name="T7" fmla="*/ 7 h 41"/>
              <a:gd name="T8" fmla="*/ 3 w 21"/>
              <a:gd name="T9" fmla="*/ 27 h 41"/>
              <a:gd name="T10" fmla="*/ 5 w 21"/>
              <a:gd name="T11" fmla="*/ 31 h 41"/>
              <a:gd name="T12" fmla="*/ 8 w 21"/>
              <a:gd name="T13" fmla="*/ 37 h 41"/>
              <a:gd name="T14" fmla="*/ 9 w 21"/>
              <a:gd name="T15" fmla="*/ 37 h 41"/>
              <a:gd name="T16" fmla="*/ 12 w 21"/>
              <a:gd name="T17" fmla="*/ 40 h 41"/>
              <a:gd name="T18" fmla="*/ 15 w 21"/>
              <a:gd name="T19" fmla="*/ 40 h 41"/>
              <a:gd name="T20" fmla="*/ 18 w 21"/>
              <a:gd name="T21" fmla="*/ 21 h 41"/>
              <a:gd name="T22" fmla="*/ 18 w 21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1">
                <a:moveTo>
                  <a:pt x="18" y="20"/>
                </a:moveTo>
                <a:cubicBezTo>
                  <a:pt x="18" y="15"/>
                  <a:pt x="17" y="9"/>
                  <a:pt x="14" y="5"/>
                </a:cubicBezTo>
                <a:cubicBezTo>
                  <a:pt x="13" y="2"/>
                  <a:pt x="11" y="1"/>
                  <a:pt x="9" y="1"/>
                </a:cubicBezTo>
                <a:cubicBezTo>
                  <a:pt x="6" y="0"/>
                  <a:pt x="4" y="2"/>
                  <a:pt x="3" y="7"/>
                </a:cubicBezTo>
                <a:cubicBezTo>
                  <a:pt x="0" y="13"/>
                  <a:pt x="0" y="21"/>
                  <a:pt x="3" y="27"/>
                </a:cubicBezTo>
                <a:cubicBezTo>
                  <a:pt x="3" y="28"/>
                  <a:pt x="4" y="30"/>
                  <a:pt x="5" y="31"/>
                </a:cubicBezTo>
                <a:cubicBezTo>
                  <a:pt x="6" y="34"/>
                  <a:pt x="7" y="36"/>
                  <a:pt x="8" y="37"/>
                </a:cubicBezTo>
                <a:cubicBezTo>
                  <a:pt x="8" y="37"/>
                  <a:pt x="9" y="37"/>
                  <a:pt x="9" y="37"/>
                </a:cubicBezTo>
                <a:cubicBezTo>
                  <a:pt x="9" y="39"/>
                  <a:pt x="10" y="40"/>
                  <a:pt x="12" y="40"/>
                </a:cubicBezTo>
                <a:cubicBezTo>
                  <a:pt x="13" y="41"/>
                  <a:pt x="14" y="41"/>
                  <a:pt x="15" y="40"/>
                </a:cubicBezTo>
                <a:cubicBezTo>
                  <a:pt x="21" y="37"/>
                  <a:pt x="19" y="27"/>
                  <a:pt x="18" y="21"/>
                </a:cubicBezTo>
                <a:cubicBezTo>
                  <a:pt x="18" y="21"/>
                  <a:pt x="18" y="20"/>
                  <a:pt x="18" y="2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稻壳儿设计师PPT@老油条PPT_14"/>
          <p:cNvSpPr>
            <a:spLocks noEditPoints="1"/>
          </p:cNvSpPr>
          <p:nvPr/>
        </p:nvSpPr>
        <p:spPr bwMode="auto">
          <a:xfrm>
            <a:off x="11097802" y="1977525"/>
            <a:ext cx="184104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6 w 25"/>
              <a:gd name="T5" fmla="*/ 3 h 46"/>
              <a:gd name="T6" fmla="*/ 5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6" y="8"/>
                  <a:pt x="5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6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5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4" y="24"/>
                  <a:pt x="15" y="27"/>
                </a:cubicBezTo>
                <a:cubicBezTo>
                  <a:pt x="14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稻壳儿设计师PPT@老油条PPT_15"/>
          <p:cNvSpPr>
            <a:spLocks noEditPoints="1"/>
          </p:cNvSpPr>
          <p:nvPr/>
        </p:nvSpPr>
        <p:spPr bwMode="auto">
          <a:xfrm>
            <a:off x="10580373" y="1547304"/>
            <a:ext cx="182166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稻壳儿设计师PPT@老油条PPT_16"/>
          <p:cNvSpPr>
            <a:spLocks noEditPoints="1"/>
          </p:cNvSpPr>
          <p:nvPr/>
        </p:nvSpPr>
        <p:spPr bwMode="auto">
          <a:xfrm>
            <a:off x="10588125" y="2072484"/>
            <a:ext cx="182166" cy="327511"/>
          </a:xfrm>
          <a:custGeom>
            <a:avLst/>
            <a:gdLst>
              <a:gd name="T0" fmla="*/ 13 w 25"/>
              <a:gd name="T1" fmla="*/ 3 h 45"/>
              <a:gd name="T2" fmla="*/ 12 w 25"/>
              <a:gd name="T3" fmla="*/ 2 h 45"/>
              <a:gd name="T4" fmla="*/ 6 w 25"/>
              <a:gd name="T5" fmla="*/ 3 h 45"/>
              <a:gd name="T6" fmla="*/ 5 w 25"/>
              <a:gd name="T7" fmla="*/ 9 h 45"/>
              <a:gd name="T8" fmla="*/ 9 w 25"/>
              <a:gd name="T9" fmla="*/ 37 h 45"/>
              <a:gd name="T10" fmla="*/ 12 w 25"/>
              <a:gd name="T11" fmla="*/ 43 h 45"/>
              <a:gd name="T12" fmla="*/ 18 w 25"/>
              <a:gd name="T13" fmla="*/ 43 h 45"/>
              <a:gd name="T14" fmla="*/ 17 w 25"/>
              <a:gd name="T15" fmla="*/ 7 h 45"/>
              <a:gd name="T16" fmla="*/ 13 w 25"/>
              <a:gd name="T17" fmla="*/ 3 h 45"/>
              <a:gd name="T18" fmla="*/ 14 w 25"/>
              <a:gd name="T19" fmla="*/ 28 h 45"/>
              <a:gd name="T20" fmla="*/ 14 w 25"/>
              <a:gd name="T21" fmla="*/ 29 h 45"/>
              <a:gd name="T22" fmla="*/ 13 w 25"/>
              <a:gd name="T23" fmla="*/ 24 h 45"/>
              <a:gd name="T24" fmla="*/ 12 w 25"/>
              <a:gd name="T25" fmla="*/ 18 h 45"/>
              <a:gd name="T26" fmla="*/ 14 w 25"/>
              <a:gd name="T27" fmla="*/ 27 h 45"/>
              <a:gd name="T28" fmla="*/ 14 w 25"/>
              <a:gd name="T29" fmla="*/ 2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5">
                <a:moveTo>
                  <a:pt x="13" y="3"/>
                </a:moveTo>
                <a:cubicBezTo>
                  <a:pt x="13" y="3"/>
                  <a:pt x="12" y="2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9"/>
                </a:cubicBezTo>
                <a:cubicBezTo>
                  <a:pt x="2" y="18"/>
                  <a:pt x="0" y="33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5"/>
                  <a:pt x="16" y="45"/>
                  <a:pt x="18" y="43"/>
                </a:cubicBezTo>
                <a:cubicBezTo>
                  <a:pt x="25" y="32"/>
                  <a:pt x="24" y="18"/>
                  <a:pt x="17" y="7"/>
                </a:cubicBezTo>
                <a:cubicBezTo>
                  <a:pt x="16" y="5"/>
                  <a:pt x="15" y="4"/>
                  <a:pt x="13" y="3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9"/>
                </a:cubicBezTo>
                <a:cubicBezTo>
                  <a:pt x="13" y="27"/>
                  <a:pt x="13" y="26"/>
                  <a:pt x="13" y="24"/>
                </a:cubicBezTo>
                <a:cubicBezTo>
                  <a:pt x="13" y="22"/>
                  <a:pt x="13" y="20"/>
                  <a:pt x="12" y="18"/>
                </a:cubicBezTo>
                <a:cubicBezTo>
                  <a:pt x="13" y="21"/>
                  <a:pt x="14" y="24"/>
                  <a:pt x="14" y="27"/>
                </a:cubicBezTo>
                <a:cubicBezTo>
                  <a:pt x="14" y="27"/>
                  <a:pt x="14" y="27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稻壳儿设计师PPT@老油条PPT_17"/>
          <p:cNvSpPr>
            <a:spLocks noEditPoints="1"/>
          </p:cNvSpPr>
          <p:nvPr/>
        </p:nvSpPr>
        <p:spPr bwMode="auto">
          <a:xfrm>
            <a:off x="10849747" y="1882567"/>
            <a:ext cx="131779" cy="300380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稻壳儿设计师PPT@老油条PPT_18"/>
          <p:cNvSpPr>
            <a:spLocks noEditPoints="1"/>
          </p:cNvSpPr>
          <p:nvPr/>
        </p:nvSpPr>
        <p:spPr bwMode="auto">
          <a:xfrm>
            <a:off x="11179195" y="1613194"/>
            <a:ext cx="137594" cy="298441"/>
          </a:xfrm>
          <a:custGeom>
            <a:avLst/>
            <a:gdLst>
              <a:gd name="T0" fmla="*/ 2 w 19"/>
              <a:gd name="T1" fmla="*/ 7 h 41"/>
              <a:gd name="T2" fmla="*/ 4 w 19"/>
              <a:gd name="T3" fmla="*/ 32 h 41"/>
              <a:gd name="T4" fmla="*/ 4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6 w 19"/>
              <a:gd name="T13" fmla="*/ 2 h 41"/>
              <a:gd name="T14" fmla="*/ 5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2 w 19"/>
              <a:gd name="T21" fmla="*/ 7 h 41"/>
              <a:gd name="T22" fmla="*/ 10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0 w 19"/>
              <a:gd name="T37" fmla="*/ 21 h 41"/>
              <a:gd name="T38" fmla="*/ 10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2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4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4" y="9"/>
                  <a:pt x="12" y="0"/>
                  <a:pt x="6" y="2"/>
                </a:cubicBezTo>
                <a:cubicBezTo>
                  <a:pt x="6" y="2"/>
                  <a:pt x="6" y="2"/>
                  <a:pt x="5" y="3"/>
                </a:cubicBezTo>
                <a:cubicBezTo>
                  <a:pt x="5" y="3"/>
                  <a:pt x="4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5"/>
                  <a:pt x="3" y="6"/>
                  <a:pt x="2" y="7"/>
                </a:cubicBezTo>
                <a:close/>
                <a:moveTo>
                  <a:pt x="10" y="21"/>
                </a:moveTo>
                <a:cubicBezTo>
                  <a:pt x="10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4"/>
                  <a:pt x="9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9" y="19"/>
                  <a:pt x="10" y="20"/>
                  <a:pt x="10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稻壳儿设计师PPT@老油条PPT_19"/>
          <p:cNvSpPr>
            <a:spLocks noEditPoints="1"/>
          </p:cNvSpPr>
          <p:nvPr/>
        </p:nvSpPr>
        <p:spPr bwMode="auto">
          <a:xfrm>
            <a:off x="11055167" y="3320512"/>
            <a:ext cx="137594" cy="298441"/>
          </a:xfrm>
          <a:custGeom>
            <a:avLst/>
            <a:gdLst>
              <a:gd name="T0" fmla="*/ 3 w 19"/>
              <a:gd name="T1" fmla="*/ 8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5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5 w 19"/>
              <a:gd name="T17" fmla="*/ 4 h 41"/>
              <a:gd name="T18" fmla="*/ 4 w 19"/>
              <a:gd name="T19" fmla="*/ 4 h 41"/>
              <a:gd name="T20" fmla="*/ 3 w 19"/>
              <a:gd name="T21" fmla="*/ 8 h 41"/>
              <a:gd name="T22" fmla="*/ 11 w 19"/>
              <a:gd name="T23" fmla="*/ 22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9 h 41"/>
              <a:gd name="T32" fmla="*/ 9 w 19"/>
              <a:gd name="T33" fmla="*/ 18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8"/>
                </a:moveTo>
                <a:cubicBezTo>
                  <a:pt x="0" y="16"/>
                  <a:pt x="0" y="24"/>
                  <a:pt x="4" y="32"/>
                </a:cubicBezTo>
                <a:cubicBezTo>
                  <a:pt x="4" y="32"/>
                  <a:pt x="5" y="33"/>
                  <a:pt x="5" y="33"/>
                </a:cubicBezTo>
                <a:cubicBezTo>
                  <a:pt x="5" y="34"/>
                  <a:pt x="5" y="34"/>
                  <a:pt x="5" y="35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3"/>
                  <a:pt x="6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4" y="4"/>
                  <a:pt x="4" y="4"/>
                </a:cubicBezTo>
                <a:cubicBezTo>
                  <a:pt x="4" y="5"/>
                  <a:pt x="3" y="6"/>
                  <a:pt x="3" y="8"/>
                </a:cubicBezTo>
                <a:close/>
                <a:moveTo>
                  <a:pt x="11" y="22"/>
                </a:moveTo>
                <a:cubicBezTo>
                  <a:pt x="11" y="23"/>
                  <a:pt x="11" y="24"/>
                  <a:pt x="10" y="25"/>
                </a:cubicBezTo>
                <a:cubicBezTo>
                  <a:pt x="10" y="25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20"/>
                  <a:pt x="9" y="19"/>
                </a:cubicBezTo>
                <a:cubicBezTo>
                  <a:pt x="9" y="19"/>
                  <a:pt x="9" y="18"/>
                  <a:pt x="9" y="18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1"/>
                  <a:pt x="11" y="21"/>
                  <a:pt x="11" y="21"/>
                </a:cubicBezTo>
                <a:cubicBezTo>
                  <a:pt x="11" y="22"/>
                  <a:pt x="11" y="22"/>
                  <a:pt x="11" y="2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稻壳儿设计师PPT@老油条PPT_20"/>
          <p:cNvSpPr>
            <a:spLocks noEditPoints="1"/>
          </p:cNvSpPr>
          <p:nvPr/>
        </p:nvSpPr>
        <p:spPr bwMode="auto">
          <a:xfrm>
            <a:off x="11382677" y="1386456"/>
            <a:ext cx="139531" cy="300380"/>
          </a:xfrm>
          <a:custGeom>
            <a:avLst/>
            <a:gdLst>
              <a:gd name="T0" fmla="*/ 3 w 19"/>
              <a:gd name="T1" fmla="*/ 7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3 w 19"/>
              <a:gd name="T21" fmla="*/ 7 h 41"/>
              <a:gd name="T22" fmla="*/ 11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5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2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"/>
                  <a:pt x="3" y="6"/>
                  <a:pt x="3" y="7"/>
                </a:cubicBezTo>
                <a:close/>
                <a:moveTo>
                  <a:pt x="11" y="21"/>
                </a:moveTo>
                <a:cubicBezTo>
                  <a:pt x="11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稻壳儿设计师PPT@老油条PPT_21"/>
          <p:cNvSpPr>
            <a:spLocks noEditPoints="1"/>
          </p:cNvSpPr>
          <p:nvPr/>
        </p:nvSpPr>
        <p:spPr bwMode="auto">
          <a:xfrm>
            <a:off x="10849747" y="1473663"/>
            <a:ext cx="147283" cy="306193"/>
          </a:xfrm>
          <a:custGeom>
            <a:avLst/>
            <a:gdLst>
              <a:gd name="T0" fmla="*/ 6 w 20"/>
              <a:gd name="T1" fmla="*/ 4 h 42"/>
              <a:gd name="T2" fmla="*/ 6 w 20"/>
              <a:gd name="T3" fmla="*/ 36 h 42"/>
              <a:gd name="T4" fmla="*/ 7 w 20"/>
              <a:gd name="T5" fmla="*/ 37 h 42"/>
              <a:gd name="T6" fmla="*/ 9 w 20"/>
              <a:gd name="T7" fmla="*/ 38 h 42"/>
              <a:gd name="T8" fmla="*/ 18 w 20"/>
              <a:gd name="T9" fmla="*/ 33 h 42"/>
              <a:gd name="T10" fmla="*/ 17 w 20"/>
              <a:gd name="T11" fmla="*/ 12 h 42"/>
              <a:gd name="T12" fmla="*/ 6 w 20"/>
              <a:gd name="T13" fmla="*/ 4 h 42"/>
              <a:gd name="T14" fmla="*/ 10 w 20"/>
              <a:gd name="T15" fmla="*/ 27 h 42"/>
              <a:gd name="T16" fmla="*/ 10 w 20"/>
              <a:gd name="T17" fmla="*/ 26 h 42"/>
              <a:gd name="T18" fmla="*/ 10 w 20"/>
              <a:gd name="T19" fmla="*/ 15 h 42"/>
              <a:gd name="T20" fmla="*/ 10 w 20"/>
              <a:gd name="T21" fmla="*/ 2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42">
                <a:moveTo>
                  <a:pt x="6" y="4"/>
                </a:moveTo>
                <a:cubicBezTo>
                  <a:pt x="1" y="8"/>
                  <a:pt x="0" y="28"/>
                  <a:pt x="6" y="36"/>
                </a:cubicBezTo>
                <a:cubicBezTo>
                  <a:pt x="6" y="36"/>
                  <a:pt x="6" y="36"/>
                  <a:pt x="7" y="37"/>
                </a:cubicBezTo>
                <a:cubicBezTo>
                  <a:pt x="7" y="37"/>
                  <a:pt x="8" y="38"/>
                  <a:pt x="9" y="38"/>
                </a:cubicBezTo>
                <a:cubicBezTo>
                  <a:pt x="13" y="42"/>
                  <a:pt x="16" y="38"/>
                  <a:pt x="18" y="33"/>
                </a:cubicBezTo>
                <a:cubicBezTo>
                  <a:pt x="20" y="26"/>
                  <a:pt x="19" y="19"/>
                  <a:pt x="17" y="12"/>
                </a:cubicBezTo>
                <a:cubicBezTo>
                  <a:pt x="15" y="8"/>
                  <a:pt x="11" y="0"/>
                  <a:pt x="6" y="4"/>
                </a:cubicBezTo>
                <a:close/>
                <a:moveTo>
                  <a:pt x="10" y="27"/>
                </a:moveTo>
                <a:cubicBezTo>
                  <a:pt x="10" y="27"/>
                  <a:pt x="10" y="27"/>
                  <a:pt x="10" y="26"/>
                </a:cubicBezTo>
                <a:cubicBezTo>
                  <a:pt x="9" y="22"/>
                  <a:pt x="9" y="19"/>
                  <a:pt x="10" y="15"/>
                </a:cubicBezTo>
                <a:cubicBezTo>
                  <a:pt x="12" y="19"/>
                  <a:pt x="12" y="23"/>
                  <a:pt x="10" y="27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稻壳儿设计师PPT@老油条PPT_22"/>
          <p:cNvSpPr>
            <a:spLocks noEditPoints="1"/>
          </p:cNvSpPr>
          <p:nvPr/>
        </p:nvSpPr>
        <p:spPr bwMode="auto">
          <a:xfrm>
            <a:off x="11084236" y="1241111"/>
            <a:ext cx="124028" cy="290690"/>
          </a:xfrm>
          <a:custGeom>
            <a:avLst/>
            <a:gdLst>
              <a:gd name="T0" fmla="*/ 10 w 17"/>
              <a:gd name="T1" fmla="*/ 2 h 40"/>
              <a:gd name="T2" fmla="*/ 6 w 17"/>
              <a:gd name="T3" fmla="*/ 1 h 40"/>
              <a:gd name="T4" fmla="*/ 1 w 17"/>
              <a:gd name="T5" fmla="*/ 18 h 40"/>
              <a:gd name="T6" fmla="*/ 0 w 17"/>
              <a:gd name="T7" fmla="*/ 21 h 40"/>
              <a:gd name="T8" fmla="*/ 7 w 17"/>
              <a:gd name="T9" fmla="*/ 39 h 40"/>
              <a:gd name="T10" fmla="*/ 10 w 17"/>
              <a:gd name="T11" fmla="*/ 39 h 40"/>
              <a:gd name="T12" fmla="*/ 13 w 17"/>
              <a:gd name="T13" fmla="*/ 36 h 40"/>
              <a:gd name="T14" fmla="*/ 17 w 17"/>
              <a:gd name="T15" fmla="*/ 25 h 40"/>
              <a:gd name="T16" fmla="*/ 17 w 17"/>
              <a:gd name="T17" fmla="*/ 25 h 40"/>
              <a:gd name="T18" fmla="*/ 17 w 17"/>
              <a:gd name="T19" fmla="*/ 17 h 40"/>
              <a:gd name="T20" fmla="*/ 12 w 17"/>
              <a:gd name="T21" fmla="*/ 5 h 40"/>
              <a:gd name="T22" fmla="*/ 10 w 17"/>
              <a:gd name="T23" fmla="*/ 2 h 40"/>
              <a:gd name="T24" fmla="*/ 10 w 17"/>
              <a:gd name="T25" fmla="*/ 24 h 40"/>
              <a:gd name="T26" fmla="*/ 9 w 17"/>
              <a:gd name="T27" fmla="*/ 16 h 40"/>
              <a:gd name="T28" fmla="*/ 10 w 17"/>
              <a:gd name="T29" fmla="*/ 24 h 40"/>
              <a:gd name="T30" fmla="*/ 10 w 17"/>
              <a:gd name="T31" fmla="*/ 2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40">
                <a:moveTo>
                  <a:pt x="10" y="2"/>
                </a:moveTo>
                <a:cubicBezTo>
                  <a:pt x="10" y="1"/>
                  <a:pt x="7" y="0"/>
                  <a:pt x="6" y="1"/>
                </a:cubicBezTo>
                <a:cubicBezTo>
                  <a:pt x="0" y="4"/>
                  <a:pt x="0" y="12"/>
                  <a:pt x="1" y="18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28"/>
                  <a:pt x="1" y="35"/>
                  <a:pt x="7" y="39"/>
                </a:cubicBezTo>
                <a:cubicBezTo>
                  <a:pt x="8" y="40"/>
                  <a:pt x="10" y="40"/>
                  <a:pt x="10" y="39"/>
                </a:cubicBezTo>
                <a:cubicBezTo>
                  <a:pt x="11" y="38"/>
                  <a:pt x="12" y="37"/>
                  <a:pt x="13" y="36"/>
                </a:cubicBezTo>
                <a:cubicBezTo>
                  <a:pt x="15" y="33"/>
                  <a:pt x="16" y="28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2"/>
                  <a:pt x="17" y="19"/>
                  <a:pt x="17" y="17"/>
                </a:cubicBezTo>
                <a:cubicBezTo>
                  <a:pt x="16" y="14"/>
                  <a:pt x="14" y="8"/>
                  <a:pt x="12" y="5"/>
                </a:cubicBezTo>
                <a:cubicBezTo>
                  <a:pt x="11" y="4"/>
                  <a:pt x="11" y="3"/>
                  <a:pt x="10" y="2"/>
                </a:cubicBezTo>
                <a:close/>
                <a:moveTo>
                  <a:pt x="10" y="24"/>
                </a:moveTo>
                <a:cubicBezTo>
                  <a:pt x="8" y="22"/>
                  <a:pt x="8" y="19"/>
                  <a:pt x="9" y="16"/>
                </a:cubicBezTo>
                <a:cubicBezTo>
                  <a:pt x="9" y="18"/>
                  <a:pt x="10" y="21"/>
                  <a:pt x="10" y="24"/>
                </a:cubicBezTo>
                <a:cubicBezTo>
                  <a:pt x="10" y="24"/>
                  <a:pt x="10" y="24"/>
                  <a:pt x="10" y="24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稻壳儿设计师PPT@老油条PPT_23"/>
          <p:cNvSpPr>
            <a:spLocks noEditPoints="1"/>
          </p:cNvSpPr>
          <p:nvPr/>
        </p:nvSpPr>
        <p:spPr bwMode="auto">
          <a:xfrm>
            <a:off x="10812925" y="1138401"/>
            <a:ext cx="124028" cy="284877"/>
          </a:xfrm>
          <a:custGeom>
            <a:avLst/>
            <a:gdLst>
              <a:gd name="T0" fmla="*/ 10 w 17"/>
              <a:gd name="T1" fmla="*/ 38 h 39"/>
              <a:gd name="T2" fmla="*/ 17 w 17"/>
              <a:gd name="T3" fmla="*/ 24 h 39"/>
              <a:gd name="T4" fmla="*/ 16 w 17"/>
              <a:gd name="T5" fmla="*/ 17 h 39"/>
              <a:gd name="T6" fmla="*/ 12 w 17"/>
              <a:gd name="T7" fmla="*/ 4 h 39"/>
              <a:gd name="T8" fmla="*/ 12 w 17"/>
              <a:gd name="T9" fmla="*/ 4 h 39"/>
              <a:gd name="T10" fmla="*/ 11 w 17"/>
              <a:gd name="T11" fmla="*/ 3 h 39"/>
              <a:gd name="T12" fmla="*/ 5 w 17"/>
              <a:gd name="T13" fmla="*/ 0 h 39"/>
              <a:gd name="T14" fmla="*/ 2 w 17"/>
              <a:gd name="T15" fmla="*/ 2 h 39"/>
              <a:gd name="T16" fmla="*/ 2 w 17"/>
              <a:gd name="T17" fmla="*/ 26 h 39"/>
              <a:gd name="T18" fmla="*/ 10 w 17"/>
              <a:gd name="T19" fmla="*/ 38 h 39"/>
              <a:gd name="T20" fmla="*/ 9 w 17"/>
              <a:gd name="T21" fmla="*/ 22 h 39"/>
              <a:gd name="T22" fmla="*/ 9 w 17"/>
              <a:gd name="T23" fmla="*/ 20 h 39"/>
              <a:gd name="T24" fmla="*/ 9 w 17"/>
              <a:gd name="T25" fmla="*/ 22 h 39"/>
              <a:gd name="T26" fmla="*/ 9 w 17"/>
              <a:gd name="T27" fmla="*/ 19 h 39"/>
              <a:gd name="T28" fmla="*/ 9 w 17"/>
              <a:gd name="T29" fmla="*/ 18 h 39"/>
              <a:gd name="T30" fmla="*/ 9 w 17"/>
              <a:gd name="T31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9">
                <a:moveTo>
                  <a:pt x="10" y="38"/>
                </a:moveTo>
                <a:cubicBezTo>
                  <a:pt x="16" y="37"/>
                  <a:pt x="16" y="29"/>
                  <a:pt x="17" y="24"/>
                </a:cubicBezTo>
                <a:cubicBezTo>
                  <a:pt x="17" y="22"/>
                  <a:pt x="17" y="19"/>
                  <a:pt x="16" y="17"/>
                </a:cubicBezTo>
                <a:cubicBezTo>
                  <a:pt x="16" y="12"/>
                  <a:pt x="14" y="7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1" y="3"/>
                  <a:pt x="11" y="3"/>
                </a:cubicBezTo>
                <a:cubicBezTo>
                  <a:pt x="9" y="1"/>
                  <a:pt x="7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0" y="10"/>
                  <a:pt x="0" y="18"/>
                  <a:pt x="2" y="26"/>
                </a:cubicBezTo>
                <a:cubicBezTo>
                  <a:pt x="2" y="30"/>
                  <a:pt x="4" y="39"/>
                  <a:pt x="10" y="38"/>
                </a:cubicBezTo>
                <a:close/>
                <a:moveTo>
                  <a:pt x="9" y="22"/>
                </a:moveTo>
                <a:cubicBezTo>
                  <a:pt x="9" y="22"/>
                  <a:pt x="9" y="21"/>
                  <a:pt x="9" y="20"/>
                </a:cubicBezTo>
                <a:cubicBezTo>
                  <a:pt x="9" y="22"/>
                  <a:pt x="9" y="25"/>
                  <a:pt x="9" y="22"/>
                </a:cubicBezTo>
                <a:close/>
                <a:moveTo>
                  <a:pt x="9" y="19"/>
                </a:moveTo>
                <a:cubicBezTo>
                  <a:pt x="9" y="19"/>
                  <a:pt x="9" y="18"/>
                  <a:pt x="9" y="18"/>
                </a:cubicBezTo>
                <a:cubicBezTo>
                  <a:pt x="9" y="19"/>
                  <a:pt x="9" y="19"/>
                  <a:pt x="9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稻壳儿设计师PPT@老油条PPT_24"/>
          <p:cNvSpPr/>
          <p:nvPr/>
        </p:nvSpPr>
        <p:spPr bwMode="auto">
          <a:xfrm>
            <a:off x="10340070" y="4750705"/>
            <a:ext cx="1189890" cy="1918552"/>
          </a:xfrm>
          <a:custGeom>
            <a:avLst/>
            <a:gdLst>
              <a:gd name="T0" fmla="*/ 99 w 163"/>
              <a:gd name="T1" fmla="*/ 2 h 263"/>
              <a:gd name="T2" fmla="*/ 119 w 163"/>
              <a:gd name="T3" fmla="*/ 2 h 263"/>
              <a:gd name="T4" fmla="*/ 149 w 163"/>
              <a:gd name="T5" fmla="*/ 33 h 263"/>
              <a:gd name="T6" fmla="*/ 146 w 163"/>
              <a:gd name="T7" fmla="*/ 66 h 263"/>
              <a:gd name="T8" fmla="*/ 149 w 163"/>
              <a:gd name="T9" fmla="*/ 115 h 263"/>
              <a:gd name="T10" fmla="*/ 162 w 163"/>
              <a:gd name="T11" fmla="*/ 215 h 263"/>
              <a:gd name="T12" fmla="*/ 158 w 163"/>
              <a:gd name="T13" fmla="*/ 239 h 263"/>
              <a:gd name="T14" fmla="*/ 148 w 163"/>
              <a:gd name="T15" fmla="*/ 245 h 263"/>
              <a:gd name="T16" fmla="*/ 114 w 163"/>
              <a:gd name="T17" fmla="*/ 251 h 263"/>
              <a:gd name="T18" fmla="*/ 57 w 163"/>
              <a:gd name="T19" fmla="*/ 260 h 263"/>
              <a:gd name="T20" fmla="*/ 17 w 163"/>
              <a:gd name="T21" fmla="*/ 263 h 263"/>
              <a:gd name="T22" fmla="*/ 6 w 163"/>
              <a:gd name="T23" fmla="*/ 256 h 263"/>
              <a:gd name="T24" fmla="*/ 3 w 163"/>
              <a:gd name="T25" fmla="*/ 224 h 263"/>
              <a:gd name="T26" fmla="*/ 5 w 163"/>
              <a:gd name="T27" fmla="*/ 182 h 263"/>
              <a:gd name="T28" fmla="*/ 1 w 163"/>
              <a:gd name="T29" fmla="*/ 161 h 263"/>
              <a:gd name="T30" fmla="*/ 3 w 163"/>
              <a:gd name="T31" fmla="*/ 137 h 263"/>
              <a:gd name="T32" fmla="*/ 27 w 163"/>
              <a:gd name="T33" fmla="*/ 64 h 263"/>
              <a:gd name="T34" fmla="*/ 35 w 163"/>
              <a:gd name="T35" fmla="*/ 40 h 263"/>
              <a:gd name="T36" fmla="*/ 53 w 163"/>
              <a:gd name="T37" fmla="*/ 9 h 263"/>
              <a:gd name="T38" fmla="*/ 64 w 163"/>
              <a:gd name="T39" fmla="*/ 3 h 263"/>
              <a:gd name="T40" fmla="*/ 99 w 163"/>
              <a:gd name="T41" fmla="*/ 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263">
                <a:moveTo>
                  <a:pt x="99" y="2"/>
                </a:moveTo>
                <a:cubicBezTo>
                  <a:pt x="104" y="2"/>
                  <a:pt x="112" y="2"/>
                  <a:pt x="119" y="2"/>
                </a:cubicBezTo>
                <a:cubicBezTo>
                  <a:pt x="135" y="0"/>
                  <a:pt x="150" y="18"/>
                  <a:pt x="149" y="33"/>
                </a:cubicBezTo>
                <a:cubicBezTo>
                  <a:pt x="148" y="44"/>
                  <a:pt x="147" y="55"/>
                  <a:pt x="146" y="66"/>
                </a:cubicBezTo>
                <a:cubicBezTo>
                  <a:pt x="145" y="83"/>
                  <a:pt x="147" y="99"/>
                  <a:pt x="149" y="115"/>
                </a:cubicBezTo>
                <a:cubicBezTo>
                  <a:pt x="154" y="148"/>
                  <a:pt x="159" y="182"/>
                  <a:pt x="162" y="215"/>
                </a:cubicBezTo>
                <a:cubicBezTo>
                  <a:pt x="163" y="223"/>
                  <a:pt x="162" y="231"/>
                  <a:pt x="158" y="239"/>
                </a:cubicBezTo>
                <a:cubicBezTo>
                  <a:pt x="155" y="242"/>
                  <a:pt x="152" y="244"/>
                  <a:pt x="148" y="245"/>
                </a:cubicBezTo>
                <a:cubicBezTo>
                  <a:pt x="137" y="247"/>
                  <a:pt x="125" y="250"/>
                  <a:pt x="114" y="251"/>
                </a:cubicBezTo>
                <a:cubicBezTo>
                  <a:pt x="95" y="254"/>
                  <a:pt x="76" y="257"/>
                  <a:pt x="57" y="260"/>
                </a:cubicBezTo>
                <a:cubicBezTo>
                  <a:pt x="44" y="262"/>
                  <a:pt x="30" y="262"/>
                  <a:pt x="17" y="263"/>
                </a:cubicBezTo>
                <a:cubicBezTo>
                  <a:pt x="12" y="263"/>
                  <a:pt x="9" y="260"/>
                  <a:pt x="6" y="256"/>
                </a:cubicBezTo>
                <a:cubicBezTo>
                  <a:pt x="1" y="246"/>
                  <a:pt x="0" y="235"/>
                  <a:pt x="3" y="224"/>
                </a:cubicBezTo>
                <a:cubicBezTo>
                  <a:pt x="8" y="210"/>
                  <a:pt x="8" y="196"/>
                  <a:pt x="5" y="182"/>
                </a:cubicBezTo>
                <a:cubicBezTo>
                  <a:pt x="3" y="175"/>
                  <a:pt x="2" y="168"/>
                  <a:pt x="1" y="161"/>
                </a:cubicBezTo>
                <a:cubicBezTo>
                  <a:pt x="0" y="153"/>
                  <a:pt x="0" y="145"/>
                  <a:pt x="3" y="137"/>
                </a:cubicBezTo>
                <a:cubicBezTo>
                  <a:pt x="9" y="112"/>
                  <a:pt x="18" y="88"/>
                  <a:pt x="27" y="64"/>
                </a:cubicBezTo>
                <a:cubicBezTo>
                  <a:pt x="30" y="56"/>
                  <a:pt x="32" y="48"/>
                  <a:pt x="35" y="40"/>
                </a:cubicBezTo>
                <a:cubicBezTo>
                  <a:pt x="38" y="28"/>
                  <a:pt x="45" y="18"/>
                  <a:pt x="53" y="9"/>
                </a:cubicBezTo>
                <a:cubicBezTo>
                  <a:pt x="55" y="5"/>
                  <a:pt x="59" y="4"/>
                  <a:pt x="64" y="3"/>
                </a:cubicBezTo>
                <a:cubicBezTo>
                  <a:pt x="75" y="1"/>
                  <a:pt x="86" y="2"/>
                  <a:pt x="99" y="2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稻壳儿设计师PPT@老油条PPT_25"/>
          <p:cNvSpPr/>
          <p:nvPr/>
        </p:nvSpPr>
        <p:spPr bwMode="auto">
          <a:xfrm>
            <a:off x="11506705" y="2576346"/>
            <a:ext cx="1819718" cy="4296395"/>
          </a:xfrm>
          <a:custGeom>
            <a:avLst/>
            <a:gdLst>
              <a:gd name="T0" fmla="*/ 173 w 249"/>
              <a:gd name="T1" fmla="*/ 6 h 589"/>
              <a:gd name="T2" fmla="*/ 87 w 249"/>
              <a:gd name="T3" fmla="*/ 471 h 589"/>
              <a:gd name="T4" fmla="*/ 66 w 249"/>
              <a:gd name="T5" fmla="*/ 586 h 589"/>
              <a:gd name="T6" fmla="*/ 70 w 249"/>
              <a:gd name="T7" fmla="*/ 587 h 589"/>
              <a:gd name="T8" fmla="*/ 134 w 249"/>
              <a:gd name="T9" fmla="*/ 480 h 589"/>
              <a:gd name="T10" fmla="*/ 192 w 249"/>
              <a:gd name="T11" fmla="*/ 394 h 589"/>
              <a:gd name="T12" fmla="*/ 232 w 249"/>
              <a:gd name="T13" fmla="*/ 138 h 589"/>
              <a:gd name="T14" fmla="*/ 175 w 249"/>
              <a:gd name="T15" fmla="*/ 2 h 589"/>
              <a:gd name="T16" fmla="*/ 171 w 249"/>
              <a:gd name="T17" fmla="*/ 2 h 589"/>
              <a:gd name="T18" fmla="*/ 135 w 249"/>
              <a:gd name="T19" fmla="*/ 128 h 589"/>
              <a:gd name="T20" fmla="*/ 93 w 249"/>
              <a:gd name="T21" fmla="*/ 250 h 589"/>
              <a:gd name="T22" fmla="*/ 41 w 249"/>
              <a:gd name="T23" fmla="*/ 473 h 589"/>
              <a:gd name="T24" fmla="*/ 65 w 249"/>
              <a:gd name="T25" fmla="*/ 586 h 589"/>
              <a:gd name="T26" fmla="*/ 70 w 249"/>
              <a:gd name="T27" fmla="*/ 584 h 589"/>
              <a:gd name="T28" fmla="*/ 136 w 249"/>
              <a:gd name="T29" fmla="*/ 141 h 589"/>
              <a:gd name="T30" fmla="*/ 175 w 249"/>
              <a:gd name="T31" fmla="*/ 4 h 589"/>
              <a:gd name="T32" fmla="*/ 171 w 249"/>
              <a:gd name="T33" fmla="*/ 5 h 589"/>
              <a:gd name="T34" fmla="*/ 231 w 249"/>
              <a:gd name="T35" fmla="*/ 259 h 589"/>
              <a:gd name="T36" fmla="*/ 191 w 249"/>
              <a:gd name="T37" fmla="*/ 385 h 589"/>
              <a:gd name="T38" fmla="*/ 132 w 249"/>
              <a:gd name="T39" fmla="*/ 474 h 589"/>
              <a:gd name="T40" fmla="*/ 66 w 249"/>
              <a:gd name="T41" fmla="*/ 585 h 589"/>
              <a:gd name="T42" fmla="*/ 71 w 249"/>
              <a:gd name="T43" fmla="*/ 586 h 589"/>
              <a:gd name="T44" fmla="*/ 155 w 249"/>
              <a:gd name="T45" fmla="*/ 142 h 589"/>
              <a:gd name="T46" fmla="*/ 178 w 249"/>
              <a:gd name="T47" fmla="*/ 6 h 589"/>
              <a:gd name="T48" fmla="*/ 173 w 249"/>
              <a:gd name="T49" fmla="*/ 6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589">
                <a:moveTo>
                  <a:pt x="173" y="6"/>
                </a:moveTo>
                <a:cubicBezTo>
                  <a:pt x="149" y="162"/>
                  <a:pt x="117" y="316"/>
                  <a:pt x="87" y="471"/>
                </a:cubicBezTo>
                <a:cubicBezTo>
                  <a:pt x="79" y="509"/>
                  <a:pt x="72" y="547"/>
                  <a:pt x="66" y="586"/>
                </a:cubicBezTo>
                <a:cubicBezTo>
                  <a:pt x="65" y="588"/>
                  <a:pt x="69" y="589"/>
                  <a:pt x="70" y="587"/>
                </a:cubicBezTo>
                <a:cubicBezTo>
                  <a:pt x="91" y="551"/>
                  <a:pt x="111" y="515"/>
                  <a:pt x="134" y="480"/>
                </a:cubicBezTo>
                <a:cubicBezTo>
                  <a:pt x="153" y="451"/>
                  <a:pt x="175" y="424"/>
                  <a:pt x="192" y="394"/>
                </a:cubicBezTo>
                <a:cubicBezTo>
                  <a:pt x="235" y="317"/>
                  <a:pt x="249" y="225"/>
                  <a:pt x="232" y="138"/>
                </a:cubicBezTo>
                <a:cubicBezTo>
                  <a:pt x="222" y="89"/>
                  <a:pt x="203" y="43"/>
                  <a:pt x="175" y="2"/>
                </a:cubicBezTo>
                <a:cubicBezTo>
                  <a:pt x="174" y="0"/>
                  <a:pt x="171" y="0"/>
                  <a:pt x="171" y="2"/>
                </a:cubicBezTo>
                <a:cubicBezTo>
                  <a:pt x="157" y="44"/>
                  <a:pt x="147" y="86"/>
                  <a:pt x="135" y="128"/>
                </a:cubicBezTo>
                <a:cubicBezTo>
                  <a:pt x="123" y="170"/>
                  <a:pt x="108" y="210"/>
                  <a:pt x="93" y="250"/>
                </a:cubicBezTo>
                <a:cubicBezTo>
                  <a:pt x="66" y="322"/>
                  <a:pt x="40" y="396"/>
                  <a:pt x="41" y="473"/>
                </a:cubicBezTo>
                <a:cubicBezTo>
                  <a:pt x="41" y="512"/>
                  <a:pt x="48" y="551"/>
                  <a:pt x="65" y="586"/>
                </a:cubicBezTo>
                <a:cubicBezTo>
                  <a:pt x="67" y="589"/>
                  <a:pt x="71" y="587"/>
                  <a:pt x="70" y="584"/>
                </a:cubicBezTo>
                <a:cubicBezTo>
                  <a:pt x="0" y="437"/>
                  <a:pt x="95" y="281"/>
                  <a:pt x="136" y="141"/>
                </a:cubicBezTo>
                <a:cubicBezTo>
                  <a:pt x="150" y="95"/>
                  <a:pt x="161" y="49"/>
                  <a:pt x="175" y="4"/>
                </a:cubicBezTo>
                <a:cubicBezTo>
                  <a:pt x="174" y="4"/>
                  <a:pt x="172" y="4"/>
                  <a:pt x="171" y="5"/>
                </a:cubicBezTo>
                <a:cubicBezTo>
                  <a:pt x="222" y="79"/>
                  <a:pt x="243" y="170"/>
                  <a:pt x="231" y="259"/>
                </a:cubicBezTo>
                <a:cubicBezTo>
                  <a:pt x="226" y="303"/>
                  <a:pt x="212" y="346"/>
                  <a:pt x="191" y="385"/>
                </a:cubicBezTo>
                <a:cubicBezTo>
                  <a:pt x="175" y="416"/>
                  <a:pt x="151" y="444"/>
                  <a:pt x="132" y="474"/>
                </a:cubicBezTo>
                <a:cubicBezTo>
                  <a:pt x="108" y="510"/>
                  <a:pt x="87" y="548"/>
                  <a:pt x="66" y="585"/>
                </a:cubicBezTo>
                <a:cubicBezTo>
                  <a:pt x="67" y="585"/>
                  <a:pt x="69" y="586"/>
                  <a:pt x="71" y="586"/>
                </a:cubicBezTo>
                <a:cubicBezTo>
                  <a:pt x="96" y="437"/>
                  <a:pt x="129" y="290"/>
                  <a:pt x="155" y="142"/>
                </a:cubicBezTo>
                <a:cubicBezTo>
                  <a:pt x="163" y="97"/>
                  <a:pt x="171" y="52"/>
                  <a:pt x="178" y="6"/>
                </a:cubicBezTo>
                <a:cubicBezTo>
                  <a:pt x="178" y="3"/>
                  <a:pt x="174" y="3"/>
                  <a:pt x="17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稻壳儿设计师PPT@老油条PPT_26"/>
          <p:cNvSpPr/>
          <p:nvPr/>
        </p:nvSpPr>
        <p:spPr bwMode="auto">
          <a:xfrm>
            <a:off x="9258704" y="1890319"/>
            <a:ext cx="2759614" cy="4976608"/>
          </a:xfrm>
          <a:custGeom>
            <a:avLst/>
            <a:gdLst>
              <a:gd name="T0" fmla="*/ 373 w 378"/>
              <a:gd name="T1" fmla="*/ 675 h 682"/>
              <a:gd name="T2" fmla="*/ 210 w 378"/>
              <a:gd name="T3" fmla="*/ 436 h 682"/>
              <a:gd name="T4" fmla="*/ 134 w 378"/>
              <a:gd name="T5" fmla="*/ 299 h 682"/>
              <a:gd name="T6" fmla="*/ 83 w 378"/>
              <a:gd name="T7" fmla="*/ 162 h 682"/>
              <a:gd name="T8" fmla="*/ 49 w 378"/>
              <a:gd name="T9" fmla="*/ 3 h 682"/>
              <a:gd name="T10" fmla="*/ 44 w 378"/>
              <a:gd name="T11" fmla="*/ 4 h 682"/>
              <a:gd name="T12" fmla="*/ 128 w 378"/>
              <a:gd name="T13" fmla="*/ 110 h 682"/>
              <a:gd name="T14" fmla="*/ 232 w 378"/>
              <a:gd name="T15" fmla="*/ 221 h 682"/>
              <a:gd name="T16" fmla="*/ 337 w 378"/>
              <a:gd name="T17" fmla="*/ 516 h 682"/>
              <a:gd name="T18" fmla="*/ 373 w 378"/>
              <a:gd name="T19" fmla="*/ 680 h 682"/>
              <a:gd name="T20" fmla="*/ 376 w 378"/>
              <a:gd name="T21" fmla="*/ 677 h 682"/>
              <a:gd name="T22" fmla="*/ 140 w 378"/>
              <a:gd name="T23" fmla="*/ 465 h 682"/>
              <a:gd name="T24" fmla="*/ 53 w 378"/>
              <a:gd name="T25" fmla="*/ 327 h 682"/>
              <a:gd name="T26" fmla="*/ 17 w 378"/>
              <a:gd name="T27" fmla="*/ 177 h 682"/>
              <a:gd name="T28" fmla="*/ 47 w 378"/>
              <a:gd name="T29" fmla="*/ 5 h 682"/>
              <a:gd name="T30" fmla="*/ 41 w 378"/>
              <a:gd name="T31" fmla="*/ 4 h 682"/>
              <a:gd name="T32" fmla="*/ 40 w 378"/>
              <a:gd name="T33" fmla="*/ 310 h 682"/>
              <a:gd name="T34" fmla="*/ 126 w 378"/>
              <a:gd name="T35" fmla="*/ 453 h 682"/>
              <a:gd name="T36" fmla="*/ 229 w 378"/>
              <a:gd name="T37" fmla="*/ 588 h 682"/>
              <a:gd name="T38" fmla="*/ 375 w 378"/>
              <a:gd name="T39" fmla="*/ 681 h 682"/>
              <a:gd name="T40" fmla="*/ 378 w 378"/>
              <a:gd name="T41" fmla="*/ 678 h 682"/>
              <a:gd name="T42" fmla="*/ 344 w 378"/>
              <a:gd name="T43" fmla="*/ 529 h 682"/>
              <a:gd name="T44" fmla="*/ 312 w 378"/>
              <a:gd name="T45" fmla="*/ 381 h 682"/>
              <a:gd name="T46" fmla="*/ 157 w 378"/>
              <a:gd name="T47" fmla="*/ 128 h 682"/>
              <a:gd name="T48" fmla="*/ 49 w 378"/>
              <a:gd name="T49" fmla="*/ 3 h 682"/>
              <a:gd name="T50" fmla="*/ 44 w 378"/>
              <a:gd name="T51" fmla="*/ 4 h 682"/>
              <a:gd name="T52" fmla="*/ 123 w 378"/>
              <a:gd name="T53" fmla="*/ 287 h 682"/>
              <a:gd name="T54" fmla="*/ 199 w 378"/>
              <a:gd name="T55" fmla="*/ 425 h 682"/>
              <a:gd name="T56" fmla="*/ 275 w 378"/>
              <a:gd name="T57" fmla="*/ 557 h 682"/>
              <a:gd name="T58" fmla="*/ 370 w 378"/>
              <a:gd name="T59" fmla="*/ 679 h 682"/>
              <a:gd name="T60" fmla="*/ 373 w 378"/>
              <a:gd name="T61" fmla="*/ 675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8" h="682">
                <a:moveTo>
                  <a:pt x="373" y="675"/>
                </a:moveTo>
                <a:cubicBezTo>
                  <a:pt x="303" y="608"/>
                  <a:pt x="258" y="519"/>
                  <a:pt x="210" y="436"/>
                </a:cubicBezTo>
                <a:cubicBezTo>
                  <a:pt x="185" y="391"/>
                  <a:pt x="157" y="346"/>
                  <a:pt x="134" y="299"/>
                </a:cubicBezTo>
                <a:cubicBezTo>
                  <a:pt x="112" y="256"/>
                  <a:pt x="96" y="210"/>
                  <a:pt x="83" y="162"/>
                </a:cubicBezTo>
                <a:cubicBezTo>
                  <a:pt x="69" y="110"/>
                  <a:pt x="59" y="57"/>
                  <a:pt x="49" y="3"/>
                </a:cubicBezTo>
                <a:cubicBezTo>
                  <a:pt x="48" y="3"/>
                  <a:pt x="46" y="4"/>
                  <a:pt x="44" y="4"/>
                </a:cubicBezTo>
                <a:cubicBezTo>
                  <a:pt x="56" y="50"/>
                  <a:pt x="93" y="81"/>
                  <a:pt x="128" y="110"/>
                </a:cubicBezTo>
                <a:cubicBezTo>
                  <a:pt x="168" y="143"/>
                  <a:pt x="203" y="178"/>
                  <a:pt x="232" y="221"/>
                </a:cubicBezTo>
                <a:cubicBezTo>
                  <a:pt x="291" y="308"/>
                  <a:pt x="322" y="412"/>
                  <a:pt x="337" y="516"/>
                </a:cubicBezTo>
                <a:cubicBezTo>
                  <a:pt x="345" y="571"/>
                  <a:pt x="345" y="631"/>
                  <a:pt x="373" y="680"/>
                </a:cubicBezTo>
                <a:cubicBezTo>
                  <a:pt x="374" y="679"/>
                  <a:pt x="375" y="678"/>
                  <a:pt x="376" y="677"/>
                </a:cubicBezTo>
                <a:cubicBezTo>
                  <a:pt x="268" y="651"/>
                  <a:pt x="199" y="551"/>
                  <a:pt x="140" y="465"/>
                </a:cubicBezTo>
                <a:cubicBezTo>
                  <a:pt x="109" y="420"/>
                  <a:pt x="76" y="376"/>
                  <a:pt x="53" y="327"/>
                </a:cubicBezTo>
                <a:cubicBezTo>
                  <a:pt x="31" y="280"/>
                  <a:pt x="19" y="229"/>
                  <a:pt x="17" y="177"/>
                </a:cubicBezTo>
                <a:cubicBezTo>
                  <a:pt x="15" y="118"/>
                  <a:pt x="29" y="61"/>
                  <a:pt x="47" y="5"/>
                </a:cubicBezTo>
                <a:cubicBezTo>
                  <a:pt x="48" y="3"/>
                  <a:pt x="41" y="1"/>
                  <a:pt x="41" y="4"/>
                </a:cubicBezTo>
                <a:cubicBezTo>
                  <a:pt x="9" y="103"/>
                  <a:pt x="0" y="212"/>
                  <a:pt x="40" y="310"/>
                </a:cubicBezTo>
                <a:cubicBezTo>
                  <a:pt x="62" y="362"/>
                  <a:pt x="94" y="407"/>
                  <a:pt x="126" y="453"/>
                </a:cubicBezTo>
                <a:cubicBezTo>
                  <a:pt x="158" y="499"/>
                  <a:pt x="190" y="546"/>
                  <a:pt x="229" y="588"/>
                </a:cubicBezTo>
                <a:cubicBezTo>
                  <a:pt x="269" y="631"/>
                  <a:pt x="317" y="667"/>
                  <a:pt x="375" y="681"/>
                </a:cubicBezTo>
                <a:cubicBezTo>
                  <a:pt x="377" y="682"/>
                  <a:pt x="378" y="680"/>
                  <a:pt x="378" y="678"/>
                </a:cubicBezTo>
                <a:cubicBezTo>
                  <a:pt x="352" y="633"/>
                  <a:pt x="350" y="580"/>
                  <a:pt x="344" y="529"/>
                </a:cubicBezTo>
                <a:cubicBezTo>
                  <a:pt x="337" y="479"/>
                  <a:pt x="327" y="430"/>
                  <a:pt x="312" y="381"/>
                </a:cubicBezTo>
                <a:cubicBezTo>
                  <a:pt x="283" y="285"/>
                  <a:pt x="233" y="194"/>
                  <a:pt x="157" y="128"/>
                </a:cubicBezTo>
                <a:cubicBezTo>
                  <a:pt x="116" y="92"/>
                  <a:pt x="63" y="59"/>
                  <a:pt x="49" y="3"/>
                </a:cubicBezTo>
                <a:cubicBezTo>
                  <a:pt x="48" y="0"/>
                  <a:pt x="44" y="1"/>
                  <a:pt x="44" y="4"/>
                </a:cubicBezTo>
                <a:cubicBezTo>
                  <a:pt x="62" y="100"/>
                  <a:pt x="81" y="197"/>
                  <a:pt x="123" y="287"/>
                </a:cubicBezTo>
                <a:cubicBezTo>
                  <a:pt x="145" y="334"/>
                  <a:pt x="172" y="379"/>
                  <a:pt x="199" y="425"/>
                </a:cubicBezTo>
                <a:cubicBezTo>
                  <a:pt x="224" y="469"/>
                  <a:pt x="248" y="514"/>
                  <a:pt x="275" y="557"/>
                </a:cubicBezTo>
                <a:cubicBezTo>
                  <a:pt x="302" y="600"/>
                  <a:pt x="332" y="643"/>
                  <a:pt x="370" y="679"/>
                </a:cubicBezTo>
                <a:cubicBezTo>
                  <a:pt x="372" y="681"/>
                  <a:pt x="375" y="677"/>
                  <a:pt x="373" y="67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稻壳儿设计师PPT@老油条PPT_27"/>
          <p:cNvSpPr/>
          <p:nvPr/>
        </p:nvSpPr>
        <p:spPr bwMode="auto">
          <a:xfrm>
            <a:off x="9717995" y="2328291"/>
            <a:ext cx="153097" cy="277125"/>
          </a:xfrm>
          <a:custGeom>
            <a:avLst/>
            <a:gdLst>
              <a:gd name="T0" fmla="*/ 6 w 21"/>
              <a:gd name="T1" fmla="*/ 35 h 38"/>
              <a:gd name="T2" fmla="*/ 20 w 21"/>
              <a:gd name="T3" fmla="*/ 5 h 38"/>
              <a:gd name="T4" fmla="*/ 16 w 21"/>
              <a:gd name="T5" fmla="*/ 3 h 38"/>
              <a:gd name="T6" fmla="*/ 1 w 21"/>
              <a:gd name="T7" fmla="*/ 33 h 38"/>
              <a:gd name="T8" fmla="*/ 6 w 21"/>
              <a:gd name="T9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8">
                <a:moveTo>
                  <a:pt x="6" y="35"/>
                </a:moveTo>
                <a:cubicBezTo>
                  <a:pt x="9" y="25"/>
                  <a:pt x="14" y="15"/>
                  <a:pt x="20" y="5"/>
                </a:cubicBezTo>
                <a:cubicBezTo>
                  <a:pt x="21" y="3"/>
                  <a:pt x="18" y="0"/>
                  <a:pt x="16" y="3"/>
                </a:cubicBezTo>
                <a:cubicBezTo>
                  <a:pt x="10" y="12"/>
                  <a:pt x="5" y="22"/>
                  <a:pt x="1" y="33"/>
                </a:cubicBezTo>
                <a:cubicBezTo>
                  <a:pt x="0" y="36"/>
                  <a:pt x="5" y="38"/>
                  <a:pt x="6" y="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稻壳儿设计师PPT@老油条PPT_28"/>
          <p:cNvSpPr/>
          <p:nvPr/>
        </p:nvSpPr>
        <p:spPr bwMode="auto">
          <a:xfrm>
            <a:off x="9770318" y="2473635"/>
            <a:ext cx="224800" cy="430221"/>
          </a:xfrm>
          <a:custGeom>
            <a:avLst/>
            <a:gdLst>
              <a:gd name="T0" fmla="*/ 6 w 31"/>
              <a:gd name="T1" fmla="*/ 56 h 59"/>
              <a:gd name="T2" fmla="*/ 30 w 31"/>
              <a:gd name="T3" fmla="*/ 6 h 59"/>
              <a:gd name="T4" fmla="*/ 26 w 31"/>
              <a:gd name="T5" fmla="*/ 3 h 59"/>
              <a:gd name="T6" fmla="*/ 1 w 31"/>
              <a:gd name="T7" fmla="*/ 54 h 59"/>
              <a:gd name="T8" fmla="*/ 6 w 31"/>
              <a:gd name="T9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59">
                <a:moveTo>
                  <a:pt x="6" y="56"/>
                </a:moveTo>
                <a:cubicBezTo>
                  <a:pt x="13" y="39"/>
                  <a:pt x="20" y="22"/>
                  <a:pt x="30" y="6"/>
                </a:cubicBezTo>
                <a:cubicBezTo>
                  <a:pt x="31" y="3"/>
                  <a:pt x="28" y="0"/>
                  <a:pt x="26" y="3"/>
                </a:cubicBezTo>
                <a:cubicBezTo>
                  <a:pt x="16" y="19"/>
                  <a:pt x="8" y="36"/>
                  <a:pt x="1" y="54"/>
                </a:cubicBezTo>
                <a:cubicBezTo>
                  <a:pt x="0" y="57"/>
                  <a:pt x="5" y="59"/>
                  <a:pt x="6" y="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稻壳儿设计师PPT@老油条PPT_29"/>
          <p:cNvSpPr/>
          <p:nvPr/>
        </p:nvSpPr>
        <p:spPr bwMode="auto">
          <a:xfrm>
            <a:off x="9878842" y="2618981"/>
            <a:ext cx="284877" cy="620138"/>
          </a:xfrm>
          <a:custGeom>
            <a:avLst/>
            <a:gdLst>
              <a:gd name="T0" fmla="*/ 6 w 39"/>
              <a:gd name="T1" fmla="*/ 82 h 85"/>
              <a:gd name="T2" fmla="*/ 38 w 39"/>
              <a:gd name="T3" fmla="*/ 5 h 85"/>
              <a:gd name="T4" fmla="*/ 33 w 39"/>
              <a:gd name="T5" fmla="*/ 3 h 85"/>
              <a:gd name="T6" fmla="*/ 1 w 39"/>
              <a:gd name="T7" fmla="*/ 80 h 85"/>
              <a:gd name="T8" fmla="*/ 6 w 39"/>
              <a:gd name="T9" fmla="*/ 8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85">
                <a:moveTo>
                  <a:pt x="6" y="82"/>
                </a:moveTo>
                <a:cubicBezTo>
                  <a:pt x="16" y="57"/>
                  <a:pt x="27" y="31"/>
                  <a:pt x="38" y="5"/>
                </a:cubicBezTo>
                <a:cubicBezTo>
                  <a:pt x="39" y="2"/>
                  <a:pt x="34" y="0"/>
                  <a:pt x="33" y="3"/>
                </a:cubicBezTo>
                <a:cubicBezTo>
                  <a:pt x="23" y="29"/>
                  <a:pt x="12" y="55"/>
                  <a:pt x="1" y="80"/>
                </a:cubicBezTo>
                <a:cubicBezTo>
                  <a:pt x="0" y="83"/>
                  <a:pt x="5" y="85"/>
                  <a:pt x="6" y="8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稻壳儿设计师PPT@老油条PPT_30"/>
          <p:cNvSpPr/>
          <p:nvPr/>
        </p:nvSpPr>
        <p:spPr bwMode="auto">
          <a:xfrm>
            <a:off x="9973802" y="2758512"/>
            <a:ext cx="358518" cy="794552"/>
          </a:xfrm>
          <a:custGeom>
            <a:avLst/>
            <a:gdLst>
              <a:gd name="T0" fmla="*/ 5 w 49"/>
              <a:gd name="T1" fmla="*/ 106 h 109"/>
              <a:gd name="T2" fmla="*/ 48 w 49"/>
              <a:gd name="T3" fmla="*/ 4 h 109"/>
              <a:gd name="T4" fmla="*/ 43 w 49"/>
              <a:gd name="T5" fmla="*/ 2 h 109"/>
              <a:gd name="T6" fmla="*/ 0 w 49"/>
              <a:gd name="T7" fmla="*/ 104 h 109"/>
              <a:gd name="T8" fmla="*/ 5 w 49"/>
              <a:gd name="T9" fmla="*/ 10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9">
                <a:moveTo>
                  <a:pt x="5" y="106"/>
                </a:moveTo>
                <a:cubicBezTo>
                  <a:pt x="15" y="71"/>
                  <a:pt x="30" y="37"/>
                  <a:pt x="48" y="4"/>
                </a:cubicBezTo>
                <a:cubicBezTo>
                  <a:pt x="49" y="1"/>
                  <a:pt x="45" y="0"/>
                  <a:pt x="43" y="2"/>
                </a:cubicBezTo>
                <a:cubicBezTo>
                  <a:pt x="26" y="35"/>
                  <a:pt x="11" y="69"/>
                  <a:pt x="0" y="104"/>
                </a:cubicBezTo>
                <a:cubicBezTo>
                  <a:pt x="0" y="107"/>
                  <a:pt x="4" y="109"/>
                  <a:pt x="5" y="10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稻壳儿设计师PPT@老油条PPT_31"/>
          <p:cNvSpPr/>
          <p:nvPr/>
        </p:nvSpPr>
        <p:spPr bwMode="auto">
          <a:xfrm>
            <a:off x="10097829" y="2919360"/>
            <a:ext cx="408904" cy="939897"/>
          </a:xfrm>
          <a:custGeom>
            <a:avLst/>
            <a:gdLst>
              <a:gd name="T0" fmla="*/ 6 w 56"/>
              <a:gd name="T1" fmla="*/ 126 h 129"/>
              <a:gd name="T2" fmla="*/ 55 w 56"/>
              <a:gd name="T3" fmla="*/ 5 h 129"/>
              <a:gd name="T4" fmla="*/ 50 w 56"/>
              <a:gd name="T5" fmla="*/ 3 h 129"/>
              <a:gd name="T6" fmla="*/ 1 w 56"/>
              <a:gd name="T7" fmla="*/ 124 h 129"/>
              <a:gd name="T8" fmla="*/ 6 w 56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29">
                <a:moveTo>
                  <a:pt x="6" y="126"/>
                </a:moveTo>
                <a:cubicBezTo>
                  <a:pt x="19" y="84"/>
                  <a:pt x="33" y="43"/>
                  <a:pt x="55" y="5"/>
                </a:cubicBezTo>
                <a:cubicBezTo>
                  <a:pt x="56" y="2"/>
                  <a:pt x="52" y="0"/>
                  <a:pt x="50" y="3"/>
                </a:cubicBezTo>
                <a:cubicBezTo>
                  <a:pt x="29" y="41"/>
                  <a:pt x="14" y="82"/>
                  <a:pt x="1" y="124"/>
                </a:cubicBezTo>
                <a:cubicBezTo>
                  <a:pt x="0" y="127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稻壳儿设计师PPT@老油条PPT_32"/>
          <p:cNvSpPr/>
          <p:nvPr/>
        </p:nvSpPr>
        <p:spPr bwMode="auto">
          <a:xfrm>
            <a:off x="10192787" y="3064705"/>
            <a:ext cx="453476" cy="1007724"/>
          </a:xfrm>
          <a:custGeom>
            <a:avLst/>
            <a:gdLst>
              <a:gd name="T0" fmla="*/ 6 w 62"/>
              <a:gd name="T1" fmla="*/ 135 h 138"/>
              <a:gd name="T2" fmla="*/ 60 w 62"/>
              <a:gd name="T3" fmla="*/ 5 h 138"/>
              <a:gd name="T4" fmla="*/ 56 w 62"/>
              <a:gd name="T5" fmla="*/ 3 h 138"/>
              <a:gd name="T6" fmla="*/ 1 w 62"/>
              <a:gd name="T7" fmla="*/ 133 h 138"/>
              <a:gd name="T8" fmla="*/ 6 w 62"/>
              <a:gd name="T9" fmla="*/ 13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138">
                <a:moveTo>
                  <a:pt x="6" y="135"/>
                </a:moveTo>
                <a:cubicBezTo>
                  <a:pt x="22" y="91"/>
                  <a:pt x="40" y="47"/>
                  <a:pt x="60" y="5"/>
                </a:cubicBezTo>
                <a:cubicBezTo>
                  <a:pt x="62" y="2"/>
                  <a:pt x="57" y="0"/>
                  <a:pt x="56" y="3"/>
                </a:cubicBezTo>
                <a:cubicBezTo>
                  <a:pt x="36" y="46"/>
                  <a:pt x="18" y="89"/>
                  <a:pt x="1" y="133"/>
                </a:cubicBezTo>
                <a:cubicBezTo>
                  <a:pt x="0" y="136"/>
                  <a:pt x="5" y="138"/>
                  <a:pt x="6" y="1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稻壳儿设计师PPT@老油条PPT_33"/>
          <p:cNvSpPr/>
          <p:nvPr/>
        </p:nvSpPr>
        <p:spPr bwMode="auto">
          <a:xfrm>
            <a:off x="10390456" y="3305008"/>
            <a:ext cx="482546" cy="1160822"/>
          </a:xfrm>
          <a:custGeom>
            <a:avLst/>
            <a:gdLst>
              <a:gd name="T0" fmla="*/ 5 w 66"/>
              <a:gd name="T1" fmla="*/ 156 h 159"/>
              <a:gd name="T2" fmla="*/ 65 w 66"/>
              <a:gd name="T3" fmla="*/ 6 h 159"/>
              <a:gd name="T4" fmla="*/ 61 w 66"/>
              <a:gd name="T5" fmla="*/ 3 h 159"/>
              <a:gd name="T6" fmla="*/ 1 w 66"/>
              <a:gd name="T7" fmla="*/ 156 h 159"/>
              <a:gd name="T8" fmla="*/ 5 w 66"/>
              <a:gd name="T9" fmla="*/ 15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59">
                <a:moveTo>
                  <a:pt x="5" y="156"/>
                </a:moveTo>
                <a:cubicBezTo>
                  <a:pt x="14" y="102"/>
                  <a:pt x="34" y="51"/>
                  <a:pt x="65" y="6"/>
                </a:cubicBezTo>
                <a:cubicBezTo>
                  <a:pt x="66" y="3"/>
                  <a:pt x="63" y="0"/>
                  <a:pt x="61" y="3"/>
                </a:cubicBezTo>
                <a:cubicBezTo>
                  <a:pt x="30" y="49"/>
                  <a:pt x="10" y="101"/>
                  <a:pt x="1" y="156"/>
                </a:cubicBezTo>
                <a:cubicBezTo>
                  <a:pt x="0" y="159"/>
                  <a:pt x="5" y="159"/>
                  <a:pt x="5" y="1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稻壳儿设计师PPT@老油条PPT_34"/>
          <p:cNvSpPr/>
          <p:nvPr/>
        </p:nvSpPr>
        <p:spPr bwMode="auto">
          <a:xfrm>
            <a:off x="10506732" y="3458104"/>
            <a:ext cx="490297" cy="1205393"/>
          </a:xfrm>
          <a:custGeom>
            <a:avLst/>
            <a:gdLst>
              <a:gd name="T0" fmla="*/ 6 w 67"/>
              <a:gd name="T1" fmla="*/ 162 h 165"/>
              <a:gd name="T2" fmla="*/ 66 w 67"/>
              <a:gd name="T3" fmla="*/ 5 h 165"/>
              <a:gd name="T4" fmla="*/ 61 w 67"/>
              <a:gd name="T5" fmla="*/ 3 h 165"/>
              <a:gd name="T6" fmla="*/ 1 w 67"/>
              <a:gd name="T7" fmla="*/ 162 h 165"/>
              <a:gd name="T8" fmla="*/ 6 w 67"/>
              <a:gd name="T9" fmla="*/ 16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165">
                <a:moveTo>
                  <a:pt x="6" y="162"/>
                </a:moveTo>
                <a:cubicBezTo>
                  <a:pt x="17" y="107"/>
                  <a:pt x="41" y="56"/>
                  <a:pt x="66" y="5"/>
                </a:cubicBezTo>
                <a:cubicBezTo>
                  <a:pt x="67" y="2"/>
                  <a:pt x="63" y="0"/>
                  <a:pt x="61" y="3"/>
                </a:cubicBezTo>
                <a:cubicBezTo>
                  <a:pt x="37" y="54"/>
                  <a:pt x="12" y="106"/>
                  <a:pt x="1" y="162"/>
                </a:cubicBezTo>
                <a:cubicBezTo>
                  <a:pt x="0" y="165"/>
                  <a:pt x="5" y="165"/>
                  <a:pt x="6" y="1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稻壳儿设计师PPT@老油条PPT_35"/>
          <p:cNvSpPr/>
          <p:nvPr/>
        </p:nvSpPr>
        <p:spPr bwMode="auto">
          <a:xfrm>
            <a:off x="10688898" y="3735229"/>
            <a:ext cx="461228" cy="1189890"/>
          </a:xfrm>
          <a:custGeom>
            <a:avLst/>
            <a:gdLst>
              <a:gd name="T0" fmla="*/ 4 w 63"/>
              <a:gd name="T1" fmla="*/ 160 h 163"/>
              <a:gd name="T2" fmla="*/ 27 w 63"/>
              <a:gd name="T3" fmla="*/ 80 h 163"/>
              <a:gd name="T4" fmla="*/ 61 w 63"/>
              <a:gd name="T5" fmla="*/ 4 h 163"/>
              <a:gd name="T6" fmla="*/ 57 w 63"/>
              <a:gd name="T7" fmla="*/ 2 h 163"/>
              <a:gd name="T8" fmla="*/ 21 w 63"/>
              <a:gd name="T9" fmla="*/ 82 h 163"/>
              <a:gd name="T10" fmla="*/ 0 w 63"/>
              <a:gd name="T11" fmla="*/ 159 h 163"/>
              <a:gd name="T12" fmla="*/ 4 w 63"/>
              <a:gd name="T13" fmla="*/ 16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63">
                <a:moveTo>
                  <a:pt x="4" y="160"/>
                </a:moveTo>
                <a:cubicBezTo>
                  <a:pt x="5" y="132"/>
                  <a:pt x="16" y="106"/>
                  <a:pt x="27" y="80"/>
                </a:cubicBezTo>
                <a:cubicBezTo>
                  <a:pt x="38" y="54"/>
                  <a:pt x="49" y="29"/>
                  <a:pt x="61" y="4"/>
                </a:cubicBezTo>
                <a:cubicBezTo>
                  <a:pt x="63" y="1"/>
                  <a:pt x="58" y="0"/>
                  <a:pt x="57" y="2"/>
                </a:cubicBezTo>
                <a:cubicBezTo>
                  <a:pt x="44" y="29"/>
                  <a:pt x="32" y="55"/>
                  <a:pt x="21" y="82"/>
                </a:cubicBezTo>
                <a:cubicBezTo>
                  <a:pt x="11" y="107"/>
                  <a:pt x="1" y="132"/>
                  <a:pt x="0" y="159"/>
                </a:cubicBezTo>
                <a:cubicBezTo>
                  <a:pt x="0" y="162"/>
                  <a:pt x="4" y="163"/>
                  <a:pt x="4" y="16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稻壳儿设计师PPT@老油条PPT_36"/>
          <p:cNvSpPr/>
          <p:nvPr/>
        </p:nvSpPr>
        <p:spPr bwMode="auto">
          <a:xfrm>
            <a:off x="10783857" y="4159636"/>
            <a:ext cx="577504" cy="992221"/>
          </a:xfrm>
          <a:custGeom>
            <a:avLst/>
            <a:gdLst>
              <a:gd name="T0" fmla="*/ 5 w 79"/>
              <a:gd name="T1" fmla="*/ 133 h 136"/>
              <a:gd name="T2" fmla="*/ 78 w 79"/>
              <a:gd name="T3" fmla="*/ 4 h 136"/>
              <a:gd name="T4" fmla="*/ 73 w 79"/>
              <a:gd name="T5" fmla="*/ 2 h 136"/>
              <a:gd name="T6" fmla="*/ 1 w 79"/>
              <a:gd name="T7" fmla="*/ 133 h 136"/>
              <a:gd name="T8" fmla="*/ 5 w 79"/>
              <a:gd name="T9" fmla="*/ 13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6">
                <a:moveTo>
                  <a:pt x="5" y="133"/>
                </a:moveTo>
                <a:cubicBezTo>
                  <a:pt x="14" y="83"/>
                  <a:pt x="55" y="49"/>
                  <a:pt x="78" y="4"/>
                </a:cubicBezTo>
                <a:cubicBezTo>
                  <a:pt x="79" y="2"/>
                  <a:pt x="75" y="0"/>
                  <a:pt x="73" y="2"/>
                </a:cubicBezTo>
                <a:cubicBezTo>
                  <a:pt x="51" y="48"/>
                  <a:pt x="10" y="81"/>
                  <a:pt x="1" y="133"/>
                </a:cubicBezTo>
                <a:cubicBezTo>
                  <a:pt x="0" y="136"/>
                  <a:pt x="5" y="136"/>
                  <a:pt x="5" y="133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稻壳儿设计师PPT@老油条PPT_37"/>
          <p:cNvSpPr/>
          <p:nvPr/>
        </p:nvSpPr>
        <p:spPr bwMode="auto">
          <a:xfrm>
            <a:off x="10907884" y="4415443"/>
            <a:ext cx="540683" cy="939897"/>
          </a:xfrm>
          <a:custGeom>
            <a:avLst/>
            <a:gdLst>
              <a:gd name="T0" fmla="*/ 6 w 74"/>
              <a:gd name="T1" fmla="*/ 126 h 129"/>
              <a:gd name="T2" fmla="*/ 72 w 74"/>
              <a:gd name="T3" fmla="*/ 4 h 129"/>
              <a:gd name="T4" fmla="*/ 68 w 74"/>
              <a:gd name="T5" fmla="*/ 2 h 129"/>
              <a:gd name="T6" fmla="*/ 1 w 74"/>
              <a:gd name="T7" fmla="*/ 126 h 129"/>
              <a:gd name="T8" fmla="*/ 6 w 74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29">
                <a:moveTo>
                  <a:pt x="6" y="126"/>
                </a:moveTo>
                <a:cubicBezTo>
                  <a:pt x="17" y="80"/>
                  <a:pt x="52" y="46"/>
                  <a:pt x="72" y="4"/>
                </a:cubicBezTo>
                <a:cubicBezTo>
                  <a:pt x="74" y="1"/>
                  <a:pt x="69" y="0"/>
                  <a:pt x="68" y="2"/>
                </a:cubicBezTo>
                <a:cubicBezTo>
                  <a:pt x="48" y="45"/>
                  <a:pt x="12" y="79"/>
                  <a:pt x="1" y="126"/>
                </a:cubicBezTo>
                <a:cubicBezTo>
                  <a:pt x="0" y="129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稻壳儿设计师PPT@老油条PPT_38"/>
          <p:cNvSpPr/>
          <p:nvPr/>
        </p:nvSpPr>
        <p:spPr bwMode="auto">
          <a:xfrm>
            <a:off x="11047416" y="4713884"/>
            <a:ext cx="503862" cy="905015"/>
          </a:xfrm>
          <a:custGeom>
            <a:avLst/>
            <a:gdLst>
              <a:gd name="T0" fmla="*/ 6 w 69"/>
              <a:gd name="T1" fmla="*/ 121 h 124"/>
              <a:gd name="T2" fmla="*/ 67 w 69"/>
              <a:gd name="T3" fmla="*/ 6 h 124"/>
              <a:gd name="T4" fmla="*/ 63 w 69"/>
              <a:gd name="T5" fmla="*/ 3 h 124"/>
              <a:gd name="T6" fmla="*/ 1 w 69"/>
              <a:gd name="T7" fmla="*/ 119 h 124"/>
              <a:gd name="T8" fmla="*/ 6 w 69"/>
              <a:gd name="T9" fmla="*/ 12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124">
                <a:moveTo>
                  <a:pt x="6" y="121"/>
                </a:moveTo>
                <a:cubicBezTo>
                  <a:pt x="21" y="80"/>
                  <a:pt x="42" y="42"/>
                  <a:pt x="67" y="6"/>
                </a:cubicBezTo>
                <a:cubicBezTo>
                  <a:pt x="69" y="3"/>
                  <a:pt x="65" y="0"/>
                  <a:pt x="63" y="3"/>
                </a:cubicBezTo>
                <a:cubicBezTo>
                  <a:pt x="38" y="39"/>
                  <a:pt x="17" y="77"/>
                  <a:pt x="1" y="119"/>
                </a:cubicBezTo>
                <a:cubicBezTo>
                  <a:pt x="0" y="122"/>
                  <a:pt x="5" y="124"/>
                  <a:pt x="6" y="12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稻壳儿设计师PPT@老油条PPT_39"/>
          <p:cNvSpPr/>
          <p:nvPr/>
        </p:nvSpPr>
        <p:spPr bwMode="auto">
          <a:xfrm>
            <a:off x="11216015" y="5035581"/>
            <a:ext cx="437973" cy="868193"/>
          </a:xfrm>
          <a:custGeom>
            <a:avLst/>
            <a:gdLst>
              <a:gd name="T0" fmla="*/ 5 w 60"/>
              <a:gd name="T1" fmla="*/ 116 h 119"/>
              <a:gd name="T2" fmla="*/ 58 w 60"/>
              <a:gd name="T3" fmla="*/ 5 h 119"/>
              <a:gd name="T4" fmla="*/ 54 w 60"/>
              <a:gd name="T5" fmla="*/ 3 h 119"/>
              <a:gd name="T6" fmla="*/ 1 w 60"/>
              <a:gd name="T7" fmla="*/ 114 h 119"/>
              <a:gd name="T8" fmla="*/ 5 w 60"/>
              <a:gd name="T9" fmla="*/ 11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119">
                <a:moveTo>
                  <a:pt x="5" y="116"/>
                </a:moveTo>
                <a:cubicBezTo>
                  <a:pt x="18" y="77"/>
                  <a:pt x="37" y="40"/>
                  <a:pt x="58" y="5"/>
                </a:cubicBezTo>
                <a:cubicBezTo>
                  <a:pt x="60" y="3"/>
                  <a:pt x="56" y="0"/>
                  <a:pt x="54" y="3"/>
                </a:cubicBezTo>
                <a:cubicBezTo>
                  <a:pt x="33" y="38"/>
                  <a:pt x="14" y="75"/>
                  <a:pt x="1" y="114"/>
                </a:cubicBezTo>
                <a:cubicBezTo>
                  <a:pt x="0" y="117"/>
                  <a:pt x="4" y="119"/>
                  <a:pt x="5" y="11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稻壳儿设计师PPT@老油条PPT_40"/>
          <p:cNvSpPr/>
          <p:nvPr/>
        </p:nvSpPr>
        <p:spPr bwMode="auto">
          <a:xfrm>
            <a:off x="11295471" y="5297202"/>
            <a:ext cx="401152" cy="744166"/>
          </a:xfrm>
          <a:custGeom>
            <a:avLst/>
            <a:gdLst>
              <a:gd name="T0" fmla="*/ 5 w 55"/>
              <a:gd name="T1" fmla="*/ 99 h 102"/>
              <a:gd name="T2" fmla="*/ 53 w 55"/>
              <a:gd name="T3" fmla="*/ 6 h 102"/>
              <a:gd name="T4" fmla="*/ 49 w 55"/>
              <a:gd name="T5" fmla="*/ 3 h 102"/>
              <a:gd name="T6" fmla="*/ 1 w 55"/>
              <a:gd name="T7" fmla="*/ 97 h 102"/>
              <a:gd name="T8" fmla="*/ 5 w 55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02">
                <a:moveTo>
                  <a:pt x="5" y="99"/>
                </a:moveTo>
                <a:cubicBezTo>
                  <a:pt x="17" y="66"/>
                  <a:pt x="35" y="36"/>
                  <a:pt x="53" y="6"/>
                </a:cubicBezTo>
                <a:cubicBezTo>
                  <a:pt x="55" y="3"/>
                  <a:pt x="51" y="0"/>
                  <a:pt x="49" y="3"/>
                </a:cubicBezTo>
                <a:cubicBezTo>
                  <a:pt x="31" y="33"/>
                  <a:pt x="13" y="64"/>
                  <a:pt x="1" y="97"/>
                </a:cubicBezTo>
                <a:cubicBezTo>
                  <a:pt x="0" y="100"/>
                  <a:pt x="4" y="102"/>
                  <a:pt x="5" y="99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稻壳儿设计师PPT@老油条PPT_41"/>
          <p:cNvSpPr/>
          <p:nvPr/>
        </p:nvSpPr>
        <p:spPr bwMode="auto">
          <a:xfrm>
            <a:off x="11440815" y="5611147"/>
            <a:ext cx="321697" cy="649208"/>
          </a:xfrm>
          <a:custGeom>
            <a:avLst/>
            <a:gdLst>
              <a:gd name="T0" fmla="*/ 6 w 44"/>
              <a:gd name="T1" fmla="*/ 86 h 89"/>
              <a:gd name="T2" fmla="*/ 42 w 44"/>
              <a:gd name="T3" fmla="*/ 6 h 89"/>
              <a:gd name="T4" fmla="*/ 38 w 44"/>
              <a:gd name="T5" fmla="*/ 3 h 89"/>
              <a:gd name="T6" fmla="*/ 1 w 44"/>
              <a:gd name="T7" fmla="*/ 84 h 89"/>
              <a:gd name="T8" fmla="*/ 6 w 44"/>
              <a:gd name="T9" fmla="*/ 8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89">
                <a:moveTo>
                  <a:pt x="6" y="86"/>
                </a:moveTo>
                <a:cubicBezTo>
                  <a:pt x="13" y="58"/>
                  <a:pt x="27" y="31"/>
                  <a:pt x="42" y="6"/>
                </a:cubicBezTo>
                <a:cubicBezTo>
                  <a:pt x="44" y="3"/>
                  <a:pt x="40" y="0"/>
                  <a:pt x="38" y="3"/>
                </a:cubicBezTo>
                <a:cubicBezTo>
                  <a:pt x="23" y="28"/>
                  <a:pt x="9" y="56"/>
                  <a:pt x="1" y="84"/>
                </a:cubicBezTo>
                <a:cubicBezTo>
                  <a:pt x="0" y="87"/>
                  <a:pt x="5" y="89"/>
                  <a:pt x="6" y="8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稻壳儿设计师PPT@老油条PPT_42"/>
          <p:cNvSpPr/>
          <p:nvPr/>
        </p:nvSpPr>
        <p:spPr bwMode="auto">
          <a:xfrm>
            <a:off x="11522208" y="5880519"/>
            <a:ext cx="255807" cy="474794"/>
          </a:xfrm>
          <a:custGeom>
            <a:avLst/>
            <a:gdLst>
              <a:gd name="T0" fmla="*/ 6 w 35"/>
              <a:gd name="T1" fmla="*/ 62 h 65"/>
              <a:gd name="T2" fmla="*/ 33 w 35"/>
              <a:gd name="T3" fmla="*/ 4 h 65"/>
              <a:gd name="T4" fmla="*/ 29 w 35"/>
              <a:gd name="T5" fmla="*/ 2 h 65"/>
              <a:gd name="T6" fmla="*/ 2 w 35"/>
              <a:gd name="T7" fmla="*/ 60 h 65"/>
              <a:gd name="T8" fmla="*/ 6 w 35"/>
              <a:gd name="T9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65">
                <a:moveTo>
                  <a:pt x="6" y="62"/>
                </a:moveTo>
                <a:cubicBezTo>
                  <a:pt x="15" y="43"/>
                  <a:pt x="24" y="23"/>
                  <a:pt x="33" y="4"/>
                </a:cubicBezTo>
                <a:cubicBezTo>
                  <a:pt x="35" y="1"/>
                  <a:pt x="30" y="0"/>
                  <a:pt x="29" y="2"/>
                </a:cubicBezTo>
                <a:cubicBezTo>
                  <a:pt x="20" y="22"/>
                  <a:pt x="11" y="41"/>
                  <a:pt x="2" y="60"/>
                </a:cubicBezTo>
                <a:cubicBezTo>
                  <a:pt x="0" y="63"/>
                  <a:pt x="5" y="65"/>
                  <a:pt x="6" y="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稻壳儿设计师PPT@老油条PPT_43"/>
          <p:cNvSpPr/>
          <p:nvPr/>
        </p:nvSpPr>
        <p:spPr bwMode="auto">
          <a:xfrm>
            <a:off x="9404050" y="2431001"/>
            <a:ext cx="372083" cy="277125"/>
          </a:xfrm>
          <a:custGeom>
            <a:avLst/>
            <a:gdLst>
              <a:gd name="T0" fmla="*/ 3 w 51"/>
              <a:gd name="T1" fmla="*/ 6 h 38"/>
              <a:gd name="T2" fmla="*/ 46 w 51"/>
              <a:gd name="T3" fmla="*/ 36 h 38"/>
              <a:gd name="T4" fmla="*/ 49 w 51"/>
              <a:gd name="T5" fmla="*/ 32 h 38"/>
              <a:gd name="T6" fmla="*/ 5 w 51"/>
              <a:gd name="T7" fmla="*/ 1 h 38"/>
              <a:gd name="T8" fmla="*/ 3 w 51"/>
              <a:gd name="T9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8">
                <a:moveTo>
                  <a:pt x="3" y="6"/>
                </a:moveTo>
                <a:cubicBezTo>
                  <a:pt x="19" y="11"/>
                  <a:pt x="33" y="25"/>
                  <a:pt x="46" y="36"/>
                </a:cubicBezTo>
                <a:cubicBezTo>
                  <a:pt x="48" y="38"/>
                  <a:pt x="51" y="34"/>
                  <a:pt x="49" y="32"/>
                </a:cubicBezTo>
                <a:cubicBezTo>
                  <a:pt x="36" y="21"/>
                  <a:pt x="21" y="6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稻壳儿设计师PPT@老油条PPT_44"/>
          <p:cNvSpPr/>
          <p:nvPr/>
        </p:nvSpPr>
        <p:spPr bwMode="auto">
          <a:xfrm>
            <a:off x="9382732" y="2613166"/>
            <a:ext cx="445724" cy="319759"/>
          </a:xfrm>
          <a:custGeom>
            <a:avLst/>
            <a:gdLst>
              <a:gd name="T0" fmla="*/ 3 w 61"/>
              <a:gd name="T1" fmla="*/ 5 h 44"/>
              <a:gd name="T2" fmla="*/ 56 w 61"/>
              <a:gd name="T3" fmla="*/ 41 h 44"/>
              <a:gd name="T4" fmla="*/ 59 w 61"/>
              <a:gd name="T5" fmla="*/ 38 h 44"/>
              <a:gd name="T6" fmla="*/ 5 w 61"/>
              <a:gd name="T7" fmla="*/ 1 h 44"/>
              <a:gd name="T8" fmla="*/ 3 w 61"/>
              <a:gd name="T9" fmla="*/ 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44">
                <a:moveTo>
                  <a:pt x="3" y="5"/>
                </a:moveTo>
                <a:cubicBezTo>
                  <a:pt x="23" y="13"/>
                  <a:pt x="42" y="25"/>
                  <a:pt x="56" y="41"/>
                </a:cubicBezTo>
                <a:cubicBezTo>
                  <a:pt x="58" y="44"/>
                  <a:pt x="61" y="41"/>
                  <a:pt x="59" y="38"/>
                </a:cubicBezTo>
                <a:cubicBezTo>
                  <a:pt x="45" y="21"/>
                  <a:pt x="26" y="9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稻壳儿设计师PPT@老油条PPT_45"/>
          <p:cNvSpPr/>
          <p:nvPr/>
        </p:nvSpPr>
        <p:spPr bwMode="auto">
          <a:xfrm>
            <a:off x="9353663" y="2890291"/>
            <a:ext cx="583318" cy="414717"/>
          </a:xfrm>
          <a:custGeom>
            <a:avLst/>
            <a:gdLst>
              <a:gd name="T0" fmla="*/ 3 w 80"/>
              <a:gd name="T1" fmla="*/ 5 h 57"/>
              <a:gd name="T2" fmla="*/ 74 w 80"/>
              <a:gd name="T3" fmla="*/ 56 h 57"/>
              <a:gd name="T4" fmla="*/ 77 w 80"/>
              <a:gd name="T5" fmla="*/ 52 h 57"/>
              <a:gd name="T6" fmla="*/ 4 w 80"/>
              <a:gd name="T7" fmla="*/ 1 h 57"/>
              <a:gd name="T8" fmla="*/ 3 w 80"/>
              <a:gd name="T9" fmla="*/ 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57">
                <a:moveTo>
                  <a:pt x="3" y="5"/>
                </a:moveTo>
                <a:cubicBezTo>
                  <a:pt x="34" y="9"/>
                  <a:pt x="50" y="40"/>
                  <a:pt x="74" y="56"/>
                </a:cubicBezTo>
                <a:cubicBezTo>
                  <a:pt x="77" y="57"/>
                  <a:pt x="80" y="54"/>
                  <a:pt x="77" y="52"/>
                </a:cubicBezTo>
                <a:cubicBezTo>
                  <a:pt x="52" y="36"/>
                  <a:pt x="35" y="5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稻壳儿设计师PPT@老油条PPT_46"/>
          <p:cNvSpPr/>
          <p:nvPr/>
        </p:nvSpPr>
        <p:spPr bwMode="auto">
          <a:xfrm>
            <a:off x="9367228" y="3151911"/>
            <a:ext cx="627890" cy="343014"/>
          </a:xfrm>
          <a:custGeom>
            <a:avLst/>
            <a:gdLst>
              <a:gd name="T0" fmla="*/ 3 w 86"/>
              <a:gd name="T1" fmla="*/ 6 h 47"/>
              <a:gd name="T2" fmla="*/ 80 w 86"/>
              <a:gd name="T3" fmla="*/ 45 h 47"/>
              <a:gd name="T4" fmla="*/ 83 w 86"/>
              <a:gd name="T5" fmla="*/ 41 h 47"/>
              <a:gd name="T6" fmla="*/ 4 w 86"/>
              <a:gd name="T7" fmla="*/ 1 h 47"/>
              <a:gd name="T8" fmla="*/ 3 w 86"/>
              <a:gd name="T9" fmla="*/ 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7">
                <a:moveTo>
                  <a:pt x="3" y="6"/>
                </a:moveTo>
                <a:cubicBezTo>
                  <a:pt x="30" y="16"/>
                  <a:pt x="56" y="29"/>
                  <a:pt x="80" y="45"/>
                </a:cubicBezTo>
                <a:cubicBezTo>
                  <a:pt x="83" y="47"/>
                  <a:pt x="86" y="43"/>
                  <a:pt x="83" y="41"/>
                </a:cubicBezTo>
                <a:cubicBezTo>
                  <a:pt x="58" y="25"/>
                  <a:pt x="32" y="12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稻壳儿设计师PPT@老油条PPT_47"/>
          <p:cNvSpPr/>
          <p:nvPr/>
        </p:nvSpPr>
        <p:spPr bwMode="auto">
          <a:xfrm>
            <a:off x="9404050" y="3458104"/>
            <a:ext cx="746104" cy="401152"/>
          </a:xfrm>
          <a:custGeom>
            <a:avLst/>
            <a:gdLst>
              <a:gd name="T0" fmla="*/ 3 w 102"/>
              <a:gd name="T1" fmla="*/ 6 h 55"/>
              <a:gd name="T2" fmla="*/ 97 w 102"/>
              <a:gd name="T3" fmla="*/ 53 h 55"/>
              <a:gd name="T4" fmla="*/ 100 w 102"/>
              <a:gd name="T5" fmla="*/ 49 h 55"/>
              <a:gd name="T6" fmla="*/ 4 w 102"/>
              <a:gd name="T7" fmla="*/ 1 h 55"/>
              <a:gd name="T8" fmla="*/ 3 w 102"/>
              <a:gd name="T9" fmla="*/ 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55">
                <a:moveTo>
                  <a:pt x="3" y="6"/>
                </a:moveTo>
                <a:cubicBezTo>
                  <a:pt x="36" y="19"/>
                  <a:pt x="68" y="31"/>
                  <a:pt x="97" y="53"/>
                </a:cubicBezTo>
                <a:cubicBezTo>
                  <a:pt x="99" y="55"/>
                  <a:pt x="102" y="51"/>
                  <a:pt x="100" y="49"/>
                </a:cubicBezTo>
                <a:cubicBezTo>
                  <a:pt x="71" y="27"/>
                  <a:pt x="38" y="14"/>
                  <a:pt x="4" y="1"/>
                </a:cubicBezTo>
                <a:cubicBezTo>
                  <a:pt x="1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稻壳儿设计师PPT@老油条PPT_48"/>
          <p:cNvSpPr/>
          <p:nvPr/>
        </p:nvSpPr>
        <p:spPr bwMode="auto">
          <a:xfrm>
            <a:off x="9411801" y="3721663"/>
            <a:ext cx="796490" cy="313945"/>
          </a:xfrm>
          <a:custGeom>
            <a:avLst/>
            <a:gdLst>
              <a:gd name="T0" fmla="*/ 2 w 109"/>
              <a:gd name="T1" fmla="*/ 5 h 43"/>
              <a:gd name="T2" fmla="*/ 106 w 109"/>
              <a:gd name="T3" fmla="*/ 41 h 43"/>
              <a:gd name="T4" fmla="*/ 106 w 109"/>
              <a:gd name="T5" fmla="*/ 37 h 43"/>
              <a:gd name="T6" fmla="*/ 5 w 109"/>
              <a:gd name="T7" fmla="*/ 1 h 43"/>
              <a:gd name="T8" fmla="*/ 2 w 109"/>
              <a:gd name="T9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43">
                <a:moveTo>
                  <a:pt x="2" y="5"/>
                </a:moveTo>
                <a:cubicBezTo>
                  <a:pt x="33" y="25"/>
                  <a:pt x="69" y="43"/>
                  <a:pt x="106" y="41"/>
                </a:cubicBezTo>
                <a:cubicBezTo>
                  <a:pt x="109" y="41"/>
                  <a:pt x="109" y="36"/>
                  <a:pt x="106" y="37"/>
                </a:cubicBezTo>
                <a:cubicBezTo>
                  <a:pt x="70" y="38"/>
                  <a:pt x="35" y="20"/>
                  <a:pt x="5" y="1"/>
                </a:cubicBezTo>
                <a:cubicBezTo>
                  <a:pt x="3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稻壳儿设计师PPT@老油条PPT_49"/>
          <p:cNvSpPr/>
          <p:nvPr/>
        </p:nvSpPr>
        <p:spPr bwMode="auto">
          <a:xfrm>
            <a:off x="9485443" y="3961967"/>
            <a:ext cx="765484" cy="240304"/>
          </a:xfrm>
          <a:custGeom>
            <a:avLst/>
            <a:gdLst>
              <a:gd name="T0" fmla="*/ 3 w 105"/>
              <a:gd name="T1" fmla="*/ 5 h 33"/>
              <a:gd name="T2" fmla="*/ 54 w 105"/>
              <a:gd name="T3" fmla="*/ 23 h 33"/>
              <a:gd name="T4" fmla="*/ 102 w 105"/>
              <a:gd name="T5" fmla="*/ 28 h 33"/>
              <a:gd name="T6" fmla="*/ 100 w 105"/>
              <a:gd name="T7" fmla="*/ 23 h 33"/>
              <a:gd name="T8" fmla="*/ 49 w 105"/>
              <a:gd name="T9" fmla="*/ 16 h 33"/>
              <a:gd name="T10" fmla="*/ 5 w 105"/>
              <a:gd name="T11" fmla="*/ 1 h 33"/>
              <a:gd name="T12" fmla="*/ 3 w 105"/>
              <a:gd name="T13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33">
                <a:moveTo>
                  <a:pt x="3" y="5"/>
                </a:moveTo>
                <a:cubicBezTo>
                  <a:pt x="20" y="11"/>
                  <a:pt x="37" y="17"/>
                  <a:pt x="54" y="23"/>
                </a:cubicBezTo>
                <a:cubicBezTo>
                  <a:pt x="70" y="28"/>
                  <a:pt x="86" y="33"/>
                  <a:pt x="102" y="28"/>
                </a:cubicBezTo>
                <a:cubicBezTo>
                  <a:pt x="105" y="27"/>
                  <a:pt x="103" y="22"/>
                  <a:pt x="100" y="23"/>
                </a:cubicBezTo>
                <a:cubicBezTo>
                  <a:pt x="83" y="29"/>
                  <a:pt x="65" y="22"/>
                  <a:pt x="49" y="16"/>
                </a:cubicBezTo>
                <a:cubicBezTo>
                  <a:pt x="34" y="11"/>
                  <a:pt x="19" y="6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稻壳儿设计师PPT@老油条PPT_50"/>
          <p:cNvSpPr/>
          <p:nvPr/>
        </p:nvSpPr>
        <p:spPr bwMode="auto">
          <a:xfrm>
            <a:off x="9615284" y="4254595"/>
            <a:ext cx="804242" cy="189917"/>
          </a:xfrm>
          <a:custGeom>
            <a:avLst/>
            <a:gdLst>
              <a:gd name="T0" fmla="*/ 3 w 110"/>
              <a:gd name="T1" fmla="*/ 6 h 26"/>
              <a:gd name="T2" fmla="*/ 107 w 110"/>
              <a:gd name="T3" fmla="*/ 26 h 26"/>
              <a:gd name="T4" fmla="*/ 107 w 110"/>
              <a:gd name="T5" fmla="*/ 22 h 26"/>
              <a:gd name="T6" fmla="*/ 5 w 110"/>
              <a:gd name="T7" fmla="*/ 1 h 26"/>
              <a:gd name="T8" fmla="*/ 3 w 110"/>
              <a:gd name="T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26">
                <a:moveTo>
                  <a:pt x="3" y="6"/>
                </a:moveTo>
                <a:cubicBezTo>
                  <a:pt x="36" y="19"/>
                  <a:pt x="71" y="26"/>
                  <a:pt x="107" y="26"/>
                </a:cubicBezTo>
                <a:cubicBezTo>
                  <a:pt x="110" y="26"/>
                  <a:pt x="110" y="22"/>
                  <a:pt x="107" y="22"/>
                </a:cubicBezTo>
                <a:cubicBezTo>
                  <a:pt x="72" y="21"/>
                  <a:pt x="38" y="14"/>
                  <a:pt x="5" y="1"/>
                </a:cubicBezTo>
                <a:cubicBezTo>
                  <a:pt x="2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稻壳儿设计师PPT@老油条PPT_51"/>
          <p:cNvSpPr/>
          <p:nvPr/>
        </p:nvSpPr>
        <p:spPr bwMode="auto">
          <a:xfrm>
            <a:off x="9762566" y="4545285"/>
            <a:ext cx="810055" cy="218987"/>
          </a:xfrm>
          <a:custGeom>
            <a:avLst/>
            <a:gdLst>
              <a:gd name="T0" fmla="*/ 3 w 111"/>
              <a:gd name="T1" fmla="*/ 5 h 30"/>
              <a:gd name="T2" fmla="*/ 107 w 111"/>
              <a:gd name="T3" fmla="*/ 30 h 30"/>
              <a:gd name="T4" fmla="*/ 108 w 111"/>
              <a:gd name="T5" fmla="*/ 25 h 30"/>
              <a:gd name="T6" fmla="*/ 4 w 111"/>
              <a:gd name="T7" fmla="*/ 1 h 30"/>
              <a:gd name="T8" fmla="*/ 3 w 111"/>
              <a:gd name="T9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0">
                <a:moveTo>
                  <a:pt x="3" y="5"/>
                </a:moveTo>
                <a:cubicBezTo>
                  <a:pt x="36" y="18"/>
                  <a:pt x="71" y="27"/>
                  <a:pt x="107" y="30"/>
                </a:cubicBezTo>
                <a:cubicBezTo>
                  <a:pt x="110" y="30"/>
                  <a:pt x="111" y="25"/>
                  <a:pt x="108" y="25"/>
                </a:cubicBezTo>
                <a:cubicBezTo>
                  <a:pt x="72" y="22"/>
                  <a:pt x="38" y="14"/>
                  <a:pt x="4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稻壳儿设计师PPT@老油条PPT_52"/>
          <p:cNvSpPr/>
          <p:nvPr/>
        </p:nvSpPr>
        <p:spPr bwMode="auto">
          <a:xfrm>
            <a:off x="9936980" y="4793340"/>
            <a:ext cx="775173" cy="176352"/>
          </a:xfrm>
          <a:custGeom>
            <a:avLst/>
            <a:gdLst>
              <a:gd name="T0" fmla="*/ 3 w 106"/>
              <a:gd name="T1" fmla="*/ 6 h 24"/>
              <a:gd name="T2" fmla="*/ 102 w 106"/>
              <a:gd name="T3" fmla="*/ 23 h 24"/>
              <a:gd name="T4" fmla="*/ 103 w 106"/>
              <a:gd name="T5" fmla="*/ 19 h 24"/>
              <a:gd name="T6" fmla="*/ 4 w 106"/>
              <a:gd name="T7" fmla="*/ 1 h 24"/>
              <a:gd name="T8" fmla="*/ 3 w 106"/>
              <a:gd name="T9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4">
                <a:moveTo>
                  <a:pt x="3" y="6"/>
                </a:moveTo>
                <a:cubicBezTo>
                  <a:pt x="35" y="16"/>
                  <a:pt x="68" y="22"/>
                  <a:pt x="102" y="23"/>
                </a:cubicBezTo>
                <a:cubicBezTo>
                  <a:pt x="105" y="24"/>
                  <a:pt x="106" y="19"/>
                  <a:pt x="103" y="19"/>
                </a:cubicBezTo>
                <a:cubicBezTo>
                  <a:pt x="69" y="17"/>
                  <a:pt x="36" y="11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稻壳儿设计师PPT@老油条PPT_53"/>
          <p:cNvSpPr/>
          <p:nvPr/>
        </p:nvSpPr>
        <p:spPr bwMode="auto">
          <a:xfrm>
            <a:off x="10163719" y="5122788"/>
            <a:ext cx="759669" cy="218987"/>
          </a:xfrm>
          <a:custGeom>
            <a:avLst/>
            <a:gdLst>
              <a:gd name="T0" fmla="*/ 3 w 104"/>
              <a:gd name="T1" fmla="*/ 6 h 30"/>
              <a:gd name="T2" fmla="*/ 100 w 104"/>
              <a:gd name="T3" fmla="*/ 30 h 30"/>
              <a:gd name="T4" fmla="*/ 101 w 104"/>
              <a:gd name="T5" fmla="*/ 25 h 30"/>
              <a:gd name="T6" fmla="*/ 5 w 104"/>
              <a:gd name="T7" fmla="*/ 1 h 30"/>
              <a:gd name="T8" fmla="*/ 3 w 104"/>
              <a:gd name="T9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30">
                <a:moveTo>
                  <a:pt x="3" y="6"/>
                </a:moveTo>
                <a:cubicBezTo>
                  <a:pt x="33" y="19"/>
                  <a:pt x="67" y="27"/>
                  <a:pt x="100" y="30"/>
                </a:cubicBezTo>
                <a:cubicBezTo>
                  <a:pt x="103" y="30"/>
                  <a:pt x="104" y="25"/>
                  <a:pt x="101" y="25"/>
                </a:cubicBezTo>
                <a:cubicBezTo>
                  <a:pt x="68" y="22"/>
                  <a:pt x="35" y="14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稻壳儿设计师PPT@老油条PPT_54"/>
          <p:cNvSpPr/>
          <p:nvPr/>
        </p:nvSpPr>
        <p:spPr bwMode="auto">
          <a:xfrm>
            <a:off x="10369140" y="5392160"/>
            <a:ext cx="670524" cy="168601"/>
          </a:xfrm>
          <a:custGeom>
            <a:avLst/>
            <a:gdLst>
              <a:gd name="T0" fmla="*/ 3 w 92"/>
              <a:gd name="T1" fmla="*/ 5 h 23"/>
              <a:gd name="T2" fmla="*/ 88 w 92"/>
              <a:gd name="T3" fmla="*/ 22 h 23"/>
              <a:gd name="T4" fmla="*/ 89 w 92"/>
              <a:gd name="T5" fmla="*/ 17 h 23"/>
              <a:gd name="T6" fmla="*/ 3 w 92"/>
              <a:gd name="T7" fmla="*/ 1 h 23"/>
              <a:gd name="T8" fmla="*/ 3 w 92"/>
              <a:gd name="T9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23">
                <a:moveTo>
                  <a:pt x="3" y="5"/>
                </a:moveTo>
                <a:cubicBezTo>
                  <a:pt x="31" y="12"/>
                  <a:pt x="59" y="18"/>
                  <a:pt x="88" y="22"/>
                </a:cubicBezTo>
                <a:cubicBezTo>
                  <a:pt x="91" y="23"/>
                  <a:pt x="92" y="18"/>
                  <a:pt x="89" y="17"/>
                </a:cubicBezTo>
                <a:cubicBezTo>
                  <a:pt x="60" y="13"/>
                  <a:pt x="32" y="8"/>
                  <a:pt x="3" y="1"/>
                </a:cubicBezTo>
                <a:cubicBezTo>
                  <a:pt x="0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稻壳儿设计师PPT@老油条PPT_55"/>
          <p:cNvSpPr/>
          <p:nvPr/>
        </p:nvSpPr>
        <p:spPr bwMode="auto">
          <a:xfrm>
            <a:off x="10506732" y="5640215"/>
            <a:ext cx="693779" cy="153097"/>
          </a:xfrm>
          <a:custGeom>
            <a:avLst/>
            <a:gdLst>
              <a:gd name="T0" fmla="*/ 3 w 95"/>
              <a:gd name="T1" fmla="*/ 6 h 21"/>
              <a:gd name="T2" fmla="*/ 91 w 95"/>
              <a:gd name="T3" fmla="*/ 20 h 21"/>
              <a:gd name="T4" fmla="*/ 92 w 95"/>
              <a:gd name="T5" fmla="*/ 16 h 21"/>
              <a:gd name="T6" fmla="*/ 5 w 95"/>
              <a:gd name="T7" fmla="*/ 1 h 21"/>
              <a:gd name="T8" fmla="*/ 3 w 95"/>
              <a:gd name="T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1">
                <a:moveTo>
                  <a:pt x="3" y="6"/>
                </a:moveTo>
                <a:cubicBezTo>
                  <a:pt x="31" y="15"/>
                  <a:pt x="61" y="18"/>
                  <a:pt x="91" y="20"/>
                </a:cubicBezTo>
                <a:cubicBezTo>
                  <a:pt x="94" y="21"/>
                  <a:pt x="95" y="16"/>
                  <a:pt x="92" y="16"/>
                </a:cubicBezTo>
                <a:cubicBezTo>
                  <a:pt x="63" y="13"/>
                  <a:pt x="33" y="10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稻壳儿设计师PPT@老油条PPT_56"/>
          <p:cNvSpPr/>
          <p:nvPr/>
        </p:nvSpPr>
        <p:spPr bwMode="auto">
          <a:xfrm>
            <a:off x="10807112" y="6004546"/>
            <a:ext cx="554248" cy="73641"/>
          </a:xfrm>
          <a:custGeom>
            <a:avLst/>
            <a:gdLst>
              <a:gd name="T0" fmla="*/ 3 w 76"/>
              <a:gd name="T1" fmla="*/ 5 h 10"/>
              <a:gd name="T2" fmla="*/ 72 w 76"/>
              <a:gd name="T3" fmla="*/ 7 h 10"/>
              <a:gd name="T4" fmla="*/ 72 w 76"/>
              <a:gd name="T5" fmla="*/ 3 h 10"/>
              <a:gd name="T6" fmla="*/ 4 w 76"/>
              <a:gd name="T7" fmla="*/ 1 h 10"/>
              <a:gd name="T8" fmla="*/ 3 w 76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0">
                <a:moveTo>
                  <a:pt x="3" y="5"/>
                </a:moveTo>
                <a:cubicBezTo>
                  <a:pt x="26" y="9"/>
                  <a:pt x="50" y="10"/>
                  <a:pt x="72" y="7"/>
                </a:cubicBezTo>
                <a:cubicBezTo>
                  <a:pt x="76" y="7"/>
                  <a:pt x="75" y="2"/>
                  <a:pt x="72" y="3"/>
                </a:cubicBezTo>
                <a:cubicBezTo>
                  <a:pt x="50" y="5"/>
                  <a:pt x="26" y="4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稻壳儿设计师PPT@老油条PPT_57"/>
          <p:cNvSpPr/>
          <p:nvPr/>
        </p:nvSpPr>
        <p:spPr bwMode="auto">
          <a:xfrm>
            <a:off x="10936953" y="6151829"/>
            <a:ext cx="498049" cy="87208"/>
          </a:xfrm>
          <a:custGeom>
            <a:avLst/>
            <a:gdLst>
              <a:gd name="T0" fmla="*/ 3 w 68"/>
              <a:gd name="T1" fmla="*/ 7 h 12"/>
              <a:gd name="T2" fmla="*/ 65 w 68"/>
              <a:gd name="T3" fmla="*/ 6 h 12"/>
              <a:gd name="T4" fmla="*/ 64 w 68"/>
              <a:gd name="T5" fmla="*/ 1 h 12"/>
              <a:gd name="T6" fmla="*/ 5 w 68"/>
              <a:gd name="T7" fmla="*/ 2 h 12"/>
              <a:gd name="T8" fmla="*/ 3 w 68"/>
              <a:gd name="T9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2">
                <a:moveTo>
                  <a:pt x="3" y="7"/>
                </a:moveTo>
                <a:cubicBezTo>
                  <a:pt x="22" y="12"/>
                  <a:pt x="46" y="10"/>
                  <a:pt x="65" y="6"/>
                </a:cubicBezTo>
                <a:cubicBezTo>
                  <a:pt x="68" y="5"/>
                  <a:pt x="67" y="0"/>
                  <a:pt x="64" y="1"/>
                </a:cubicBezTo>
                <a:cubicBezTo>
                  <a:pt x="46" y="5"/>
                  <a:pt x="23" y="7"/>
                  <a:pt x="5" y="2"/>
                </a:cubicBezTo>
                <a:cubicBezTo>
                  <a:pt x="2" y="2"/>
                  <a:pt x="0" y="6"/>
                  <a:pt x="3" y="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稻壳儿设计师PPT@老油条PPT_58"/>
          <p:cNvSpPr/>
          <p:nvPr/>
        </p:nvSpPr>
        <p:spPr bwMode="auto">
          <a:xfrm>
            <a:off x="11113305" y="6318491"/>
            <a:ext cx="467042" cy="73641"/>
          </a:xfrm>
          <a:custGeom>
            <a:avLst/>
            <a:gdLst>
              <a:gd name="T0" fmla="*/ 3 w 64"/>
              <a:gd name="T1" fmla="*/ 6 h 10"/>
              <a:gd name="T2" fmla="*/ 60 w 64"/>
              <a:gd name="T3" fmla="*/ 10 h 10"/>
              <a:gd name="T4" fmla="*/ 61 w 64"/>
              <a:gd name="T5" fmla="*/ 5 h 10"/>
              <a:gd name="T6" fmla="*/ 4 w 64"/>
              <a:gd name="T7" fmla="*/ 1 h 10"/>
              <a:gd name="T8" fmla="*/ 3 w 64"/>
              <a:gd name="T9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10">
                <a:moveTo>
                  <a:pt x="3" y="6"/>
                </a:moveTo>
                <a:cubicBezTo>
                  <a:pt x="22" y="10"/>
                  <a:pt x="41" y="9"/>
                  <a:pt x="60" y="10"/>
                </a:cubicBezTo>
                <a:cubicBezTo>
                  <a:pt x="63" y="10"/>
                  <a:pt x="64" y="5"/>
                  <a:pt x="61" y="5"/>
                </a:cubicBezTo>
                <a:cubicBezTo>
                  <a:pt x="42" y="4"/>
                  <a:pt x="22" y="5"/>
                  <a:pt x="4" y="1"/>
                </a:cubicBezTo>
                <a:cubicBezTo>
                  <a:pt x="1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稻壳儿设计师PPT@老油条PPT_59"/>
          <p:cNvSpPr/>
          <p:nvPr/>
        </p:nvSpPr>
        <p:spPr bwMode="auto">
          <a:xfrm>
            <a:off x="12105526" y="5967726"/>
            <a:ext cx="445724" cy="271310"/>
          </a:xfrm>
          <a:custGeom>
            <a:avLst/>
            <a:gdLst>
              <a:gd name="T0" fmla="*/ 5 w 61"/>
              <a:gd name="T1" fmla="*/ 36 h 37"/>
              <a:gd name="T2" fmla="*/ 58 w 61"/>
              <a:gd name="T3" fmla="*/ 5 h 37"/>
              <a:gd name="T4" fmla="*/ 55 w 61"/>
              <a:gd name="T5" fmla="*/ 1 h 37"/>
              <a:gd name="T6" fmla="*/ 3 w 61"/>
              <a:gd name="T7" fmla="*/ 32 h 37"/>
              <a:gd name="T8" fmla="*/ 5 w 61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7">
                <a:moveTo>
                  <a:pt x="5" y="36"/>
                </a:moveTo>
                <a:cubicBezTo>
                  <a:pt x="24" y="27"/>
                  <a:pt x="41" y="17"/>
                  <a:pt x="58" y="5"/>
                </a:cubicBezTo>
                <a:cubicBezTo>
                  <a:pt x="61" y="4"/>
                  <a:pt x="58" y="0"/>
                  <a:pt x="55" y="1"/>
                </a:cubicBezTo>
                <a:cubicBezTo>
                  <a:pt x="39" y="13"/>
                  <a:pt x="21" y="23"/>
                  <a:pt x="3" y="32"/>
                </a:cubicBezTo>
                <a:cubicBezTo>
                  <a:pt x="0" y="33"/>
                  <a:pt x="2" y="37"/>
                  <a:pt x="5" y="3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稻壳儿设计师PPT@老油条PPT_60"/>
          <p:cNvSpPr/>
          <p:nvPr/>
        </p:nvSpPr>
        <p:spPr bwMode="auto">
          <a:xfrm>
            <a:off x="12142346" y="5618899"/>
            <a:ext cx="651145" cy="356579"/>
          </a:xfrm>
          <a:custGeom>
            <a:avLst/>
            <a:gdLst>
              <a:gd name="T0" fmla="*/ 5 w 89"/>
              <a:gd name="T1" fmla="*/ 47 h 49"/>
              <a:gd name="T2" fmla="*/ 87 w 89"/>
              <a:gd name="T3" fmla="*/ 6 h 49"/>
              <a:gd name="T4" fmla="*/ 85 w 89"/>
              <a:gd name="T5" fmla="*/ 1 h 49"/>
              <a:gd name="T6" fmla="*/ 3 w 89"/>
              <a:gd name="T7" fmla="*/ 43 h 49"/>
              <a:gd name="T8" fmla="*/ 5 w 89"/>
              <a:gd name="T9" fmla="*/ 4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49">
                <a:moveTo>
                  <a:pt x="5" y="47"/>
                </a:moveTo>
                <a:cubicBezTo>
                  <a:pt x="33" y="35"/>
                  <a:pt x="60" y="21"/>
                  <a:pt x="87" y="6"/>
                </a:cubicBezTo>
                <a:cubicBezTo>
                  <a:pt x="89" y="4"/>
                  <a:pt x="87" y="0"/>
                  <a:pt x="85" y="1"/>
                </a:cubicBezTo>
                <a:cubicBezTo>
                  <a:pt x="58" y="16"/>
                  <a:pt x="31" y="30"/>
                  <a:pt x="3" y="43"/>
                </a:cubicBezTo>
                <a:cubicBezTo>
                  <a:pt x="0" y="44"/>
                  <a:pt x="2" y="49"/>
                  <a:pt x="5" y="4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稻壳儿设计师PPT@老油条PPT_61"/>
          <p:cNvSpPr/>
          <p:nvPr/>
        </p:nvSpPr>
        <p:spPr bwMode="auto">
          <a:xfrm>
            <a:off x="12223739" y="5209994"/>
            <a:ext cx="788739" cy="480607"/>
          </a:xfrm>
          <a:custGeom>
            <a:avLst/>
            <a:gdLst>
              <a:gd name="T0" fmla="*/ 5 w 108"/>
              <a:gd name="T1" fmla="*/ 65 h 66"/>
              <a:gd name="T2" fmla="*/ 105 w 108"/>
              <a:gd name="T3" fmla="*/ 5 h 66"/>
              <a:gd name="T4" fmla="*/ 102 w 108"/>
              <a:gd name="T5" fmla="*/ 1 h 66"/>
              <a:gd name="T6" fmla="*/ 3 w 108"/>
              <a:gd name="T7" fmla="*/ 60 h 66"/>
              <a:gd name="T8" fmla="*/ 5 w 108"/>
              <a:gd name="T9" fmla="*/ 6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66">
                <a:moveTo>
                  <a:pt x="5" y="65"/>
                </a:moveTo>
                <a:cubicBezTo>
                  <a:pt x="41" y="51"/>
                  <a:pt x="73" y="28"/>
                  <a:pt x="105" y="5"/>
                </a:cubicBezTo>
                <a:cubicBezTo>
                  <a:pt x="108" y="3"/>
                  <a:pt x="105" y="0"/>
                  <a:pt x="102" y="1"/>
                </a:cubicBezTo>
                <a:cubicBezTo>
                  <a:pt x="71" y="24"/>
                  <a:pt x="39" y="46"/>
                  <a:pt x="3" y="60"/>
                </a:cubicBezTo>
                <a:cubicBezTo>
                  <a:pt x="0" y="62"/>
                  <a:pt x="2" y="66"/>
                  <a:pt x="5" y="6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稻壳儿设计师PPT@老油条PPT_62"/>
          <p:cNvSpPr/>
          <p:nvPr/>
        </p:nvSpPr>
        <p:spPr bwMode="auto">
          <a:xfrm>
            <a:off x="12281877" y="4663498"/>
            <a:ext cx="905015" cy="596883"/>
          </a:xfrm>
          <a:custGeom>
            <a:avLst/>
            <a:gdLst>
              <a:gd name="T0" fmla="*/ 5 w 124"/>
              <a:gd name="T1" fmla="*/ 80 h 82"/>
              <a:gd name="T2" fmla="*/ 121 w 124"/>
              <a:gd name="T3" fmla="*/ 6 h 82"/>
              <a:gd name="T4" fmla="*/ 119 w 124"/>
              <a:gd name="T5" fmla="*/ 2 h 82"/>
              <a:gd name="T6" fmla="*/ 2 w 124"/>
              <a:gd name="T7" fmla="*/ 77 h 82"/>
              <a:gd name="T8" fmla="*/ 5 w 124"/>
              <a:gd name="T9" fmla="*/ 8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82">
                <a:moveTo>
                  <a:pt x="5" y="80"/>
                </a:moveTo>
                <a:cubicBezTo>
                  <a:pt x="44" y="56"/>
                  <a:pt x="83" y="32"/>
                  <a:pt x="121" y="6"/>
                </a:cubicBezTo>
                <a:cubicBezTo>
                  <a:pt x="124" y="4"/>
                  <a:pt x="121" y="0"/>
                  <a:pt x="119" y="2"/>
                </a:cubicBezTo>
                <a:cubicBezTo>
                  <a:pt x="80" y="28"/>
                  <a:pt x="41" y="53"/>
                  <a:pt x="2" y="77"/>
                </a:cubicBezTo>
                <a:cubicBezTo>
                  <a:pt x="0" y="78"/>
                  <a:pt x="2" y="82"/>
                  <a:pt x="5" y="8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稻壳儿设计师PPT@老油条PPT_63"/>
          <p:cNvSpPr/>
          <p:nvPr/>
        </p:nvSpPr>
        <p:spPr bwMode="auto">
          <a:xfrm>
            <a:off x="12384588" y="4268160"/>
            <a:ext cx="875945" cy="627890"/>
          </a:xfrm>
          <a:custGeom>
            <a:avLst/>
            <a:gdLst>
              <a:gd name="T0" fmla="*/ 6 w 120"/>
              <a:gd name="T1" fmla="*/ 85 h 86"/>
              <a:gd name="T2" fmla="*/ 117 w 120"/>
              <a:gd name="T3" fmla="*/ 6 h 86"/>
              <a:gd name="T4" fmla="*/ 114 w 120"/>
              <a:gd name="T5" fmla="*/ 2 h 86"/>
              <a:gd name="T6" fmla="*/ 3 w 120"/>
              <a:gd name="T7" fmla="*/ 81 h 86"/>
              <a:gd name="T8" fmla="*/ 6 w 120"/>
              <a:gd name="T9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86">
                <a:moveTo>
                  <a:pt x="6" y="85"/>
                </a:moveTo>
                <a:cubicBezTo>
                  <a:pt x="45" y="61"/>
                  <a:pt x="82" y="35"/>
                  <a:pt x="117" y="6"/>
                </a:cubicBezTo>
                <a:cubicBezTo>
                  <a:pt x="120" y="4"/>
                  <a:pt x="117" y="0"/>
                  <a:pt x="114" y="2"/>
                </a:cubicBezTo>
                <a:cubicBezTo>
                  <a:pt x="79" y="31"/>
                  <a:pt x="42" y="57"/>
                  <a:pt x="3" y="81"/>
                </a:cubicBezTo>
                <a:cubicBezTo>
                  <a:pt x="0" y="82"/>
                  <a:pt x="3" y="86"/>
                  <a:pt x="6" y="8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稻壳儿设计师PPT@老油条PPT_64"/>
          <p:cNvSpPr/>
          <p:nvPr/>
        </p:nvSpPr>
        <p:spPr bwMode="auto">
          <a:xfrm>
            <a:off x="12448539" y="3750733"/>
            <a:ext cx="788739" cy="670524"/>
          </a:xfrm>
          <a:custGeom>
            <a:avLst/>
            <a:gdLst>
              <a:gd name="T0" fmla="*/ 5 w 108"/>
              <a:gd name="T1" fmla="*/ 91 h 92"/>
              <a:gd name="T2" fmla="*/ 106 w 108"/>
              <a:gd name="T3" fmla="*/ 6 h 92"/>
              <a:gd name="T4" fmla="*/ 103 w 108"/>
              <a:gd name="T5" fmla="*/ 3 h 92"/>
              <a:gd name="T6" fmla="*/ 2 w 108"/>
              <a:gd name="T7" fmla="*/ 87 h 92"/>
              <a:gd name="T8" fmla="*/ 5 w 108"/>
              <a:gd name="T9" fmla="*/ 9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92">
                <a:moveTo>
                  <a:pt x="5" y="91"/>
                </a:moveTo>
                <a:cubicBezTo>
                  <a:pt x="40" y="64"/>
                  <a:pt x="73" y="36"/>
                  <a:pt x="106" y="6"/>
                </a:cubicBezTo>
                <a:cubicBezTo>
                  <a:pt x="108" y="4"/>
                  <a:pt x="105" y="0"/>
                  <a:pt x="103" y="3"/>
                </a:cubicBezTo>
                <a:cubicBezTo>
                  <a:pt x="71" y="32"/>
                  <a:pt x="37" y="60"/>
                  <a:pt x="2" y="87"/>
                </a:cubicBezTo>
                <a:cubicBezTo>
                  <a:pt x="0" y="89"/>
                  <a:pt x="3" y="92"/>
                  <a:pt x="5" y="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稻壳儿设计师PPT@老油条PPT_65"/>
          <p:cNvSpPr/>
          <p:nvPr/>
        </p:nvSpPr>
        <p:spPr bwMode="auto">
          <a:xfrm>
            <a:off x="12500864" y="3510429"/>
            <a:ext cx="693779" cy="670524"/>
          </a:xfrm>
          <a:custGeom>
            <a:avLst/>
            <a:gdLst>
              <a:gd name="T0" fmla="*/ 5 w 95"/>
              <a:gd name="T1" fmla="*/ 90 h 92"/>
              <a:gd name="T2" fmla="*/ 93 w 95"/>
              <a:gd name="T3" fmla="*/ 6 h 92"/>
              <a:gd name="T4" fmla="*/ 90 w 95"/>
              <a:gd name="T5" fmla="*/ 2 h 92"/>
              <a:gd name="T6" fmla="*/ 2 w 95"/>
              <a:gd name="T7" fmla="*/ 86 h 92"/>
              <a:gd name="T8" fmla="*/ 5 w 95"/>
              <a:gd name="T9" fmla="*/ 9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2">
                <a:moveTo>
                  <a:pt x="5" y="90"/>
                </a:moveTo>
                <a:cubicBezTo>
                  <a:pt x="35" y="63"/>
                  <a:pt x="64" y="34"/>
                  <a:pt x="93" y="6"/>
                </a:cubicBezTo>
                <a:cubicBezTo>
                  <a:pt x="95" y="4"/>
                  <a:pt x="92" y="0"/>
                  <a:pt x="90" y="2"/>
                </a:cubicBezTo>
                <a:cubicBezTo>
                  <a:pt x="61" y="30"/>
                  <a:pt x="32" y="59"/>
                  <a:pt x="2" y="86"/>
                </a:cubicBezTo>
                <a:cubicBezTo>
                  <a:pt x="0" y="88"/>
                  <a:pt x="3" y="92"/>
                  <a:pt x="5" y="9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稻壳儿设计师PPT@老油条PPT_66"/>
          <p:cNvSpPr/>
          <p:nvPr/>
        </p:nvSpPr>
        <p:spPr bwMode="auto">
          <a:xfrm>
            <a:off x="12551250" y="3305008"/>
            <a:ext cx="562000" cy="577504"/>
          </a:xfrm>
          <a:custGeom>
            <a:avLst/>
            <a:gdLst>
              <a:gd name="T0" fmla="*/ 6 w 77"/>
              <a:gd name="T1" fmla="*/ 77 h 79"/>
              <a:gd name="T2" fmla="*/ 75 w 77"/>
              <a:gd name="T3" fmla="*/ 5 h 79"/>
              <a:gd name="T4" fmla="*/ 71 w 77"/>
              <a:gd name="T5" fmla="*/ 2 h 79"/>
              <a:gd name="T6" fmla="*/ 2 w 77"/>
              <a:gd name="T7" fmla="*/ 74 h 79"/>
              <a:gd name="T8" fmla="*/ 6 w 77"/>
              <a:gd name="T9" fmla="*/ 7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9">
                <a:moveTo>
                  <a:pt x="6" y="77"/>
                </a:moveTo>
                <a:cubicBezTo>
                  <a:pt x="29" y="53"/>
                  <a:pt x="52" y="29"/>
                  <a:pt x="75" y="5"/>
                </a:cubicBezTo>
                <a:cubicBezTo>
                  <a:pt x="77" y="3"/>
                  <a:pt x="73" y="0"/>
                  <a:pt x="71" y="2"/>
                </a:cubicBezTo>
                <a:cubicBezTo>
                  <a:pt x="48" y="26"/>
                  <a:pt x="25" y="50"/>
                  <a:pt x="2" y="74"/>
                </a:cubicBezTo>
                <a:cubicBezTo>
                  <a:pt x="0" y="76"/>
                  <a:pt x="4" y="79"/>
                  <a:pt x="6" y="7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稻壳儿设计师PPT@老油条PPT_67"/>
          <p:cNvSpPr/>
          <p:nvPr/>
        </p:nvSpPr>
        <p:spPr bwMode="auto">
          <a:xfrm>
            <a:off x="12543499" y="3051139"/>
            <a:ext cx="503862" cy="436035"/>
          </a:xfrm>
          <a:custGeom>
            <a:avLst/>
            <a:gdLst>
              <a:gd name="T0" fmla="*/ 63 w 69"/>
              <a:gd name="T1" fmla="*/ 2 h 60"/>
              <a:gd name="T2" fmla="*/ 14 w 69"/>
              <a:gd name="T3" fmla="*/ 55 h 60"/>
              <a:gd name="T4" fmla="*/ 18 w 69"/>
              <a:gd name="T5" fmla="*/ 55 h 60"/>
              <a:gd name="T6" fmla="*/ 6 w 69"/>
              <a:gd name="T7" fmla="*/ 40 h 60"/>
              <a:gd name="T8" fmla="*/ 2 w 69"/>
              <a:gd name="T9" fmla="*/ 43 h 60"/>
              <a:gd name="T10" fmla="*/ 14 w 69"/>
              <a:gd name="T11" fmla="*/ 58 h 60"/>
              <a:gd name="T12" fmla="*/ 18 w 69"/>
              <a:gd name="T13" fmla="*/ 58 h 60"/>
              <a:gd name="T14" fmla="*/ 67 w 69"/>
              <a:gd name="T15" fmla="*/ 5 h 60"/>
              <a:gd name="T16" fmla="*/ 63 w 69"/>
              <a:gd name="T17" fmla="*/ 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0">
                <a:moveTo>
                  <a:pt x="63" y="2"/>
                </a:moveTo>
                <a:cubicBezTo>
                  <a:pt x="47" y="20"/>
                  <a:pt x="31" y="38"/>
                  <a:pt x="14" y="55"/>
                </a:cubicBezTo>
                <a:cubicBezTo>
                  <a:pt x="16" y="55"/>
                  <a:pt x="17" y="55"/>
                  <a:pt x="18" y="55"/>
                </a:cubicBezTo>
                <a:cubicBezTo>
                  <a:pt x="14" y="50"/>
                  <a:pt x="10" y="45"/>
                  <a:pt x="6" y="40"/>
                </a:cubicBezTo>
                <a:cubicBezTo>
                  <a:pt x="4" y="37"/>
                  <a:pt x="0" y="40"/>
                  <a:pt x="2" y="43"/>
                </a:cubicBezTo>
                <a:cubicBezTo>
                  <a:pt x="6" y="48"/>
                  <a:pt x="10" y="53"/>
                  <a:pt x="14" y="58"/>
                </a:cubicBezTo>
                <a:cubicBezTo>
                  <a:pt x="15" y="60"/>
                  <a:pt x="17" y="60"/>
                  <a:pt x="18" y="58"/>
                </a:cubicBezTo>
                <a:cubicBezTo>
                  <a:pt x="35" y="41"/>
                  <a:pt x="51" y="23"/>
                  <a:pt x="67" y="5"/>
                </a:cubicBezTo>
                <a:cubicBezTo>
                  <a:pt x="69" y="3"/>
                  <a:pt x="65" y="0"/>
                  <a:pt x="63" y="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稻壳儿设计师PPT@老油条PPT_68"/>
          <p:cNvSpPr/>
          <p:nvPr/>
        </p:nvSpPr>
        <p:spPr bwMode="auto">
          <a:xfrm>
            <a:off x="11807085" y="5756491"/>
            <a:ext cx="306193" cy="474794"/>
          </a:xfrm>
          <a:custGeom>
            <a:avLst/>
            <a:gdLst>
              <a:gd name="T0" fmla="*/ 2 w 42"/>
              <a:gd name="T1" fmla="*/ 5 h 65"/>
              <a:gd name="T2" fmla="*/ 36 w 42"/>
              <a:gd name="T3" fmla="*/ 63 h 65"/>
              <a:gd name="T4" fmla="*/ 40 w 42"/>
              <a:gd name="T5" fmla="*/ 60 h 65"/>
              <a:gd name="T6" fmla="*/ 5 w 42"/>
              <a:gd name="T7" fmla="*/ 2 h 65"/>
              <a:gd name="T8" fmla="*/ 2 w 42"/>
              <a:gd name="T9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65">
                <a:moveTo>
                  <a:pt x="2" y="5"/>
                </a:moveTo>
                <a:cubicBezTo>
                  <a:pt x="14" y="24"/>
                  <a:pt x="24" y="44"/>
                  <a:pt x="36" y="63"/>
                </a:cubicBezTo>
                <a:cubicBezTo>
                  <a:pt x="38" y="65"/>
                  <a:pt x="42" y="62"/>
                  <a:pt x="40" y="60"/>
                </a:cubicBezTo>
                <a:cubicBezTo>
                  <a:pt x="28" y="41"/>
                  <a:pt x="18" y="21"/>
                  <a:pt x="5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稻壳儿设计师PPT@老油条PPT_69"/>
          <p:cNvSpPr/>
          <p:nvPr/>
        </p:nvSpPr>
        <p:spPr bwMode="auto">
          <a:xfrm>
            <a:off x="11849719" y="5458050"/>
            <a:ext cx="344952" cy="401152"/>
          </a:xfrm>
          <a:custGeom>
            <a:avLst/>
            <a:gdLst>
              <a:gd name="T0" fmla="*/ 2 w 47"/>
              <a:gd name="T1" fmla="*/ 5 h 55"/>
              <a:gd name="T2" fmla="*/ 42 w 47"/>
              <a:gd name="T3" fmla="*/ 52 h 55"/>
              <a:gd name="T4" fmla="*/ 45 w 47"/>
              <a:gd name="T5" fmla="*/ 49 h 55"/>
              <a:gd name="T6" fmla="*/ 6 w 47"/>
              <a:gd name="T7" fmla="*/ 2 h 55"/>
              <a:gd name="T8" fmla="*/ 2 w 47"/>
              <a:gd name="T9" fmla="*/ 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5">
                <a:moveTo>
                  <a:pt x="2" y="5"/>
                </a:moveTo>
                <a:cubicBezTo>
                  <a:pt x="15" y="21"/>
                  <a:pt x="29" y="36"/>
                  <a:pt x="42" y="52"/>
                </a:cubicBezTo>
                <a:cubicBezTo>
                  <a:pt x="43" y="55"/>
                  <a:pt x="47" y="52"/>
                  <a:pt x="45" y="49"/>
                </a:cubicBezTo>
                <a:cubicBezTo>
                  <a:pt x="33" y="33"/>
                  <a:pt x="19" y="18"/>
                  <a:pt x="6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稻壳儿设计师PPT@老油条PPT_70"/>
          <p:cNvSpPr/>
          <p:nvPr/>
        </p:nvSpPr>
        <p:spPr bwMode="auto">
          <a:xfrm>
            <a:off x="11938864" y="5064650"/>
            <a:ext cx="343014" cy="430221"/>
          </a:xfrm>
          <a:custGeom>
            <a:avLst/>
            <a:gdLst>
              <a:gd name="T0" fmla="*/ 3 w 47"/>
              <a:gd name="T1" fmla="*/ 6 h 59"/>
              <a:gd name="T2" fmla="*/ 41 w 47"/>
              <a:gd name="T3" fmla="*/ 56 h 59"/>
              <a:gd name="T4" fmla="*/ 45 w 47"/>
              <a:gd name="T5" fmla="*/ 54 h 59"/>
              <a:gd name="T6" fmla="*/ 6 w 47"/>
              <a:gd name="T7" fmla="*/ 2 h 59"/>
              <a:gd name="T8" fmla="*/ 3 w 47"/>
              <a:gd name="T9" fmla="*/ 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9">
                <a:moveTo>
                  <a:pt x="3" y="6"/>
                </a:moveTo>
                <a:cubicBezTo>
                  <a:pt x="17" y="20"/>
                  <a:pt x="31" y="39"/>
                  <a:pt x="41" y="56"/>
                </a:cubicBezTo>
                <a:cubicBezTo>
                  <a:pt x="42" y="59"/>
                  <a:pt x="47" y="57"/>
                  <a:pt x="45" y="54"/>
                </a:cubicBezTo>
                <a:cubicBezTo>
                  <a:pt x="35" y="36"/>
                  <a:pt x="21" y="17"/>
                  <a:pt x="6" y="2"/>
                </a:cubicBezTo>
                <a:cubicBezTo>
                  <a:pt x="3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稻壳儿设计师PPT@老油条PPT_71"/>
          <p:cNvSpPr/>
          <p:nvPr/>
        </p:nvSpPr>
        <p:spPr bwMode="auto">
          <a:xfrm>
            <a:off x="12018319" y="4880546"/>
            <a:ext cx="313945" cy="379835"/>
          </a:xfrm>
          <a:custGeom>
            <a:avLst/>
            <a:gdLst>
              <a:gd name="T0" fmla="*/ 1 w 43"/>
              <a:gd name="T1" fmla="*/ 5 h 52"/>
              <a:gd name="T2" fmla="*/ 38 w 43"/>
              <a:gd name="T3" fmla="*/ 50 h 52"/>
              <a:gd name="T4" fmla="*/ 41 w 43"/>
              <a:gd name="T5" fmla="*/ 47 h 52"/>
              <a:gd name="T6" fmla="*/ 5 w 43"/>
              <a:gd name="T7" fmla="*/ 3 h 52"/>
              <a:gd name="T8" fmla="*/ 1 w 43"/>
              <a:gd name="T9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2">
                <a:moveTo>
                  <a:pt x="1" y="5"/>
                </a:moveTo>
                <a:cubicBezTo>
                  <a:pt x="13" y="21"/>
                  <a:pt x="26" y="35"/>
                  <a:pt x="38" y="50"/>
                </a:cubicBezTo>
                <a:cubicBezTo>
                  <a:pt x="40" y="52"/>
                  <a:pt x="43" y="50"/>
                  <a:pt x="41" y="47"/>
                </a:cubicBezTo>
                <a:cubicBezTo>
                  <a:pt x="30" y="32"/>
                  <a:pt x="17" y="18"/>
                  <a:pt x="5" y="3"/>
                </a:cubicBezTo>
                <a:cubicBezTo>
                  <a:pt x="3" y="0"/>
                  <a:pt x="0" y="3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稻壳儿设计师PPT@老油条PPT_72"/>
          <p:cNvSpPr/>
          <p:nvPr/>
        </p:nvSpPr>
        <p:spPr bwMode="auto">
          <a:xfrm>
            <a:off x="12113278" y="4545285"/>
            <a:ext cx="300380" cy="372083"/>
          </a:xfrm>
          <a:custGeom>
            <a:avLst/>
            <a:gdLst>
              <a:gd name="T0" fmla="*/ 2 w 41"/>
              <a:gd name="T1" fmla="*/ 6 h 51"/>
              <a:gd name="T2" fmla="*/ 36 w 41"/>
              <a:gd name="T3" fmla="*/ 48 h 51"/>
              <a:gd name="T4" fmla="*/ 39 w 41"/>
              <a:gd name="T5" fmla="*/ 45 h 51"/>
              <a:gd name="T6" fmla="*/ 6 w 41"/>
              <a:gd name="T7" fmla="*/ 3 h 51"/>
              <a:gd name="T8" fmla="*/ 2 w 41"/>
              <a:gd name="T9" fmla="*/ 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1">
                <a:moveTo>
                  <a:pt x="2" y="6"/>
                </a:moveTo>
                <a:cubicBezTo>
                  <a:pt x="13" y="20"/>
                  <a:pt x="26" y="33"/>
                  <a:pt x="36" y="48"/>
                </a:cubicBezTo>
                <a:cubicBezTo>
                  <a:pt x="37" y="51"/>
                  <a:pt x="41" y="48"/>
                  <a:pt x="39" y="45"/>
                </a:cubicBezTo>
                <a:cubicBezTo>
                  <a:pt x="30" y="30"/>
                  <a:pt x="17" y="17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稻壳儿设计师PPT@老油条PPT_73"/>
          <p:cNvSpPr/>
          <p:nvPr/>
        </p:nvSpPr>
        <p:spPr bwMode="auto">
          <a:xfrm>
            <a:off x="12223739" y="4304981"/>
            <a:ext cx="240304" cy="313945"/>
          </a:xfrm>
          <a:custGeom>
            <a:avLst/>
            <a:gdLst>
              <a:gd name="T0" fmla="*/ 2 w 33"/>
              <a:gd name="T1" fmla="*/ 6 h 43"/>
              <a:gd name="T2" fmla="*/ 27 w 33"/>
              <a:gd name="T3" fmla="*/ 41 h 43"/>
              <a:gd name="T4" fmla="*/ 31 w 33"/>
              <a:gd name="T5" fmla="*/ 38 h 43"/>
              <a:gd name="T6" fmla="*/ 6 w 33"/>
              <a:gd name="T7" fmla="*/ 3 h 43"/>
              <a:gd name="T8" fmla="*/ 2 w 33"/>
              <a:gd name="T9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43">
                <a:moveTo>
                  <a:pt x="2" y="6"/>
                </a:moveTo>
                <a:cubicBezTo>
                  <a:pt x="10" y="18"/>
                  <a:pt x="19" y="29"/>
                  <a:pt x="27" y="41"/>
                </a:cubicBezTo>
                <a:cubicBezTo>
                  <a:pt x="29" y="43"/>
                  <a:pt x="33" y="40"/>
                  <a:pt x="31" y="38"/>
                </a:cubicBezTo>
                <a:cubicBezTo>
                  <a:pt x="23" y="26"/>
                  <a:pt x="13" y="15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稻壳儿设计师PPT@老油条PPT_74"/>
          <p:cNvSpPr/>
          <p:nvPr/>
        </p:nvSpPr>
        <p:spPr bwMode="auto">
          <a:xfrm>
            <a:off x="12310947" y="4093746"/>
            <a:ext cx="203483" cy="248055"/>
          </a:xfrm>
          <a:custGeom>
            <a:avLst/>
            <a:gdLst>
              <a:gd name="T0" fmla="*/ 2 w 28"/>
              <a:gd name="T1" fmla="*/ 5 h 34"/>
              <a:gd name="T2" fmla="*/ 23 w 28"/>
              <a:gd name="T3" fmla="*/ 32 h 34"/>
              <a:gd name="T4" fmla="*/ 26 w 28"/>
              <a:gd name="T5" fmla="*/ 29 h 34"/>
              <a:gd name="T6" fmla="*/ 6 w 28"/>
              <a:gd name="T7" fmla="*/ 3 h 34"/>
              <a:gd name="T8" fmla="*/ 2 w 28"/>
              <a:gd name="T9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4">
                <a:moveTo>
                  <a:pt x="2" y="5"/>
                </a:moveTo>
                <a:cubicBezTo>
                  <a:pt x="9" y="14"/>
                  <a:pt x="16" y="23"/>
                  <a:pt x="23" y="32"/>
                </a:cubicBezTo>
                <a:cubicBezTo>
                  <a:pt x="25" y="34"/>
                  <a:pt x="28" y="31"/>
                  <a:pt x="26" y="29"/>
                </a:cubicBezTo>
                <a:cubicBezTo>
                  <a:pt x="20" y="20"/>
                  <a:pt x="13" y="11"/>
                  <a:pt x="6" y="3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稻壳儿设计师PPT@老油条PPT_75"/>
          <p:cNvSpPr/>
          <p:nvPr/>
        </p:nvSpPr>
        <p:spPr bwMode="auto">
          <a:xfrm>
            <a:off x="12413657" y="3721663"/>
            <a:ext cx="153097" cy="298441"/>
          </a:xfrm>
          <a:custGeom>
            <a:avLst/>
            <a:gdLst>
              <a:gd name="T0" fmla="*/ 1 w 21"/>
              <a:gd name="T1" fmla="*/ 5 h 41"/>
              <a:gd name="T2" fmla="*/ 15 w 21"/>
              <a:gd name="T3" fmla="*/ 38 h 41"/>
              <a:gd name="T4" fmla="*/ 20 w 21"/>
              <a:gd name="T5" fmla="*/ 36 h 41"/>
              <a:gd name="T6" fmla="*/ 6 w 21"/>
              <a:gd name="T7" fmla="*/ 3 h 41"/>
              <a:gd name="T8" fmla="*/ 1 w 21"/>
              <a:gd name="T9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" y="5"/>
                </a:moveTo>
                <a:cubicBezTo>
                  <a:pt x="5" y="16"/>
                  <a:pt x="11" y="27"/>
                  <a:pt x="15" y="38"/>
                </a:cubicBezTo>
                <a:cubicBezTo>
                  <a:pt x="16" y="41"/>
                  <a:pt x="21" y="39"/>
                  <a:pt x="20" y="36"/>
                </a:cubicBezTo>
                <a:cubicBezTo>
                  <a:pt x="15" y="25"/>
                  <a:pt x="10" y="14"/>
                  <a:pt x="6" y="3"/>
                </a:cubicBezTo>
                <a:cubicBezTo>
                  <a:pt x="5" y="0"/>
                  <a:pt x="0" y="2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稻壳儿设计师PPT@老油条PPT_76"/>
          <p:cNvSpPr/>
          <p:nvPr/>
        </p:nvSpPr>
        <p:spPr bwMode="auto">
          <a:xfrm>
            <a:off x="10696649" y="-882862"/>
            <a:ext cx="3308050" cy="2393346"/>
          </a:xfrm>
          <a:custGeom>
            <a:avLst/>
            <a:gdLst>
              <a:gd name="T0" fmla="*/ 248 w 453"/>
              <a:gd name="T1" fmla="*/ 1 h 328"/>
              <a:gd name="T2" fmla="*/ 92 w 453"/>
              <a:gd name="T3" fmla="*/ 95 h 328"/>
              <a:gd name="T4" fmla="*/ 0 w 453"/>
              <a:gd name="T5" fmla="*/ 200 h 328"/>
              <a:gd name="T6" fmla="*/ 10 w 453"/>
              <a:gd name="T7" fmla="*/ 219 h 328"/>
              <a:gd name="T8" fmla="*/ 28 w 453"/>
              <a:gd name="T9" fmla="*/ 222 h 328"/>
              <a:gd name="T10" fmla="*/ 55 w 453"/>
              <a:gd name="T11" fmla="*/ 223 h 328"/>
              <a:gd name="T12" fmla="*/ 148 w 453"/>
              <a:gd name="T13" fmla="*/ 221 h 328"/>
              <a:gd name="T14" fmla="*/ 319 w 453"/>
              <a:gd name="T15" fmla="*/ 233 h 328"/>
              <a:gd name="T16" fmla="*/ 448 w 453"/>
              <a:gd name="T17" fmla="*/ 326 h 328"/>
              <a:gd name="T18" fmla="*/ 452 w 453"/>
              <a:gd name="T19" fmla="*/ 324 h 328"/>
              <a:gd name="T20" fmla="*/ 222 w 453"/>
              <a:gd name="T21" fmla="*/ 216 h 328"/>
              <a:gd name="T22" fmla="*/ 39 w 453"/>
              <a:gd name="T23" fmla="*/ 218 h 328"/>
              <a:gd name="T24" fmla="*/ 17 w 453"/>
              <a:gd name="T25" fmla="*/ 216 h 328"/>
              <a:gd name="T26" fmla="*/ 5 w 453"/>
              <a:gd name="T27" fmla="*/ 192 h 328"/>
              <a:gd name="T28" fmla="*/ 23 w 453"/>
              <a:gd name="T29" fmla="*/ 156 h 328"/>
              <a:gd name="T30" fmla="*/ 82 w 453"/>
              <a:gd name="T31" fmla="*/ 107 h 328"/>
              <a:gd name="T32" fmla="*/ 250 w 453"/>
              <a:gd name="T33" fmla="*/ 4 h 328"/>
              <a:gd name="T34" fmla="*/ 248 w 453"/>
              <a:gd name="T35" fmla="*/ 1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3" h="328">
                <a:moveTo>
                  <a:pt x="248" y="1"/>
                </a:moveTo>
                <a:cubicBezTo>
                  <a:pt x="195" y="29"/>
                  <a:pt x="142" y="61"/>
                  <a:pt x="92" y="95"/>
                </a:cubicBezTo>
                <a:cubicBezTo>
                  <a:pt x="57" y="119"/>
                  <a:pt x="2" y="151"/>
                  <a:pt x="0" y="200"/>
                </a:cubicBezTo>
                <a:cubicBezTo>
                  <a:pt x="0" y="208"/>
                  <a:pt x="2" y="216"/>
                  <a:pt x="10" y="219"/>
                </a:cubicBezTo>
                <a:cubicBezTo>
                  <a:pt x="16" y="221"/>
                  <a:pt x="22" y="221"/>
                  <a:pt x="28" y="222"/>
                </a:cubicBezTo>
                <a:cubicBezTo>
                  <a:pt x="37" y="222"/>
                  <a:pt x="46" y="223"/>
                  <a:pt x="55" y="223"/>
                </a:cubicBezTo>
                <a:cubicBezTo>
                  <a:pt x="86" y="224"/>
                  <a:pt x="117" y="223"/>
                  <a:pt x="148" y="221"/>
                </a:cubicBezTo>
                <a:cubicBezTo>
                  <a:pt x="205" y="219"/>
                  <a:pt x="263" y="217"/>
                  <a:pt x="319" y="233"/>
                </a:cubicBezTo>
                <a:cubicBezTo>
                  <a:pt x="371" y="247"/>
                  <a:pt x="422" y="276"/>
                  <a:pt x="448" y="326"/>
                </a:cubicBezTo>
                <a:cubicBezTo>
                  <a:pt x="449" y="328"/>
                  <a:pt x="453" y="326"/>
                  <a:pt x="452" y="324"/>
                </a:cubicBezTo>
                <a:cubicBezTo>
                  <a:pt x="408" y="242"/>
                  <a:pt x="308" y="218"/>
                  <a:pt x="222" y="216"/>
                </a:cubicBezTo>
                <a:cubicBezTo>
                  <a:pt x="161" y="215"/>
                  <a:pt x="100" y="222"/>
                  <a:pt x="39" y="218"/>
                </a:cubicBezTo>
                <a:cubicBezTo>
                  <a:pt x="32" y="218"/>
                  <a:pt x="24" y="218"/>
                  <a:pt x="17" y="216"/>
                </a:cubicBezTo>
                <a:cubicBezTo>
                  <a:pt x="3" y="213"/>
                  <a:pt x="3" y="203"/>
                  <a:pt x="5" y="192"/>
                </a:cubicBezTo>
                <a:cubicBezTo>
                  <a:pt x="8" y="179"/>
                  <a:pt x="14" y="167"/>
                  <a:pt x="23" y="156"/>
                </a:cubicBezTo>
                <a:cubicBezTo>
                  <a:pt x="39" y="136"/>
                  <a:pt x="61" y="122"/>
                  <a:pt x="82" y="107"/>
                </a:cubicBezTo>
                <a:cubicBezTo>
                  <a:pt x="136" y="69"/>
                  <a:pt x="192" y="35"/>
                  <a:pt x="250" y="4"/>
                </a:cubicBezTo>
                <a:cubicBezTo>
                  <a:pt x="253" y="3"/>
                  <a:pt x="251" y="0"/>
                  <a:pt x="248" y="1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稻壳儿设计师PPT@老油条PPT_77"/>
          <p:cNvSpPr/>
          <p:nvPr/>
        </p:nvSpPr>
        <p:spPr bwMode="auto">
          <a:xfrm>
            <a:off x="6096000" y="5990981"/>
            <a:ext cx="4278953" cy="2275132"/>
          </a:xfrm>
          <a:custGeom>
            <a:avLst/>
            <a:gdLst>
              <a:gd name="T0" fmla="*/ 3 w 586"/>
              <a:gd name="T1" fmla="*/ 138 h 312"/>
              <a:gd name="T2" fmla="*/ 200 w 586"/>
              <a:gd name="T3" fmla="*/ 100 h 312"/>
              <a:gd name="T4" fmla="*/ 258 w 586"/>
              <a:gd name="T5" fmla="*/ 56 h 312"/>
              <a:gd name="T6" fmla="*/ 234 w 586"/>
              <a:gd name="T7" fmla="*/ 8 h 312"/>
              <a:gd name="T8" fmla="*/ 180 w 586"/>
              <a:gd name="T9" fmla="*/ 34 h 312"/>
              <a:gd name="T10" fmla="*/ 182 w 586"/>
              <a:gd name="T11" fmla="*/ 37 h 312"/>
              <a:gd name="T12" fmla="*/ 298 w 586"/>
              <a:gd name="T13" fmla="*/ 28 h 312"/>
              <a:gd name="T14" fmla="*/ 422 w 586"/>
              <a:gd name="T15" fmla="*/ 17 h 312"/>
              <a:gd name="T16" fmla="*/ 540 w 586"/>
              <a:gd name="T17" fmla="*/ 50 h 312"/>
              <a:gd name="T18" fmla="*/ 575 w 586"/>
              <a:gd name="T19" fmla="*/ 98 h 312"/>
              <a:gd name="T20" fmla="*/ 581 w 586"/>
              <a:gd name="T21" fmla="*/ 160 h 312"/>
              <a:gd name="T22" fmla="*/ 569 w 586"/>
              <a:gd name="T23" fmla="*/ 309 h 312"/>
              <a:gd name="T24" fmla="*/ 573 w 586"/>
              <a:gd name="T25" fmla="*/ 310 h 312"/>
              <a:gd name="T26" fmla="*/ 585 w 586"/>
              <a:gd name="T27" fmla="*/ 175 h 312"/>
              <a:gd name="T28" fmla="*/ 582 w 586"/>
              <a:gd name="T29" fmla="*/ 113 h 312"/>
              <a:gd name="T30" fmla="*/ 564 w 586"/>
              <a:gd name="T31" fmla="*/ 65 h 312"/>
              <a:gd name="T32" fmla="*/ 520 w 586"/>
              <a:gd name="T33" fmla="*/ 36 h 312"/>
              <a:gd name="T34" fmla="*/ 460 w 586"/>
              <a:gd name="T35" fmla="*/ 18 h 312"/>
              <a:gd name="T36" fmla="*/ 337 w 586"/>
              <a:gd name="T37" fmla="*/ 16 h 312"/>
              <a:gd name="T38" fmla="*/ 183 w 586"/>
              <a:gd name="T39" fmla="*/ 33 h 312"/>
              <a:gd name="T40" fmla="*/ 184 w 586"/>
              <a:gd name="T41" fmla="*/ 36 h 312"/>
              <a:gd name="T42" fmla="*/ 250 w 586"/>
              <a:gd name="T43" fmla="*/ 28 h 312"/>
              <a:gd name="T44" fmla="*/ 245 w 586"/>
              <a:gd name="T45" fmla="*/ 71 h 312"/>
              <a:gd name="T46" fmla="*/ 203 w 586"/>
              <a:gd name="T47" fmla="*/ 94 h 312"/>
              <a:gd name="T48" fmla="*/ 3 w 586"/>
              <a:gd name="T49" fmla="*/ 134 h 312"/>
              <a:gd name="T50" fmla="*/ 3 w 586"/>
              <a:gd name="T51" fmla="*/ 13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6" h="312">
                <a:moveTo>
                  <a:pt x="3" y="138"/>
                </a:moveTo>
                <a:cubicBezTo>
                  <a:pt x="70" y="137"/>
                  <a:pt x="137" y="124"/>
                  <a:pt x="200" y="100"/>
                </a:cubicBezTo>
                <a:cubicBezTo>
                  <a:pt x="222" y="91"/>
                  <a:pt x="252" y="82"/>
                  <a:pt x="258" y="56"/>
                </a:cubicBezTo>
                <a:cubicBezTo>
                  <a:pt x="262" y="37"/>
                  <a:pt x="252" y="15"/>
                  <a:pt x="234" y="8"/>
                </a:cubicBezTo>
                <a:cubicBezTo>
                  <a:pt x="212" y="0"/>
                  <a:pt x="187" y="13"/>
                  <a:pt x="180" y="34"/>
                </a:cubicBezTo>
                <a:cubicBezTo>
                  <a:pt x="180" y="35"/>
                  <a:pt x="181" y="37"/>
                  <a:pt x="182" y="37"/>
                </a:cubicBezTo>
                <a:cubicBezTo>
                  <a:pt x="221" y="44"/>
                  <a:pt x="259" y="36"/>
                  <a:pt x="298" y="28"/>
                </a:cubicBezTo>
                <a:cubicBezTo>
                  <a:pt x="339" y="19"/>
                  <a:pt x="380" y="13"/>
                  <a:pt x="422" y="17"/>
                </a:cubicBezTo>
                <a:cubicBezTo>
                  <a:pt x="462" y="20"/>
                  <a:pt x="505" y="30"/>
                  <a:pt x="540" y="50"/>
                </a:cubicBezTo>
                <a:cubicBezTo>
                  <a:pt x="558" y="61"/>
                  <a:pt x="570" y="77"/>
                  <a:pt x="575" y="98"/>
                </a:cubicBezTo>
                <a:cubicBezTo>
                  <a:pt x="580" y="118"/>
                  <a:pt x="581" y="139"/>
                  <a:pt x="581" y="160"/>
                </a:cubicBezTo>
                <a:cubicBezTo>
                  <a:pt x="583" y="210"/>
                  <a:pt x="578" y="260"/>
                  <a:pt x="569" y="309"/>
                </a:cubicBezTo>
                <a:cubicBezTo>
                  <a:pt x="569" y="311"/>
                  <a:pt x="573" y="312"/>
                  <a:pt x="573" y="310"/>
                </a:cubicBezTo>
                <a:cubicBezTo>
                  <a:pt x="581" y="265"/>
                  <a:pt x="586" y="220"/>
                  <a:pt x="585" y="175"/>
                </a:cubicBezTo>
                <a:cubicBezTo>
                  <a:pt x="585" y="155"/>
                  <a:pt x="585" y="133"/>
                  <a:pt x="582" y="113"/>
                </a:cubicBezTo>
                <a:cubicBezTo>
                  <a:pt x="580" y="95"/>
                  <a:pt x="575" y="78"/>
                  <a:pt x="564" y="65"/>
                </a:cubicBezTo>
                <a:cubicBezTo>
                  <a:pt x="552" y="51"/>
                  <a:pt x="536" y="43"/>
                  <a:pt x="520" y="36"/>
                </a:cubicBezTo>
                <a:cubicBezTo>
                  <a:pt x="500" y="28"/>
                  <a:pt x="480" y="22"/>
                  <a:pt x="460" y="18"/>
                </a:cubicBezTo>
                <a:cubicBezTo>
                  <a:pt x="419" y="10"/>
                  <a:pt x="378" y="9"/>
                  <a:pt x="337" y="16"/>
                </a:cubicBezTo>
                <a:cubicBezTo>
                  <a:pt x="286" y="24"/>
                  <a:pt x="235" y="42"/>
                  <a:pt x="183" y="33"/>
                </a:cubicBezTo>
                <a:cubicBezTo>
                  <a:pt x="183" y="34"/>
                  <a:pt x="184" y="35"/>
                  <a:pt x="184" y="36"/>
                </a:cubicBezTo>
                <a:cubicBezTo>
                  <a:pt x="194" y="7"/>
                  <a:pt x="235" y="0"/>
                  <a:pt x="250" y="28"/>
                </a:cubicBezTo>
                <a:cubicBezTo>
                  <a:pt x="258" y="43"/>
                  <a:pt x="256" y="60"/>
                  <a:pt x="245" y="71"/>
                </a:cubicBezTo>
                <a:cubicBezTo>
                  <a:pt x="234" y="83"/>
                  <a:pt x="217" y="89"/>
                  <a:pt x="203" y="94"/>
                </a:cubicBezTo>
                <a:cubicBezTo>
                  <a:pt x="139" y="119"/>
                  <a:pt x="71" y="133"/>
                  <a:pt x="3" y="134"/>
                </a:cubicBezTo>
                <a:cubicBezTo>
                  <a:pt x="0" y="134"/>
                  <a:pt x="0" y="138"/>
                  <a:pt x="3" y="138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稻壳儿设计师PPT@老油条PPT_78"/>
          <p:cNvSpPr>
            <a:spLocks noEditPoints="1"/>
          </p:cNvSpPr>
          <p:nvPr/>
        </p:nvSpPr>
        <p:spPr bwMode="auto">
          <a:xfrm>
            <a:off x="-1850481" y="4013200"/>
            <a:ext cx="2145275" cy="4127500"/>
          </a:xfrm>
          <a:custGeom>
            <a:avLst/>
            <a:gdLst>
              <a:gd name="T0" fmla="*/ 392 w 462"/>
              <a:gd name="T1" fmla="*/ 92 h 889"/>
              <a:gd name="T2" fmla="*/ 392 w 462"/>
              <a:gd name="T3" fmla="*/ 91 h 889"/>
              <a:gd name="T4" fmla="*/ 392 w 462"/>
              <a:gd name="T5" fmla="*/ 93 h 889"/>
              <a:gd name="T6" fmla="*/ 392 w 462"/>
              <a:gd name="T7" fmla="*/ 92 h 889"/>
              <a:gd name="T8" fmla="*/ 94 w 462"/>
              <a:gd name="T9" fmla="*/ 235 h 889"/>
              <a:gd name="T10" fmla="*/ 94 w 462"/>
              <a:gd name="T11" fmla="*/ 234 h 889"/>
              <a:gd name="T12" fmla="*/ 187 w 462"/>
              <a:gd name="T13" fmla="*/ 205 h 889"/>
              <a:gd name="T14" fmla="*/ 187 w 462"/>
              <a:gd name="T15" fmla="*/ 205 h 889"/>
              <a:gd name="T16" fmla="*/ 203 w 462"/>
              <a:gd name="T17" fmla="*/ 210 h 889"/>
              <a:gd name="T18" fmla="*/ 203 w 462"/>
              <a:gd name="T19" fmla="*/ 210 h 889"/>
              <a:gd name="T20" fmla="*/ 195 w 462"/>
              <a:gd name="T21" fmla="*/ 214 h 889"/>
              <a:gd name="T22" fmla="*/ 195 w 462"/>
              <a:gd name="T23" fmla="*/ 214 h 889"/>
              <a:gd name="T24" fmla="*/ 196 w 462"/>
              <a:gd name="T25" fmla="*/ 214 h 889"/>
              <a:gd name="T26" fmla="*/ 196 w 462"/>
              <a:gd name="T27" fmla="*/ 214 h 889"/>
              <a:gd name="T28" fmla="*/ 99 w 462"/>
              <a:gd name="T29" fmla="*/ 393 h 889"/>
              <a:gd name="T30" fmla="*/ 99 w 462"/>
              <a:gd name="T31" fmla="*/ 392 h 889"/>
              <a:gd name="T32" fmla="*/ 100 w 462"/>
              <a:gd name="T33" fmla="*/ 403 h 889"/>
              <a:gd name="T34" fmla="*/ 100 w 462"/>
              <a:gd name="T35" fmla="*/ 402 h 889"/>
              <a:gd name="T36" fmla="*/ 100 w 462"/>
              <a:gd name="T37" fmla="*/ 408 h 889"/>
              <a:gd name="T38" fmla="*/ 100 w 462"/>
              <a:gd name="T39" fmla="*/ 407 h 889"/>
              <a:gd name="T40" fmla="*/ 33 w 462"/>
              <a:gd name="T41" fmla="*/ 439 h 889"/>
              <a:gd name="T42" fmla="*/ 33 w 462"/>
              <a:gd name="T43" fmla="*/ 439 h 889"/>
              <a:gd name="T44" fmla="*/ 33 w 462"/>
              <a:gd name="T45" fmla="*/ 439 h 889"/>
              <a:gd name="T46" fmla="*/ 33 w 462"/>
              <a:gd name="T47" fmla="*/ 439 h 889"/>
              <a:gd name="T48" fmla="*/ 33 w 462"/>
              <a:gd name="T49" fmla="*/ 439 h 889"/>
              <a:gd name="T50" fmla="*/ 25 w 462"/>
              <a:gd name="T51" fmla="*/ 446 h 889"/>
              <a:gd name="T52" fmla="*/ 26 w 462"/>
              <a:gd name="T53" fmla="*/ 445 h 889"/>
              <a:gd name="T54" fmla="*/ 92 w 462"/>
              <a:gd name="T55" fmla="*/ 429 h 889"/>
              <a:gd name="T56" fmla="*/ 92 w 462"/>
              <a:gd name="T57" fmla="*/ 429 h 889"/>
              <a:gd name="T58" fmla="*/ 1 w 462"/>
              <a:gd name="T59" fmla="*/ 502 h 889"/>
              <a:gd name="T60" fmla="*/ 0 w 462"/>
              <a:gd name="T61" fmla="*/ 501 h 889"/>
              <a:gd name="T62" fmla="*/ 89 w 462"/>
              <a:gd name="T63" fmla="*/ 490 h 889"/>
              <a:gd name="T64" fmla="*/ 89 w 462"/>
              <a:gd name="T65" fmla="*/ 490 h 889"/>
              <a:gd name="T66" fmla="*/ 87 w 462"/>
              <a:gd name="T67" fmla="*/ 491 h 889"/>
              <a:gd name="T68" fmla="*/ 87 w 462"/>
              <a:gd name="T69" fmla="*/ 491 h 889"/>
              <a:gd name="T70" fmla="*/ 87 w 462"/>
              <a:gd name="T71" fmla="*/ 491 h 889"/>
              <a:gd name="T72" fmla="*/ 87 w 462"/>
              <a:gd name="T73" fmla="*/ 491 h 889"/>
              <a:gd name="T74" fmla="*/ 87 w 462"/>
              <a:gd name="T75" fmla="*/ 491 h 889"/>
              <a:gd name="T76" fmla="*/ 89 w 462"/>
              <a:gd name="T77" fmla="*/ 491 h 889"/>
              <a:gd name="T78" fmla="*/ 88 w 462"/>
              <a:gd name="T79" fmla="*/ 491 h 889"/>
              <a:gd name="T80" fmla="*/ 399 w 462"/>
              <a:gd name="T81" fmla="*/ 467 h 889"/>
              <a:gd name="T82" fmla="*/ 400 w 462"/>
              <a:gd name="T83" fmla="*/ 466 h 889"/>
              <a:gd name="T84" fmla="*/ 385 w 462"/>
              <a:gd name="T85" fmla="*/ 504 h 889"/>
              <a:gd name="T86" fmla="*/ 385 w 462"/>
              <a:gd name="T87" fmla="*/ 504 h 889"/>
              <a:gd name="T88" fmla="*/ 462 w 462"/>
              <a:gd name="T89" fmla="*/ 544 h 889"/>
              <a:gd name="T90" fmla="*/ 462 w 462"/>
              <a:gd name="T91" fmla="*/ 544 h 889"/>
              <a:gd name="T92" fmla="*/ 158 w 462"/>
              <a:gd name="T93" fmla="*/ 888 h 889"/>
              <a:gd name="T94" fmla="*/ 158 w 462"/>
              <a:gd name="T95" fmla="*/ 889 h 889"/>
              <a:gd name="T96" fmla="*/ 158 w 462"/>
              <a:gd name="T97" fmla="*/ 888 h 889"/>
              <a:gd name="T98" fmla="*/ 158 w 462"/>
              <a:gd name="T99" fmla="*/ 888 h 889"/>
              <a:gd name="T100" fmla="*/ 158 w 462"/>
              <a:gd name="T101" fmla="*/ 888 h 889"/>
              <a:gd name="T102" fmla="*/ 158 w 462"/>
              <a:gd name="T103" fmla="*/ 888 h 889"/>
              <a:gd name="T104" fmla="*/ 158 w 462"/>
              <a:gd name="T105" fmla="*/ 888 h 889"/>
              <a:gd name="T106" fmla="*/ 157 w 462"/>
              <a:gd name="T107" fmla="*/ 887 h 889"/>
              <a:gd name="T108" fmla="*/ 158 w 462"/>
              <a:gd name="T109" fmla="*/ 888 h 889"/>
              <a:gd name="T110" fmla="*/ 387 w 462"/>
              <a:gd name="T111" fmla="*/ 532 h 889"/>
              <a:gd name="T112" fmla="*/ 387 w 462"/>
              <a:gd name="T113" fmla="*/ 532 h 889"/>
              <a:gd name="T114" fmla="*/ 383 w 462"/>
              <a:gd name="T115" fmla="*/ 40 h 889"/>
              <a:gd name="T116" fmla="*/ 382 w 462"/>
              <a:gd name="T117" fmla="*/ 39 h 889"/>
              <a:gd name="T118" fmla="*/ 383 w 462"/>
              <a:gd name="T119" fmla="*/ 40 h 889"/>
              <a:gd name="T120" fmla="*/ 310 w 462"/>
              <a:gd name="T121" fmla="*/ 1 h 889"/>
              <a:gd name="T122" fmla="*/ 310 w 462"/>
              <a:gd name="T123" fmla="*/ 1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889">
                <a:moveTo>
                  <a:pt x="392" y="91"/>
                </a:moveTo>
                <a:cubicBezTo>
                  <a:pt x="392" y="91"/>
                  <a:pt x="392" y="92"/>
                  <a:pt x="392" y="92"/>
                </a:cubicBezTo>
                <a:cubicBezTo>
                  <a:pt x="392" y="92"/>
                  <a:pt x="392" y="91"/>
                  <a:pt x="392" y="91"/>
                </a:cubicBezTo>
                <a:cubicBezTo>
                  <a:pt x="392" y="91"/>
                  <a:pt x="392" y="91"/>
                  <a:pt x="392" y="91"/>
                </a:cubicBezTo>
                <a:close/>
                <a:moveTo>
                  <a:pt x="392" y="92"/>
                </a:moveTo>
                <a:cubicBezTo>
                  <a:pt x="392" y="92"/>
                  <a:pt x="392" y="92"/>
                  <a:pt x="392" y="93"/>
                </a:cubicBezTo>
                <a:cubicBezTo>
                  <a:pt x="392" y="93"/>
                  <a:pt x="392" y="92"/>
                  <a:pt x="392" y="92"/>
                </a:cubicBezTo>
                <a:cubicBezTo>
                  <a:pt x="392" y="92"/>
                  <a:pt x="392" y="92"/>
                  <a:pt x="392" y="92"/>
                </a:cubicBezTo>
                <a:close/>
                <a:moveTo>
                  <a:pt x="94" y="234"/>
                </a:moveTo>
                <a:cubicBezTo>
                  <a:pt x="94" y="234"/>
                  <a:pt x="94" y="235"/>
                  <a:pt x="94" y="235"/>
                </a:cubicBezTo>
                <a:cubicBezTo>
                  <a:pt x="94" y="235"/>
                  <a:pt x="94" y="234"/>
                  <a:pt x="94" y="234"/>
                </a:cubicBezTo>
                <a:cubicBezTo>
                  <a:pt x="94" y="234"/>
                  <a:pt x="94" y="234"/>
                  <a:pt x="94" y="234"/>
                </a:cubicBezTo>
                <a:close/>
                <a:moveTo>
                  <a:pt x="187" y="205"/>
                </a:move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lose/>
                <a:moveTo>
                  <a:pt x="203" y="210"/>
                </a:move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lose/>
                <a:moveTo>
                  <a:pt x="195" y="214"/>
                </a:move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lose/>
                <a:moveTo>
                  <a:pt x="196" y="214"/>
                </a:move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lose/>
                <a:moveTo>
                  <a:pt x="99" y="392"/>
                </a:moveTo>
                <a:cubicBezTo>
                  <a:pt x="99" y="392"/>
                  <a:pt x="99" y="392"/>
                  <a:pt x="99" y="393"/>
                </a:cubicBezTo>
                <a:cubicBezTo>
                  <a:pt x="99" y="392"/>
                  <a:pt x="99" y="392"/>
                  <a:pt x="99" y="392"/>
                </a:cubicBezTo>
                <a:cubicBezTo>
                  <a:pt x="99" y="392"/>
                  <a:pt x="99" y="392"/>
                  <a:pt x="99" y="392"/>
                </a:cubicBezTo>
                <a:close/>
                <a:moveTo>
                  <a:pt x="100" y="402"/>
                </a:moveTo>
                <a:cubicBezTo>
                  <a:pt x="100" y="402"/>
                  <a:pt x="100" y="403"/>
                  <a:pt x="100" y="403"/>
                </a:cubicBezTo>
                <a:cubicBezTo>
                  <a:pt x="100" y="403"/>
                  <a:pt x="100" y="402"/>
                  <a:pt x="100" y="402"/>
                </a:cubicBezTo>
                <a:cubicBezTo>
                  <a:pt x="100" y="402"/>
                  <a:pt x="100" y="402"/>
                  <a:pt x="100" y="402"/>
                </a:cubicBezTo>
                <a:close/>
                <a:moveTo>
                  <a:pt x="100" y="407"/>
                </a:moveTo>
                <a:cubicBezTo>
                  <a:pt x="100" y="407"/>
                  <a:pt x="100" y="407"/>
                  <a:pt x="100" y="408"/>
                </a:cubicBezTo>
                <a:cubicBezTo>
                  <a:pt x="100" y="407"/>
                  <a:pt x="100" y="407"/>
                  <a:pt x="100" y="407"/>
                </a:cubicBezTo>
                <a:cubicBezTo>
                  <a:pt x="100" y="407"/>
                  <a:pt x="100" y="407"/>
                  <a:pt x="100" y="407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4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26" y="445"/>
                </a:moveTo>
                <a:cubicBezTo>
                  <a:pt x="25" y="445"/>
                  <a:pt x="25" y="445"/>
                  <a:pt x="25" y="446"/>
                </a:cubicBezTo>
                <a:cubicBezTo>
                  <a:pt x="25" y="445"/>
                  <a:pt x="25" y="445"/>
                  <a:pt x="26" y="445"/>
                </a:cubicBezTo>
                <a:cubicBezTo>
                  <a:pt x="26" y="445"/>
                  <a:pt x="26" y="445"/>
                  <a:pt x="26" y="445"/>
                </a:cubicBezTo>
                <a:close/>
                <a:moveTo>
                  <a:pt x="92" y="429"/>
                </a:move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lose/>
                <a:moveTo>
                  <a:pt x="0" y="501"/>
                </a:moveTo>
                <a:cubicBezTo>
                  <a:pt x="0" y="501"/>
                  <a:pt x="0" y="501"/>
                  <a:pt x="1" y="502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01"/>
                  <a:pt x="0" y="501"/>
                  <a:pt x="0" y="501"/>
                </a:cubicBezTo>
                <a:close/>
                <a:moveTo>
                  <a:pt x="89" y="490"/>
                </a:move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8" y="491"/>
                </a:moveTo>
                <a:cubicBezTo>
                  <a:pt x="88" y="491"/>
                  <a:pt x="88" y="491"/>
                  <a:pt x="89" y="491"/>
                </a:cubicBezTo>
                <a:cubicBezTo>
                  <a:pt x="88" y="491"/>
                  <a:pt x="88" y="491"/>
                  <a:pt x="88" y="491"/>
                </a:cubicBezTo>
                <a:cubicBezTo>
                  <a:pt x="88" y="491"/>
                  <a:pt x="88" y="491"/>
                  <a:pt x="88" y="491"/>
                </a:cubicBezTo>
                <a:close/>
                <a:moveTo>
                  <a:pt x="400" y="466"/>
                </a:moveTo>
                <a:cubicBezTo>
                  <a:pt x="400" y="466"/>
                  <a:pt x="400" y="467"/>
                  <a:pt x="399" y="467"/>
                </a:cubicBezTo>
                <a:cubicBezTo>
                  <a:pt x="400" y="467"/>
                  <a:pt x="400" y="466"/>
                  <a:pt x="400" y="466"/>
                </a:cubicBezTo>
                <a:cubicBezTo>
                  <a:pt x="400" y="466"/>
                  <a:pt x="400" y="466"/>
                  <a:pt x="400" y="466"/>
                </a:cubicBezTo>
                <a:close/>
                <a:moveTo>
                  <a:pt x="385" y="504"/>
                </a:move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lose/>
                <a:moveTo>
                  <a:pt x="462" y="544"/>
                </a:move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lose/>
                <a:moveTo>
                  <a:pt x="158" y="889"/>
                </a:moveTo>
                <a:cubicBezTo>
                  <a:pt x="158" y="889"/>
                  <a:pt x="158" y="888"/>
                  <a:pt x="158" y="888"/>
                </a:cubicBezTo>
                <a:cubicBezTo>
                  <a:pt x="158" y="888"/>
                  <a:pt x="158" y="889"/>
                  <a:pt x="158" y="889"/>
                </a:cubicBezTo>
                <a:cubicBezTo>
                  <a:pt x="158" y="889"/>
                  <a:pt x="158" y="889"/>
                  <a:pt x="158" y="889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7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7"/>
                  <a:pt x="158" y="887"/>
                </a:cubicBezTo>
                <a:cubicBezTo>
                  <a:pt x="158" y="887"/>
                  <a:pt x="157" y="887"/>
                  <a:pt x="157" y="887"/>
                </a:cubicBezTo>
                <a:cubicBezTo>
                  <a:pt x="157" y="887"/>
                  <a:pt x="158" y="887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387" y="532"/>
                </a:move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lose/>
                <a:moveTo>
                  <a:pt x="383" y="40"/>
                </a:moveTo>
                <a:cubicBezTo>
                  <a:pt x="383" y="40"/>
                  <a:pt x="383" y="40"/>
                  <a:pt x="383" y="40"/>
                </a:cubicBezTo>
                <a:cubicBezTo>
                  <a:pt x="382" y="39"/>
                  <a:pt x="382" y="39"/>
                  <a:pt x="382" y="39"/>
                </a:cubicBezTo>
                <a:cubicBezTo>
                  <a:pt x="382" y="39"/>
                  <a:pt x="383" y="39"/>
                  <a:pt x="383" y="40"/>
                </a:cubicBezTo>
                <a:cubicBezTo>
                  <a:pt x="383" y="40"/>
                  <a:pt x="383" y="40"/>
                  <a:pt x="383" y="40"/>
                </a:cubicBezTo>
                <a:close/>
                <a:moveTo>
                  <a:pt x="310" y="1"/>
                </a:moveTo>
                <a:cubicBezTo>
                  <a:pt x="310" y="1"/>
                  <a:pt x="310" y="1"/>
                  <a:pt x="310" y="1"/>
                </a:cubicBezTo>
                <a:cubicBezTo>
                  <a:pt x="310" y="1"/>
                  <a:pt x="310" y="0"/>
                  <a:pt x="310" y="0"/>
                </a:cubicBezTo>
                <a:cubicBezTo>
                  <a:pt x="310" y="0"/>
                  <a:pt x="310" y="1"/>
                  <a:pt x="310" y="1"/>
                </a:cubicBezTo>
                <a:cubicBezTo>
                  <a:pt x="310" y="1"/>
                  <a:pt x="310" y="1"/>
                  <a:pt x="310" y="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稻壳儿设计师PPT@老油条PPT_79"/>
          <p:cNvSpPr/>
          <p:nvPr/>
        </p:nvSpPr>
        <p:spPr bwMode="auto">
          <a:xfrm rot="15300000">
            <a:off x="5071283" y="5945614"/>
            <a:ext cx="1109906" cy="1420866"/>
          </a:xfrm>
          <a:custGeom>
            <a:avLst/>
            <a:gdLst>
              <a:gd name="T0" fmla="*/ 4 w 239"/>
              <a:gd name="T1" fmla="*/ 304 h 306"/>
              <a:gd name="T2" fmla="*/ 88 w 239"/>
              <a:gd name="T3" fmla="*/ 159 h 306"/>
              <a:gd name="T4" fmla="*/ 174 w 239"/>
              <a:gd name="T5" fmla="*/ 48 h 306"/>
              <a:gd name="T6" fmla="*/ 207 w 239"/>
              <a:gd name="T7" fmla="*/ 31 h 306"/>
              <a:gd name="T8" fmla="*/ 215 w 239"/>
              <a:gd name="T9" fmla="*/ 29 h 306"/>
              <a:gd name="T10" fmla="*/ 227 w 239"/>
              <a:gd name="T11" fmla="*/ 50 h 306"/>
              <a:gd name="T12" fmla="*/ 216 w 239"/>
              <a:gd name="T13" fmla="*/ 66 h 306"/>
              <a:gd name="T14" fmla="*/ 165 w 239"/>
              <a:gd name="T15" fmla="*/ 128 h 306"/>
              <a:gd name="T16" fmla="*/ 51 w 239"/>
              <a:gd name="T17" fmla="*/ 229 h 306"/>
              <a:gd name="T18" fmla="*/ 57 w 239"/>
              <a:gd name="T19" fmla="*/ 232 h 306"/>
              <a:gd name="T20" fmla="*/ 192 w 239"/>
              <a:gd name="T21" fmla="*/ 61 h 306"/>
              <a:gd name="T22" fmla="*/ 186 w 239"/>
              <a:gd name="T23" fmla="*/ 58 h 306"/>
              <a:gd name="T24" fmla="*/ 131 w 239"/>
              <a:gd name="T25" fmla="*/ 126 h 306"/>
              <a:gd name="T26" fmla="*/ 136 w 239"/>
              <a:gd name="T27" fmla="*/ 130 h 306"/>
              <a:gd name="T28" fmla="*/ 193 w 239"/>
              <a:gd name="T29" fmla="*/ 58 h 306"/>
              <a:gd name="T30" fmla="*/ 187 w 239"/>
              <a:gd name="T31" fmla="*/ 56 h 306"/>
              <a:gd name="T32" fmla="*/ 50 w 239"/>
              <a:gd name="T33" fmla="*/ 230 h 306"/>
              <a:gd name="T34" fmla="*/ 56 w 239"/>
              <a:gd name="T35" fmla="*/ 234 h 306"/>
              <a:gd name="T36" fmla="*/ 164 w 239"/>
              <a:gd name="T37" fmla="*/ 138 h 306"/>
              <a:gd name="T38" fmla="*/ 208 w 239"/>
              <a:gd name="T39" fmla="*/ 88 h 306"/>
              <a:gd name="T40" fmla="*/ 238 w 239"/>
              <a:gd name="T41" fmla="*/ 37 h 306"/>
              <a:gd name="T42" fmla="*/ 164 w 239"/>
              <a:gd name="T43" fmla="*/ 46 h 306"/>
              <a:gd name="T44" fmla="*/ 87 w 239"/>
              <a:gd name="T45" fmla="*/ 148 h 306"/>
              <a:gd name="T46" fmla="*/ 1 w 239"/>
              <a:gd name="T47" fmla="*/ 303 h 306"/>
              <a:gd name="T48" fmla="*/ 4 w 239"/>
              <a:gd name="T49" fmla="*/ 304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9" h="306">
                <a:moveTo>
                  <a:pt x="4" y="304"/>
                </a:moveTo>
                <a:cubicBezTo>
                  <a:pt x="32" y="256"/>
                  <a:pt x="59" y="207"/>
                  <a:pt x="88" y="159"/>
                </a:cubicBezTo>
                <a:cubicBezTo>
                  <a:pt x="113" y="120"/>
                  <a:pt x="137" y="76"/>
                  <a:pt x="174" y="48"/>
                </a:cubicBezTo>
                <a:cubicBezTo>
                  <a:pt x="184" y="40"/>
                  <a:pt x="195" y="34"/>
                  <a:pt x="207" y="31"/>
                </a:cubicBezTo>
                <a:cubicBezTo>
                  <a:pt x="210" y="30"/>
                  <a:pt x="213" y="29"/>
                  <a:pt x="215" y="29"/>
                </a:cubicBezTo>
                <a:cubicBezTo>
                  <a:pt x="229" y="35"/>
                  <a:pt x="233" y="42"/>
                  <a:pt x="227" y="50"/>
                </a:cubicBezTo>
                <a:cubicBezTo>
                  <a:pt x="225" y="56"/>
                  <a:pt x="220" y="61"/>
                  <a:pt x="216" y="66"/>
                </a:cubicBezTo>
                <a:cubicBezTo>
                  <a:pt x="200" y="88"/>
                  <a:pt x="183" y="108"/>
                  <a:pt x="165" y="128"/>
                </a:cubicBezTo>
                <a:cubicBezTo>
                  <a:pt x="130" y="165"/>
                  <a:pt x="92" y="199"/>
                  <a:pt x="51" y="229"/>
                </a:cubicBezTo>
                <a:cubicBezTo>
                  <a:pt x="53" y="230"/>
                  <a:pt x="55" y="231"/>
                  <a:pt x="57" y="232"/>
                </a:cubicBezTo>
                <a:cubicBezTo>
                  <a:pt x="87" y="165"/>
                  <a:pt x="133" y="107"/>
                  <a:pt x="192" y="61"/>
                </a:cubicBezTo>
                <a:cubicBezTo>
                  <a:pt x="190" y="60"/>
                  <a:pt x="188" y="59"/>
                  <a:pt x="186" y="58"/>
                </a:cubicBezTo>
                <a:cubicBezTo>
                  <a:pt x="180" y="89"/>
                  <a:pt x="155" y="108"/>
                  <a:pt x="131" y="126"/>
                </a:cubicBezTo>
                <a:cubicBezTo>
                  <a:pt x="128" y="128"/>
                  <a:pt x="132" y="133"/>
                  <a:pt x="136" y="130"/>
                </a:cubicBezTo>
                <a:cubicBezTo>
                  <a:pt x="161" y="112"/>
                  <a:pt x="187" y="91"/>
                  <a:pt x="193" y="58"/>
                </a:cubicBezTo>
                <a:cubicBezTo>
                  <a:pt x="193" y="55"/>
                  <a:pt x="189" y="54"/>
                  <a:pt x="187" y="56"/>
                </a:cubicBezTo>
                <a:cubicBezTo>
                  <a:pt x="128" y="102"/>
                  <a:pt x="82" y="162"/>
                  <a:pt x="50" y="230"/>
                </a:cubicBezTo>
                <a:cubicBezTo>
                  <a:pt x="49" y="233"/>
                  <a:pt x="53" y="235"/>
                  <a:pt x="56" y="234"/>
                </a:cubicBezTo>
                <a:cubicBezTo>
                  <a:pt x="95" y="205"/>
                  <a:pt x="131" y="174"/>
                  <a:pt x="164" y="138"/>
                </a:cubicBezTo>
                <a:cubicBezTo>
                  <a:pt x="180" y="122"/>
                  <a:pt x="194" y="105"/>
                  <a:pt x="208" y="88"/>
                </a:cubicBezTo>
                <a:cubicBezTo>
                  <a:pt x="218" y="75"/>
                  <a:pt x="239" y="56"/>
                  <a:pt x="238" y="37"/>
                </a:cubicBezTo>
                <a:cubicBezTo>
                  <a:pt x="235" y="0"/>
                  <a:pt x="178" y="35"/>
                  <a:pt x="164" y="46"/>
                </a:cubicBezTo>
                <a:cubicBezTo>
                  <a:pt x="131" y="73"/>
                  <a:pt x="109" y="112"/>
                  <a:pt x="87" y="148"/>
                </a:cubicBezTo>
                <a:cubicBezTo>
                  <a:pt x="56" y="198"/>
                  <a:pt x="26" y="250"/>
                  <a:pt x="1" y="303"/>
                </a:cubicBezTo>
                <a:cubicBezTo>
                  <a:pt x="0" y="304"/>
                  <a:pt x="3" y="306"/>
                  <a:pt x="4" y="304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稻壳儿设计师PPT@老油条PPT_80"/>
          <p:cNvSpPr/>
          <p:nvPr/>
        </p:nvSpPr>
        <p:spPr bwMode="auto">
          <a:xfrm rot="15300000">
            <a:off x="4116302" y="5533893"/>
            <a:ext cx="1113400" cy="2288526"/>
          </a:xfrm>
          <a:custGeom>
            <a:avLst/>
            <a:gdLst>
              <a:gd name="T0" fmla="*/ 3 w 240"/>
              <a:gd name="T1" fmla="*/ 491 h 493"/>
              <a:gd name="T2" fmla="*/ 95 w 240"/>
              <a:gd name="T3" fmla="*/ 303 h 493"/>
              <a:gd name="T4" fmla="*/ 196 w 240"/>
              <a:gd name="T5" fmla="*/ 138 h 493"/>
              <a:gd name="T6" fmla="*/ 233 w 240"/>
              <a:gd name="T7" fmla="*/ 53 h 493"/>
              <a:gd name="T8" fmla="*/ 221 w 240"/>
              <a:gd name="T9" fmla="*/ 7 h 493"/>
              <a:gd name="T10" fmla="*/ 165 w 240"/>
              <a:gd name="T11" fmla="*/ 43 h 493"/>
              <a:gd name="T12" fmla="*/ 115 w 240"/>
              <a:gd name="T13" fmla="*/ 115 h 493"/>
              <a:gd name="T14" fmla="*/ 60 w 240"/>
              <a:gd name="T15" fmla="*/ 305 h 493"/>
              <a:gd name="T16" fmla="*/ 62 w 240"/>
              <a:gd name="T17" fmla="*/ 307 h 493"/>
              <a:gd name="T18" fmla="*/ 94 w 240"/>
              <a:gd name="T19" fmla="*/ 281 h 493"/>
              <a:gd name="T20" fmla="*/ 134 w 240"/>
              <a:gd name="T21" fmla="*/ 209 h 493"/>
              <a:gd name="T22" fmla="*/ 166 w 240"/>
              <a:gd name="T23" fmla="*/ 145 h 493"/>
              <a:gd name="T24" fmla="*/ 183 w 240"/>
              <a:gd name="T25" fmla="*/ 105 h 493"/>
              <a:gd name="T26" fmla="*/ 193 w 240"/>
              <a:gd name="T27" fmla="*/ 77 h 493"/>
              <a:gd name="T28" fmla="*/ 177 w 240"/>
              <a:gd name="T29" fmla="*/ 60 h 493"/>
              <a:gd name="T30" fmla="*/ 159 w 240"/>
              <a:gd name="T31" fmla="*/ 78 h 493"/>
              <a:gd name="T32" fmla="*/ 140 w 240"/>
              <a:gd name="T33" fmla="*/ 106 h 493"/>
              <a:gd name="T34" fmla="*/ 94 w 240"/>
              <a:gd name="T35" fmla="*/ 236 h 493"/>
              <a:gd name="T36" fmla="*/ 102 w 240"/>
              <a:gd name="T37" fmla="*/ 237 h 493"/>
              <a:gd name="T38" fmla="*/ 143 w 240"/>
              <a:gd name="T39" fmla="*/ 114 h 493"/>
              <a:gd name="T40" fmla="*/ 159 w 240"/>
              <a:gd name="T41" fmla="*/ 90 h 493"/>
              <a:gd name="T42" fmla="*/ 169 w 240"/>
              <a:gd name="T43" fmla="*/ 78 h 493"/>
              <a:gd name="T44" fmla="*/ 174 w 240"/>
              <a:gd name="T45" fmla="*/ 72 h 493"/>
              <a:gd name="T46" fmla="*/ 185 w 240"/>
              <a:gd name="T47" fmla="*/ 79 h 493"/>
              <a:gd name="T48" fmla="*/ 176 w 240"/>
              <a:gd name="T49" fmla="*/ 102 h 493"/>
              <a:gd name="T50" fmla="*/ 161 w 240"/>
              <a:gd name="T51" fmla="*/ 137 h 493"/>
              <a:gd name="T52" fmla="*/ 97 w 240"/>
              <a:gd name="T53" fmla="*/ 263 h 493"/>
              <a:gd name="T54" fmla="*/ 81 w 240"/>
              <a:gd name="T55" fmla="*/ 291 h 493"/>
              <a:gd name="T56" fmla="*/ 66 w 240"/>
              <a:gd name="T57" fmla="*/ 300 h 493"/>
              <a:gd name="T58" fmla="*/ 67 w 240"/>
              <a:gd name="T59" fmla="*/ 290 h 493"/>
              <a:gd name="T60" fmla="*/ 78 w 240"/>
              <a:gd name="T61" fmla="*/ 225 h 493"/>
              <a:gd name="T62" fmla="*/ 125 w 240"/>
              <a:gd name="T63" fmla="*/ 110 h 493"/>
              <a:gd name="T64" fmla="*/ 154 w 240"/>
              <a:gd name="T65" fmla="*/ 66 h 493"/>
              <a:gd name="T66" fmla="*/ 202 w 240"/>
              <a:gd name="T67" fmla="*/ 17 h 493"/>
              <a:gd name="T68" fmla="*/ 229 w 240"/>
              <a:gd name="T69" fmla="*/ 36 h 493"/>
              <a:gd name="T70" fmla="*/ 221 w 240"/>
              <a:gd name="T71" fmla="*/ 65 h 493"/>
              <a:gd name="T72" fmla="*/ 195 w 240"/>
              <a:gd name="T73" fmla="*/ 125 h 493"/>
              <a:gd name="T74" fmla="*/ 130 w 240"/>
              <a:gd name="T75" fmla="*/ 234 h 493"/>
              <a:gd name="T76" fmla="*/ 0 w 240"/>
              <a:gd name="T77" fmla="*/ 490 h 493"/>
              <a:gd name="T78" fmla="*/ 3 w 240"/>
              <a:gd name="T79" fmla="*/ 491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0" h="493">
                <a:moveTo>
                  <a:pt x="3" y="491"/>
                </a:moveTo>
                <a:cubicBezTo>
                  <a:pt x="28" y="426"/>
                  <a:pt x="59" y="363"/>
                  <a:pt x="95" y="303"/>
                </a:cubicBezTo>
                <a:cubicBezTo>
                  <a:pt x="128" y="248"/>
                  <a:pt x="166" y="195"/>
                  <a:pt x="196" y="138"/>
                </a:cubicBezTo>
                <a:cubicBezTo>
                  <a:pt x="211" y="110"/>
                  <a:pt x="224" y="82"/>
                  <a:pt x="233" y="53"/>
                </a:cubicBezTo>
                <a:cubicBezTo>
                  <a:pt x="237" y="38"/>
                  <a:pt x="240" y="12"/>
                  <a:pt x="221" y="7"/>
                </a:cubicBezTo>
                <a:cubicBezTo>
                  <a:pt x="198" y="0"/>
                  <a:pt x="177" y="29"/>
                  <a:pt x="165" y="43"/>
                </a:cubicBezTo>
                <a:cubicBezTo>
                  <a:pt x="146" y="65"/>
                  <a:pt x="129" y="89"/>
                  <a:pt x="115" y="115"/>
                </a:cubicBezTo>
                <a:cubicBezTo>
                  <a:pt x="82" y="173"/>
                  <a:pt x="63" y="238"/>
                  <a:pt x="60" y="305"/>
                </a:cubicBezTo>
                <a:cubicBezTo>
                  <a:pt x="60" y="306"/>
                  <a:pt x="61" y="307"/>
                  <a:pt x="62" y="307"/>
                </a:cubicBezTo>
                <a:cubicBezTo>
                  <a:pt x="78" y="313"/>
                  <a:pt x="88" y="292"/>
                  <a:pt x="94" y="281"/>
                </a:cubicBezTo>
                <a:cubicBezTo>
                  <a:pt x="108" y="257"/>
                  <a:pt x="121" y="234"/>
                  <a:pt x="134" y="209"/>
                </a:cubicBezTo>
                <a:cubicBezTo>
                  <a:pt x="145" y="188"/>
                  <a:pt x="156" y="167"/>
                  <a:pt x="166" y="145"/>
                </a:cubicBezTo>
                <a:cubicBezTo>
                  <a:pt x="172" y="131"/>
                  <a:pt x="177" y="118"/>
                  <a:pt x="183" y="105"/>
                </a:cubicBezTo>
                <a:cubicBezTo>
                  <a:pt x="187" y="96"/>
                  <a:pt x="192" y="87"/>
                  <a:pt x="193" y="77"/>
                </a:cubicBezTo>
                <a:cubicBezTo>
                  <a:pt x="194" y="67"/>
                  <a:pt x="189" y="55"/>
                  <a:pt x="177" y="60"/>
                </a:cubicBezTo>
                <a:cubicBezTo>
                  <a:pt x="170" y="63"/>
                  <a:pt x="164" y="72"/>
                  <a:pt x="159" y="78"/>
                </a:cubicBezTo>
                <a:cubicBezTo>
                  <a:pt x="152" y="87"/>
                  <a:pt x="146" y="96"/>
                  <a:pt x="140" y="106"/>
                </a:cubicBezTo>
                <a:cubicBezTo>
                  <a:pt x="115" y="146"/>
                  <a:pt x="100" y="190"/>
                  <a:pt x="94" y="236"/>
                </a:cubicBezTo>
                <a:cubicBezTo>
                  <a:pt x="94" y="241"/>
                  <a:pt x="101" y="242"/>
                  <a:pt x="102" y="237"/>
                </a:cubicBezTo>
                <a:cubicBezTo>
                  <a:pt x="106" y="193"/>
                  <a:pt x="120" y="151"/>
                  <a:pt x="143" y="114"/>
                </a:cubicBezTo>
                <a:cubicBezTo>
                  <a:pt x="148" y="106"/>
                  <a:pt x="153" y="97"/>
                  <a:pt x="159" y="90"/>
                </a:cubicBezTo>
                <a:cubicBezTo>
                  <a:pt x="162" y="86"/>
                  <a:pt x="165" y="82"/>
                  <a:pt x="169" y="78"/>
                </a:cubicBezTo>
                <a:cubicBezTo>
                  <a:pt x="170" y="76"/>
                  <a:pt x="172" y="74"/>
                  <a:pt x="174" y="72"/>
                </a:cubicBezTo>
                <a:cubicBezTo>
                  <a:pt x="184" y="69"/>
                  <a:pt x="188" y="72"/>
                  <a:pt x="185" y="79"/>
                </a:cubicBezTo>
                <a:cubicBezTo>
                  <a:pt x="184" y="86"/>
                  <a:pt x="178" y="95"/>
                  <a:pt x="176" y="102"/>
                </a:cubicBezTo>
                <a:cubicBezTo>
                  <a:pt x="171" y="114"/>
                  <a:pt x="166" y="126"/>
                  <a:pt x="161" y="137"/>
                </a:cubicBezTo>
                <a:cubicBezTo>
                  <a:pt x="142" y="180"/>
                  <a:pt x="121" y="222"/>
                  <a:pt x="97" y="263"/>
                </a:cubicBezTo>
                <a:cubicBezTo>
                  <a:pt x="92" y="273"/>
                  <a:pt x="87" y="283"/>
                  <a:pt x="81" y="291"/>
                </a:cubicBezTo>
                <a:cubicBezTo>
                  <a:pt x="78" y="295"/>
                  <a:pt x="72" y="306"/>
                  <a:pt x="66" y="300"/>
                </a:cubicBezTo>
                <a:cubicBezTo>
                  <a:pt x="66" y="300"/>
                  <a:pt x="67" y="290"/>
                  <a:pt x="67" y="290"/>
                </a:cubicBezTo>
                <a:cubicBezTo>
                  <a:pt x="69" y="268"/>
                  <a:pt x="72" y="246"/>
                  <a:pt x="78" y="225"/>
                </a:cubicBezTo>
                <a:cubicBezTo>
                  <a:pt x="88" y="184"/>
                  <a:pt x="103" y="146"/>
                  <a:pt x="125" y="110"/>
                </a:cubicBezTo>
                <a:cubicBezTo>
                  <a:pt x="134" y="95"/>
                  <a:pt x="143" y="80"/>
                  <a:pt x="154" y="66"/>
                </a:cubicBezTo>
                <a:cubicBezTo>
                  <a:pt x="167" y="49"/>
                  <a:pt x="183" y="27"/>
                  <a:pt x="202" y="17"/>
                </a:cubicBezTo>
                <a:cubicBezTo>
                  <a:pt x="219" y="7"/>
                  <a:pt x="231" y="19"/>
                  <a:pt x="229" y="36"/>
                </a:cubicBezTo>
                <a:cubicBezTo>
                  <a:pt x="229" y="46"/>
                  <a:pt x="225" y="56"/>
                  <a:pt x="221" y="65"/>
                </a:cubicBezTo>
                <a:cubicBezTo>
                  <a:pt x="214" y="86"/>
                  <a:pt x="205" y="105"/>
                  <a:pt x="195" y="125"/>
                </a:cubicBezTo>
                <a:cubicBezTo>
                  <a:pt x="176" y="163"/>
                  <a:pt x="153" y="198"/>
                  <a:pt x="130" y="234"/>
                </a:cubicBezTo>
                <a:cubicBezTo>
                  <a:pt x="78" y="315"/>
                  <a:pt x="31" y="398"/>
                  <a:pt x="0" y="490"/>
                </a:cubicBezTo>
                <a:cubicBezTo>
                  <a:pt x="0" y="492"/>
                  <a:pt x="2" y="493"/>
                  <a:pt x="3" y="4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稻壳儿设计师PPT@老油条PPT_81"/>
          <p:cNvSpPr>
            <a:spLocks noEditPoints="1"/>
          </p:cNvSpPr>
          <p:nvPr/>
        </p:nvSpPr>
        <p:spPr bwMode="auto">
          <a:xfrm>
            <a:off x="11653988" y="2261243"/>
            <a:ext cx="182166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稻壳儿设计师PPT@老油条PPT_82"/>
          <p:cNvSpPr>
            <a:spLocks noEditPoints="1"/>
          </p:cNvSpPr>
          <p:nvPr/>
        </p:nvSpPr>
        <p:spPr bwMode="auto">
          <a:xfrm>
            <a:off x="11412543" y="3307914"/>
            <a:ext cx="131779" cy="300380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稻壳儿设计师PPT@老油条PPT_83"/>
          <p:cNvSpPr txBox="1"/>
          <p:nvPr/>
        </p:nvSpPr>
        <p:spPr>
          <a:xfrm>
            <a:off x="1194970" y="1768924"/>
            <a:ext cx="278153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4800" b="1">
                <a:solidFill>
                  <a:srgbClr val="0070C0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5400" dirty="0">
                <a:solidFill>
                  <a:srgbClr val="BB9976"/>
                </a:solidFill>
                <a:latin typeface="Century Gothic" panose="020B0502020202020204" pitchFamily="34" charset="0"/>
                <a:ea typeface="+mn-ea"/>
                <a:cs typeface="+mn-ea"/>
              </a:rPr>
              <a:t>PART 01</a:t>
            </a:r>
            <a:endParaRPr lang="zh-CN" altLang="en-US" sz="5400" dirty="0">
              <a:solidFill>
                <a:srgbClr val="BB9976"/>
              </a:solidFill>
              <a:latin typeface="Century Gothic" panose="020B0502020202020204" pitchFamily="34" charset="0"/>
              <a:ea typeface="+mn-ea"/>
              <a:cs typeface="+mn-ea"/>
            </a:endParaRPr>
          </a:p>
        </p:txBody>
      </p:sp>
      <p:sp>
        <p:nvSpPr>
          <p:cNvPr id="119" name="稻壳儿设计师PPT@老油条PPT_84"/>
          <p:cNvSpPr txBox="1"/>
          <p:nvPr/>
        </p:nvSpPr>
        <p:spPr>
          <a:xfrm>
            <a:off x="1194970" y="3559173"/>
            <a:ext cx="6001708" cy="7612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 market share. An action plan with executable, actionable and creative ideas can effectively enhance the company's reputation and brand reputation</a:t>
            </a:r>
          </a:p>
        </p:txBody>
      </p:sp>
      <p:sp>
        <p:nvSpPr>
          <p:cNvPr id="120" name="稻壳儿设计师PPT@老油条PPT_85"/>
          <p:cNvSpPr/>
          <p:nvPr/>
        </p:nvSpPr>
        <p:spPr>
          <a:xfrm>
            <a:off x="1194970" y="2758769"/>
            <a:ext cx="3877985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年度工作概述</a:t>
            </a:r>
          </a:p>
        </p:txBody>
      </p:sp>
      <p:sp>
        <p:nvSpPr>
          <p:cNvPr id="3073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稻壳儿设计师PPT@老油条PPT_1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稻壳儿设计师PPT@老油条PPT_2"/>
          <p:cNvGrpSpPr/>
          <p:nvPr/>
        </p:nvGrpSpPr>
        <p:grpSpPr>
          <a:xfrm>
            <a:off x="-523875" y="-581026"/>
            <a:ext cx="2352676" cy="1980761"/>
            <a:chOff x="-523876" y="-581026"/>
            <a:chExt cx="3575051" cy="3009901"/>
          </a:xfrm>
        </p:grpSpPr>
        <p:sp>
          <p:nvSpPr>
            <p:cNvPr id="48" name="Freeform 101"/>
            <p:cNvSpPr/>
            <p:nvPr/>
          </p:nvSpPr>
          <p:spPr bwMode="auto">
            <a:xfrm flipH="1">
              <a:off x="-427039" y="503237"/>
              <a:ext cx="1049338" cy="1925638"/>
            </a:xfrm>
            <a:custGeom>
              <a:avLst/>
              <a:gdLst>
                <a:gd name="T0" fmla="*/ 185 w 186"/>
                <a:gd name="T1" fmla="*/ 124 h 341"/>
                <a:gd name="T2" fmla="*/ 179 w 186"/>
                <a:gd name="T3" fmla="*/ 93 h 341"/>
                <a:gd name="T4" fmla="*/ 166 w 186"/>
                <a:gd name="T5" fmla="*/ 55 h 341"/>
                <a:gd name="T6" fmla="*/ 150 w 186"/>
                <a:gd name="T7" fmla="*/ 22 h 341"/>
                <a:gd name="T8" fmla="*/ 134 w 186"/>
                <a:gd name="T9" fmla="*/ 8 h 341"/>
                <a:gd name="T10" fmla="*/ 118 w 186"/>
                <a:gd name="T11" fmla="*/ 1 h 341"/>
                <a:gd name="T12" fmla="*/ 89 w 186"/>
                <a:gd name="T13" fmla="*/ 12 h 341"/>
                <a:gd name="T14" fmla="*/ 54 w 186"/>
                <a:gd name="T15" fmla="*/ 54 h 341"/>
                <a:gd name="T16" fmla="*/ 6 w 186"/>
                <a:gd name="T17" fmla="*/ 122 h 341"/>
                <a:gd name="T18" fmla="*/ 1 w 186"/>
                <a:gd name="T19" fmla="*/ 145 h 341"/>
                <a:gd name="T20" fmla="*/ 6 w 186"/>
                <a:gd name="T21" fmla="*/ 181 h 341"/>
                <a:gd name="T22" fmla="*/ 26 w 186"/>
                <a:gd name="T23" fmla="*/ 256 h 341"/>
                <a:gd name="T24" fmla="*/ 38 w 186"/>
                <a:gd name="T25" fmla="*/ 295 h 341"/>
                <a:gd name="T26" fmla="*/ 53 w 186"/>
                <a:gd name="T27" fmla="*/ 327 h 341"/>
                <a:gd name="T28" fmla="*/ 77 w 186"/>
                <a:gd name="T29" fmla="*/ 339 h 341"/>
                <a:gd name="T30" fmla="*/ 125 w 186"/>
                <a:gd name="T31" fmla="*/ 305 h 341"/>
                <a:gd name="T32" fmla="*/ 145 w 186"/>
                <a:gd name="T33" fmla="*/ 266 h 341"/>
                <a:gd name="T34" fmla="*/ 164 w 186"/>
                <a:gd name="T35" fmla="*/ 217 h 341"/>
                <a:gd name="T36" fmla="*/ 178 w 186"/>
                <a:gd name="T37" fmla="*/ 173 h 341"/>
                <a:gd name="T38" fmla="*/ 185 w 186"/>
                <a:gd name="T39" fmla="*/ 1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341">
                  <a:moveTo>
                    <a:pt x="185" y="124"/>
                  </a:moveTo>
                  <a:cubicBezTo>
                    <a:pt x="184" y="113"/>
                    <a:pt x="182" y="103"/>
                    <a:pt x="179" y="93"/>
                  </a:cubicBezTo>
                  <a:cubicBezTo>
                    <a:pt x="175" y="80"/>
                    <a:pt x="170" y="68"/>
                    <a:pt x="166" y="55"/>
                  </a:cubicBezTo>
                  <a:cubicBezTo>
                    <a:pt x="162" y="43"/>
                    <a:pt x="157" y="32"/>
                    <a:pt x="150" y="22"/>
                  </a:cubicBezTo>
                  <a:cubicBezTo>
                    <a:pt x="146" y="15"/>
                    <a:pt x="141" y="10"/>
                    <a:pt x="134" y="8"/>
                  </a:cubicBezTo>
                  <a:cubicBezTo>
                    <a:pt x="129" y="4"/>
                    <a:pt x="124" y="1"/>
                    <a:pt x="118" y="1"/>
                  </a:cubicBezTo>
                  <a:cubicBezTo>
                    <a:pt x="106" y="0"/>
                    <a:pt x="97" y="4"/>
                    <a:pt x="89" y="12"/>
                  </a:cubicBezTo>
                  <a:cubicBezTo>
                    <a:pt x="77" y="25"/>
                    <a:pt x="65" y="39"/>
                    <a:pt x="54" y="54"/>
                  </a:cubicBezTo>
                  <a:cubicBezTo>
                    <a:pt x="37" y="76"/>
                    <a:pt x="20" y="98"/>
                    <a:pt x="6" y="122"/>
                  </a:cubicBezTo>
                  <a:cubicBezTo>
                    <a:pt x="2" y="129"/>
                    <a:pt x="0" y="137"/>
                    <a:pt x="1" y="145"/>
                  </a:cubicBezTo>
                  <a:cubicBezTo>
                    <a:pt x="2" y="157"/>
                    <a:pt x="3" y="169"/>
                    <a:pt x="6" y="181"/>
                  </a:cubicBezTo>
                  <a:cubicBezTo>
                    <a:pt x="12" y="206"/>
                    <a:pt x="18" y="231"/>
                    <a:pt x="26" y="256"/>
                  </a:cubicBezTo>
                  <a:cubicBezTo>
                    <a:pt x="30" y="269"/>
                    <a:pt x="35" y="282"/>
                    <a:pt x="38" y="295"/>
                  </a:cubicBezTo>
                  <a:cubicBezTo>
                    <a:pt x="42" y="306"/>
                    <a:pt x="47" y="317"/>
                    <a:pt x="53" y="327"/>
                  </a:cubicBezTo>
                  <a:cubicBezTo>
                    <a:pt x="58" y="336"/>
                    <a:pt x="67" y="341"/>
                    <a:pt x="77" y="339"/>
                  </a:cubicBezTo>
                  <a:cubicBezTo>
                    <a:pt x="99" y="336"/>
                    <a:pt x="116" y="327"/>
                    <a:pt x="125" y="305"/>
                  </a:cubicBezTo>
                  <a:cubicBezTo>
                    <a:pt x="133" y="292"/>
                    <a:pt x="139" y="279"/>
                    <a:pt x="145" y="266"/>
                  </a:cubicBezTo>
                  <a:cubicBezTo>
                    <a:pt x="153" y="250"/>
                    <a:pt x="159" y="234"/>
                    <a:pt x="164" y="217"/>
                  </a:cubicBezTo>
                  <a:cubicBezTo>
                    <a:pt x="168" y="203"/>
                    <a:pt x="171" y="187"/>
                    <a:pt x="178" y="173"/>
                  </a:cubicBezTo>
                  <a:cubicBezTo>
                    <a:pt x="184" y="157"/>
                    <a:pt x="186" y="141"/>
                    <a:pt x="185" y="124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2"/>
            <p:cNvSpPr/>
            <p:nvPr/>
          </p:nvSpPr>
          <p:spPr bwMode="auto">
            <a:xfrm flipH="1">
              <a:off x="646112" y="-276226"/>
              <a:ext cx="1303338" cy="920750"/>
            </a:xfrm>
            <a:custGeom>
              <a:avLst/>
              <a:gdLst>
                <a:gd name="T0" fmla="*/ 225 w 231"/>
                <a:gd name="T1" fmla="*/ 127 h 163"/>
                <a:gd name="T2" fmla="*/ 210 w 231"/>
                <a:gd name="T3" fmla="*/ 97 h 163"/>
                <a:gd name="T4" fmla="*/ 179 w 231"/>
                <a:gd name="T5" fmla="*/ 49 h 163"/>
                <a:gd name="T6" fmla="*/ 166 w 231"/>
                <a:gd name="T7" fmla="*/ 30 h 163"/>
                <a:gd name="T8" fmla="*/ 148 w 231"/>
                <a:gd name="T9" fmla="*/ 17 h 163"/>
                <a:gd name="T10" fmla="*/ 108 w 231"/>
                <a:gd name="T11" fmla="*/ 7 h 163"/>
                <a:gd name="T12" fmla="*/ 27 w 231"/>
                <a:gd name="T13" fmla="*/ 1 h 163"/>
                <a:gd name="T14" fmla="*/ 4 w 231"/>
                <a:gd name="T15" fmla="*/ 16 h 163"/>
                <a:gd name="T16" fmla="*/ 3 w 231"/>
                <a:gd name="T17" fmla="*/ 44 h 163"/>
                <a:gd name="T18" fmla="*/ 6 w 231"/>
                <a:gd name="T19" fmla="*/ 62 h 163"/>
                <a:gd name="T20" fmla="*/ 10 w 231"/>
                <a:gd name="T21" fmla="*/ 90 h 163"/>
                <a:gd name="T22" fmla="*/ 19 w 231"/>
                <a:gd name="T23" fmla="*/ 145 h 163"/>
                <a:gd name="T24" fmla="*/ 20 w 231"/>
                <a:gd name="T25" fmla="*/ 150 h 163"/>
                <a:gd name="T26" fmla="*/ 40 w 231"/>
                <a:gd name="T27" fmla="*/ 163 h 163"/>
                <a:gd name="T28" fmla="*/ 55 w 231"/>
                <a:gd name="T29" fmla="*/ 158 h 163"/>
                <a:gd name="T30" fmla="*/ 92 w 231"/>
                <a:gd name="T31" fmla="*/ 150 h 163"/>
                <a:gd name="T32" fmla="*/ 143 w 231"/>
                <a:gd name="T33" fmla="*/ 155 h 163"/>
                <a:gd name="T34" fmla="*/ 209 w 231"/>
                <a:gd name="T35" fmla="*/ 160 h 163"/>
                <a:gd name="T36" fmla="*/ 218 w 231"/>
                <a:gd name="T37" fmla="*/ 159 h 163"/>
                <a:gd name="T38" fmla="*/ 221 w 231"/>
                <a:gd name="T39" fmla="*/ 157 h 163"/>
                <a:gd name="T40" fmla="*/ 225 w 231"/>
                <a:gd name="T4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163">
                  <a:moveTo>
                    <a:pt x="225" y="127"/>
                  </a:moveTo>
                  <a:cubicBezTo>
                    <a:pt x="222" y="117"/>
                    <a:pt x="216" y="107"/>
                    <a:pt x="210" y="97"/>
                  </a:cubicBezTo>
                  <a:cubicBezTo>
                    <a:pt x="200" y="81"/>
                    <a:pt x="189" y="66"/>
                    <a:pt x="179" y="49"/>
                  </a:cubicBezTo>
                  <a:cubicBezTo>
                    <a:pt x="175" y="43"/>
                    <a:pt x="171" y="36"/>
                    <a:pt x="166" y="30"/>
                  </a:cubicBezTo>
                  <a:cubicBezTo>
                    <a:pt x="161" y="24"/>
                    <a:pt x="155" y="19"/>
                    <a:pt x="148" y="17"/>
                  </a:cubicBezTo>
                  <a:cubicBezTo>
                    <a:pt x="135" y="13"/>
                    <a:pt x="121" y="9"/>
                    <a:pt x="108" y="7"/>
                  </a:cubicBezTo>
                  <a:cubicBezTo>
                    <a:pt x="81" y="4"/>
                    <a:pt x="54" y="3"/>
                    <a:pt x="27" y="1"/>
                  </a:cubicBezTo>
                  <a:cubicBezTo>
                    <a:pt x="17" y="0"/>
                    <a:pt x="8" y="6"/>
                    <a:pt x="4" y="16"/>
                  </a:cubicBezTo>
                  <a:cubicBezTo>
                    <a:pt x="0" y="26"/>
                    <a:pt x="1" y="35"/>
                    <a:pt x="3" y="44"/>
                  </a:cubicBezTo>
                  <a:cubicBezTo>
                    <a:pt x="3" y="50"/>
                    <a:pt x="5" y="56"/>
                    <a:pt x="6" y="62"/>
                  </a:cubicBezTo>
                  <a:cubicBezTo>
                    <a:pt x="8" y="72"/>
                    <a:pt x="10" y="81"/>
                    <a:pt x="10" y="90"/>
                  </a:cubicBezTo>
                  <a:cubicBezTo>
                    <a:pt x="11" y="109"/>
                    <a:pt x="16" y="127"/>
                    <a:pt x="19" y="145"/>
                  </a:cubicBezTo>
                  <a:cubicBezTo>
                    <a:pt x="19" y="147"/>
                    <a:pt x="20" y="149"/>
                    <a:pt x="20" y="150"/>
                  </a:cubicBezTo>
                  <a:cubicBezTo>
                    <a:pt x="24" y="159"/>
                    <a:pt x="30" y="163"/>
                    <a:pt x="40" y="163"/>
                  </a:cubicBezTo>
                  <a:cubicBezTo>
                    <a:pt x="45" y="162"/>
                    <a:pt x="50" y="161"/>
                    <a:pt x="55" y="158"/>
                  </a:cubicBezTo>
                  <a:cubicBezTo>
                    <a:pt x="67" y="152"/>
                    <a:pt x="79" y="149"/>
                    <a:pt x="92" y="150"/>
                  </a:cubicBezTo>
                  <a:cubicBezTo>
                    <a:pt x="109" y="152"/>
                    <a:pt x="126" y="153"/>
                    <a:pt x="143" y="155"/>
                  </a:cubicBezTo>
                  <a:cubicBezTo>
                    <a:pt x="165" y="158"/>
                    <a:pt x="187" y="160"/>
                    <a:pt x="209" y="160"/>
                  </a:cubicBezTo>
                  <a:cubicBezTo>
                    <a:pt x="212" y="160"/>
                    <a:pt x="215" y="161"/>
                    <a:pt x="218" y="159"/>
                  </a:cubicBezTo>
                  <a:cubicBezTo>
                    <a:pt x="219" y="158"/>
                    <a:pt x="221" y="158"/>
                    <a:pt x="221" y="157"/>
                  </a:cubicBezTo>
                  <a:cubicBezTo>
                    <a:pt x="231" y="148"/>
                    <a:pt x="229" y="137"/>
                    <a:pt x="225" y="1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3"/>
            <p:cNvSpPr/>
            <p:nvPr/>
          </p:nvSpPr>
          <p:spPr bwMode="auto">
            <a:xfrm flipH="1">
              <a:off x="-523876" y="-508001"/>
              <a:ext cx="1570038" cy="1943101"/>
            </a:xfrm>
            <a:custGeom>
              <a:avLst/>
              <a:gdLst>
                <a:gd name="T0" fmla="*/ 39 w 278"/>
                <a:gd name="T1" fmla="*/ 29 h 344"/>
                <a:gd name="T2" fmla="*/ 58 w 278"/>
                <a:gd name="T3" fmla="*/ 13 h 344"/>
                <a:gd name="T4" fmla="*/ 110 w 278"/>
                <a:gd name="T5" fmla="*/ 20 h 344"/>
                <a:gd name="T6" fmla="*/ 134 w 278"/>
                <a:gd name="T7" fmla="*/ 54 h 344"/>
                <a:gd name="T8" fmla="*/ 174 w 278"/>
                <a:gd name="T9" fmla="*/ 97 h 344"/>
                <a:gd name="T10" fmla="*/ 264 w 278"/>
                <a:gd name="T11" fmla="*/ 183 h 344"/>
                <a:gd name="T12" fmla="*/ 278 w 278"/>
                <a:gd name="T13" fmla="*/ 208 h 344"/>
                <a:gd name="T14" fmla="*/ 274 w 278"/>
                <a:gd name="T15" fmla="*/ 222 h 344"/>
                <a:gd name="T16" fmla="*/ 246 w 278"/>
                <a:gd name="T17" fmla="*/ 254 h 344"/>
                <a:gd name="T18" fmla="*/ 198 w 278"/>
                <a:gd name="T19" fmla="*/ 306 h 344"/>
                <a:gd name="T20" fmla="*/ 163 w 278"/>
                <a:gd name="T21" fmla="*/ 340 h 344"/>
                <a:gd name="T22" fmla="*/ 148 w 278"/>
                <a:gd name="T23" fmla="*/ 342 h 344"/>
                <a:gd name="T24" fmla="*/ 120 w 278"/>
                <a:gd name="T25" fmla="*/ 314 h 344"/>
                <a:gd name="T26" fmla="*/ 89 w 278"/>
                <a:gd name="T27" fmla="*/ 273 h 344"/>
                <a:gd name="T28" fmla="*/ 70 w 278"/>
                <a:gd name="T29" fmla="*/ 256 h 344"/>
                <a:gd name="T30" fmla="*/ 52 w 278"/>
                <a:gd name="T31" fmla="*/ 231 h 344"/>
                <a:gd name="T32" fmla="*/ 18 w 278"/>
                <a:gd name="T33" fmla="*/ 143 h 344"/>
                <a:gd name="T34" fmla="*/ 7 w 278"/>
                <a:gd name="T35" fmla="*/ 115 h 344"/>
                <a:gd name="T36" fmla="*/ 1 w 278"/>
                <a:gd name="T37" fmla="*/ 71 h 344"/>
                <a:gd name="T38" fmla="*/ 7 w 278"/>
                <a:gd name="T39" fmla="*/ 57 h 344"/>
                <a:gd name="T40" fmla="*/ 39 w 278"/>
                <a:gd name="T41" fmla="*/ 2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344">
                  <a:moveTo>
                    <a:pt x="39" y="29"/>
                  </a:moveTo>
                  <a:cubicBezTo>
                    <a:pt x="44" y="25"/>
                    <a:pt x="51" y="20"/>
                    <a:pt x="58" y="13"/>
                  </a:cubicBezTo>
                  <a:cubicBezTo>
                    <a:pt x="72" y="0"/>
                    <a:pt x="101" y="5"/>
                    <a:pt x="110" y="20"/>
                  </a:cubicBezTo>
                  <a:cubicBezTo>
                    <a:pt x="118" y="31"/>
                    <a:pt x="126" y="42"/>
                    <a:pt x="134" y="54"/>
                  </a:cubicBezTo>
                  <a:cubicBezTo>
                    <a:pt x="146" y="70"/>
                    <a:pt x="160" y="84"/>
                    <a:pt x="174" y="97"/>
                  </a:cubicBezTo>
                  <a:cubicBezTo>
                    <a:pt x="205" y="125"/>
                    <a:pt x="235" y="153"/>
                    <a:pt x="264" y="183"/>
                  </a:cubicBezTo>
                  <a:cubicBezTo>
                    <a:pt x="271" y="190"/>
                    <a:pt x="277" y="198"/>
                    <a:pt x="278" y="208"/>
                  </a:cubicBezTo>
                  <a:cubicBezTo>
                    <a:pt x="278" y="214"/>
                    <a:pt x="277" y="218"/>
                    <a:pt x="274" y="222"/>
                  </a:cubicBezTo>
                  <a:cubicBezTo>
                    <a:pt x="265" y="233"/>
                    <a:pt x="256" y="244"/>
                    <a:pt x="246" y="254"/>
                  </a:cubicBezTo>
                  <a:cubicBezTo>
                    <a:pt x="230" y="272"/>
                    <a:pt x="214" y="289"/>
                    <a:pt x="198" y="306"/>
                  </a:cubicBezTo>
                  <a:cubicBezTo>
                    <a:pt x="187" y="318"/>
                    <a:pt x="175" y="329"/>
                    <a:pt x="163" y="340"/>
                  </a:cubicBezTo>
                  <a:cubicBezTo>
                    <a:pt x="158" y="344"/>
                    <a:pt x="153" y="344"/>
                    <a:pt x="148" y="342"/>
                  </a:cubicBezTo>
                  <a:cubicBezTo>
                    <a:pt x="135" y="336"/>
                    <a:pt x="125" y="326"/>
                    <a:pt x="120" y="314"/>
                  </a:cubicBezTo>
                  <a:cubicBezTo>
                    <a:pt x="113" y="297"/>
                    <a:pt x="103" y="284"/>
                    <a:pt x="89" y="273"/>
                  </a:cubicBezTo>
                  <a:cubicBezTo>
                    <a:pt x="82" y="267"/>
                    <a:pt x="76" y="262"/>
                    <a:pt x="70" y="256"/>
                  </a:cubicBezTo>
                  <a:cubicBezTo>
                    <a:pt x="62" y="249"/>
                    <a:pt x="56" y="241"/>
                    <a:pt x="52" y="231"/>
                  </a:cubicBezTo>
                  <a:cubicBezTo>
                    <a:pt x="39" y="203"/>
                    <a:pt x="28" y="173"/>
                    <a:pt x="18" y="143"/>
                  </a:cubicBezTo>
                  <a:cubicBezTo>
                    <a:pt x="15" y="134"/>
                    <a:pt x="12" y="124"/>
                    <a:pt x="7" y="115"/>
                  </a:cubicBezTo>
                  <a:cubicBezTo>
                    <a:pt x="1" y="101"/>
                    <a:pt x="1" y="86"/>
                    <a:pt x="1" y="71"/>
                  </a:cubicBezTo>
                  <a:cubicBezTo>
                    <a:pt x="0" y="66"/>
                    <a:pt x="3" y="61"/>
                    <a:pt x="7" y="57"/>
                  </a:cubicBezTo>
                  <a:cubicBezTo>
                    <a:pt x="16" y="47"/>
                    <a:pt x="27" y="40"/>
                    <a:pt x="39" y="29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4"/>
            <p:cNvSpPr/>
            <p:nvPr/>
          </p:nvSpPr>
          <p:spPr bwMode="auto">
            <a:xfrm flipH="1">
              <a:off x="741362" y="-581026"/>
              <a:ext cx="2309813" cy="998538"/>
            </a:xfrm>
            <a:custGeom>
              <a:avLst/>
              <a:gdLst>
                <a:gd name="T0" fmla="*/ 2 w 409"/>
                <a:gd name="T1" fmla="*/ 73 h 177"/>
                <a:gd name="T2" fmla="*/ 106 w 409"/>
                <a:gd name="T3" fmla="*/ 126 h 177"/>
                <a:gd name="T4" fmla="*/ 159 w 409"/>
                <a:gd name="T5" fmla="*/ 153 h 177"/>
                <a:gd name="T6" fmla="*/ 205 w 409"/>
                <a:gd name="T7" fmla="*/ 171 h 177"/>
                <a:gd name="T8" fmla="*/ 270 w 409"/>
                <a:gd name="T9" fmla="*/ 143 h 177"/>
                <a:gd name="T10" fmla="*/ 319 w 409"/>
                <a:gd name="T11" fmla="*/ 65 h 177"/>
                <a:gd name="T12" fmla="*/ 407 w 409"/>
                <a:gd name="T13" fmla="*/ 5 h 177"/>
                <a:gd name="T14" fmla="*/ 406 w 409"/>
                <a:gd name="T15" fmla="*/ 1 h 177"/>
                <a:gd name="T16" fmla="*/ 282 w 409"/>
                <a:gd name="T17" fmla="*/ 108 h 177"/>
                <a:gd name="T18" fmla="*/ 263 w 409"/>
                <a:gd name="T19" fmla="*/ 147 h 177"/>
                <a:gd name="T20" fmla="*/ 221 w 409"/>
                <a:gd name="T21" fmla="*/ 169 h 177"/>
                <a:gd name="T22" fmla="*/ 167 w 409"/>
                <a:gd name="T23" fmla="*/ 153 h 177"/>
                <a:gd name="T24" fmla="*/ 118 w 409"/>
                <a:gd name="T25" fmla="*/ 128 h 177"/>
                <a:gd name="T26" fmla="*/ 4 w 409"/>
                <a:gd name="T27" fmla="*/ 69 h 177"/>
                <a:gd name="T28" fmla="*/ 2 w 409"/>
                <a:gd name="T29" fmla="*/ 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177">
                  <a:moveTo>
                    <a:pt x="2" y="73"/>
                  </a:moveTo>
                  <a:cubicBezTo>
                    <a:pt x="37" y="91"/>
                    <a:pt x="71" y="108"/>
                    <a:pt x="106" y="126"/>
                  </a:cubicBezTo>
                  <a:cubicBezTo>
                    <a:pt x="123" y="135"/>
                    <a:pt x="141" y="144"/>
                    <a:pt x="159" y="153"/>
                  </a:cubicBezTo>
                  <a:cubicBezTo>
                    <a:pt x="173" y="160"/>
                    <a:pt x="188" y="168"/>
                    <a:pt x="205" y="171"/>
                  </a:cubicBezTo>
                  <a:cubicBezTo>
                    <a:pt x="231" y="177"/>
                    <a:pt x="258" y="169"/>
                    <a:pt x="270" y="143"/>
                  </a:cubicBezTo>
                  <a:cubicBezTo>
                    <a:pt x="283" y="114"/>
                    <a:pt x="297" y="88"/>
                    <a:pt x="319" y="65"/>
                  </a:cubicBezTo>
                  <a:cubicBezTo>
                    <a:pt x="343" y="39"/>
                    <a:pt x="374" y="18"/>
                    <a:pt x="407" y="5"/>
                  </a:cubicBezTo>
                  <a:cubicBezTo>
                    <a:pt x="409" y="4"/>
                    <a:pt x="408" y="0"/>
                    <a:pt x="406" y="1"/>
                  </a:cubicBezTo>
                  <a:cubicBezTo>
                    <a:pt x="354" y="22"/>
                    <a:pt x="310" y="59"/>
                    <a:pt x="282" y="108"/>
                  </a:cubicBezTo>
                  <a:cubicBezTo>
                    <a:pt x="275" y="120"/>
                    <a:pt x="270" y="134"/>
                    <a:pt x="263" y="147"/>
                  </a:cubicBezTo>
                  <a:cubicBezTo>
                    <a:pt x="255" y="162"/>
                    <a:pt x="238" y="169"/>
                    <a:pt x="221" y="169"/>
                  </a:cubicBezTo>
                  <a:cubicBezTo>
                    <a:pt x="202" y="169"/>
                    <a:pt x="184" y="161"/>
                    <a:pt x="167" y="153"/>
                  </a:cubicBezTo>
                  <a:cubicBezTo>
                    <a:pt x="151" y="144"/>
                    <a:pt x="135" y="136"/>
                    <a:pt x="118" y="128"/>
                  </a:cubicBezTo>
                  <a:cubicBezTo>
                    <a:pt x="80" y="108"/>
                    <a:pt x="42" y="89"/>
                    <a:pt x="4" y="69"/>
                  </a:cubicBezTo>
                  <a:cubicBezTo>
                    <a:pt x="2" y="68"/>
                    <a:pt x="0" y="72"/>
                    <a:pt x="2" y="73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稻壳儿设计师PPT@老油条PPT_3"/>
          <p:cNvSpPr/>
          <p:nvPr/>
        </p:nvSpPr>
        <p:spPr>
          <a:xfrm>
            <a:off x="3628571" y="422583"/>
            <a:ext cx="493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年度工作概述</a:t>
            </a:r>
          </a:p>
        </p:txBody>
      </p:sp>
      <p:sp>
        <p:nvSpPr>
          <p:cNvPr id="54" name="稻壳儿设计师PPT@老油条PPT_4"/>
          <p:cNvSpPr/>
          <p:nvPr/>
        </p:nvSpPr>
        <p:spPr>
          <a:xfrm>
            <a:off x="8778665" y="2963023"/>
            <a:ext cx="2986502" cy="3019503"/>
          </a:xfrm>
          <a:prstGeom prst="rect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55" name="稻壳儿设计师PPT@老油条PPT_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553" b="22553"/>
          <a:stretch>
            <a:fillRect/>
          </a:stretch>
        </p:blipFill>
        <p:spPr>
          <a:xfrm>
            <a:off x="435644" y="2962888"/>
            <a:ext cx="8217006" cy="3019503"/>
          </a:xfrm>
          <a:prstGeom prst="rect">
            <a:avLst/>
          </a:prstGeom>
        </p:spPr>
      </p:pic>
      <p:grpSp>
        <p:nvGrpSpPr>
          <p:cNvPr id="4" name="稻壳儿设计师PPT@老油条PPT_6"/>
          <p:cNvGrpSpPr/>
          <p:nvPr/>
        </p:nvGrpSpPr>
        <p:grpSpPr>
          <a:xfrm>
            <a:off x="8811138" y="3655701"/>
            <a:ext cx="2921556" cy="1634147"/>
            <a:chOff x="8710884" y="3787894"/>
            <a:chExt cx="2921556" cy="1634147"/>
          </a:xfrm>
        </p:grpSpPr>
        <p:sp>
          <p:nvSpPr>
            <p:cNvPr id="57" name="矩形 56"/>
            <p:cNvSpPr/>
            <p:nvPr/>
          </p:nvSpPr>
          <p:spPr>
            <a:xfrm>
              <a:off x="8710884" y="4433565"/>
              <a:ext cx="2921556" cy="988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Event planning is an effective behavior to increase market share. An action plan 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with executable, actionable and creative ideas can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9290472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44342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sp>
        <p:nvSpPr>
          <p:cNvPr id="60" name="稻壳儿设计师PPT@老油条PPT_7"/>
          <p:cNvSpPr txBox="1"/>
          <p:nvPr/>
        </p:nvSpPr>
        <p:spPr>
          <a:xfrm>
            <a:off x="509338" y="2040312"/>
            <a:ext cx="6001708" cy="7612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 market share. An action plan with executable, actionable and creative ideas can effectively enhance the company's reputation and brand reputation</a:t>
            </a:r>
          </a:p>
        </p:txBody>
      </p:sp>
      <p:sp>
        <p:nvSpPr>
          <p:cNvPr id="61" name="稻壳儿设计师PPT@老油条PPT_8"/>
          <p:cNvSpPr/>
          <p:nvPr/>
        </p:nvSpPr>
        <p:spPr>
          <a:xfrm>
            <a:off x="509338" y="162348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F6F7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</a:t>
            </a:r>
          </a:p>
        </p:txBody>
      </p:sp>
      <p:sp>
        <p:nvSpPr>
          <p:cNvPr id="63" name="稻壳儿设计师PPT@老油条PPT_9"/>
          <p:cNvSpPr/>
          <p:nvPr/>
        </p:nvSpPr>
        <p:spPr>
          <a:xfrm>
            <a:off x="10493311" y="1560474"/>
            <a:ext cx="438256" cy="438256"/>
          </a:xfrm>
          <a:prstGeom prst="roundRect">
            <a:avLst>
              <a:gd name="adj" fmla="val 11007"/>
            </a:avLst>
          </a:prstGeom>
          <a:solidFill>
            <a:srgbClr val="443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" name="稻壳儿设计师PPT@老油条PPT_10"/>
          <p:cNvGrpSpPr/>
          <p:nvPr/>
        </p:nvGrpSpPr>
        <p:grpSpPr>
          <a:xfrm>
            <a:off x="8344300" y="1579327"/>
            <a:ext cx="438256" cy="438256"/>
            <a:chOff x="7946272" y="1927730"/>
            <a:chExt cx="438256" cy="438256"/>
          </a:xfrm>
        </p:grpSpPr>
        <p:sp>
          <p:nvSpPr>
            <p:cNvPr id="62" name="Rectangle: Rounded Corners 3"/>
            <p:cNvSpPr/>
            <p:nvPr/>
          </p:nvSpPr>
          <p:spPr>
            <a:xfrm>
              <a:off x="7946272" y="1927730"/>
              <a:ext cx="438256" cy="438256"/>
            </a:xfrm>
            <a:prstGeom prst="roundRect">
              <a:avLst>
                <a:gd name="adj" fmla="val 11007"/>
              </a:avLst>
            </a:prstGeom>
            <a:solidFill>
              <a:srgbClr val="BB99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4" name="Freeform: Shape 30"/>
            <p:cNvSpPr/>
            <p:nvPr/>
          </p:nvSpPr>
          <p:spPr>
            <a:xfrm>
              <a:off x="8073589" y="2049681"/>
              <a:ext cx="185045" cy="185045"/>
            </a:xfrm>
            <a:custGeom>
              <a:avLst/>
              <a:gdLst>
                <a:gd name="connsiteX0" fmla="*/ 276225 w 285750"/>
                <a:gd name="connsiteY0" fmla="*/ 190500 h 285750"/>
                <a:gd name="connsiteX1" fmla="*/ 257175 w 285750"/>
                <a:gd name="connsiteY1" fmla="*/ 190500 h 285750"/>
                <a:gd name="connsiteX2" fmla="*/ 257175 w 285750"/>
                <a:gd name="connsiteY2" fmla="*/ 19050 h 285750"/>
                <a:gd name="connsiteX3" fmla="*/ 238125 w 285750"/>
                <a:gd name="connsiteY3" fmla="*/ 0 h 285750"/>
                <a:gd name="connsiteX4" fmla="*/ 57150 w 285750"/>
                <a:gd name="connsiteY4" fmla="*/ 0 h 285750"/>
                <a:gd name="connsiteX5" fmla="*/ 38100 w 285750"/>
                <a:gd name="connsiteY5" fmla="*/ 19050 h 285750"/>
                <a:gd name="connsiteX6" fmla="*/ 38100 w 285750"/>
                <a:gd name="connsiteY6" fmla="*/ 38100 h 285750"/>
                <a:gd name="connsiteX7" fmla="*/ 19050 w 285750"/>
                <a:gd name="connsiteY7" fmla="*/ 38100 h 285750"/>
                <a:gd name="connsiteX8" fmla="*/ 0 w 285750"/>
                <a:gd name="connsiteY8" fmla="*/ 57150 h 285750"/>
                <a:gd name="connsiteX9" fmla="*/ 0 w 285750"/>
                <a:gd name="connsiteY9" fmla="*/ 266700 h 285750"/>
                <a:gd name="connsiteX10" fmla="*/ 19050 w 285750"/>
                <a:gd name="connsiteY10" fmla="*/ 285750 h 285750"/>
                <a:gd name="connsiteX11" fmla="*/ 200025 w 285750"/>
                <a:gd name="connsiteY11" fmla="*/ 285750 h 285750"/>
                <a:gd name="connsiteX12" fmla="*/ 219075 w 285750"/>
                <a:gd name="connsiteY12" fmla="*/ 266700 h 285750"/>
                <a:gd name="connsiteX13" fmla="*/ 219075 w 285750"/>
                <a:gd name="connsiteY13" fmla="*/ 247650 h 285750"/>
                <a:gd name="connsiteX14" fmla="*/ 247650 w 285750"/>
                <a:gd name="connsiteY14" fmla="*/ 247650 h 285750"/>
                <a:gd name="connsiteX15" fmla="*/ 285750 w 285750"/>
                <a:gd name="connsiteY15" fmla="*/ 209550 h 285750"/>
                <a:gd name="connsiteX16" fmla="*/ 285750 w 285750"/>
                <a:gd name="connsiteY16" fmla="*/ 200025 h 285750"/>
                <a:gd name="connsiteX17" fmla="*/ 276225 w 285750"/>
                <a:gd name="connsiteY17" fmla="*/ 190500 h 285750"/>
                <a:gd name="connsiteX18" fmla="*/ 180975 w 285750"/>
                <a:gd name="connsiteY18" fmla="*/ 47625 h 285750"/>
                <a:gd name="connsiteX19" fmla="*/ 209550 w 285750"/>
                <a:gd name="connsiteY19" fmla="*/ 47625 h 285750"/>
                <a:gd name="connsiteX20" fmla="*/ 219075 w 285750"/>
                <a:gd name="connsiteY20" fmla="*/ 57150 h 285750"/>
                <a:gd name="connsiteX21" fmla="*/ 209550 w 285750"/>
                <a:gd name="connsiteY21" fmla="*/ 66675 h 285750"/>
                <a:gd name="connsiteX22" fmla="*/ 180975 w 285750"/>
                <a:gd name="connsiteY22" fmla="*/ 66675 h 285750"/>
                <a:gd name="connsiteX23" fmla="*/ 171450 w 285750"/>
                <a:gd name="connsiteY23" fmla="*/ 57150 h 285750"/>
                <a:gd name="connsiteX24" fmla="*/ 180975 w 285750"/>
                <a:gd name="connsiteY24" fmla="*/ 47625 h 285750"/>
                <a:gd name="connsiteX25" fmla="*/ 180975 w 285750"/>
                <a:gd name="connsiteY25" fmla="*/ 95250 h 285750"/>
                <a:gd name="connsiteX26" fmla="*/ 209550 w 285750"/>
                <a:gd name="connsiteY26" fmla="*/ 95250 h 285750"/>
                <a:gd name="connsiteX27" fmla="*/ 219075 w 285750"/>
                <a:gd name="connsiteY27" fmla="*/ 104775 h 285750"/>
                <a:gd name="connsiteX28" fmla="*/ 209550 w 285750"/>
                <a:gd name="connsiteY28" fmla="*/ 114300 h 285750"/>
                <a:gd name="connsiteX29" fmla="*/ 180975 w 285750"/>
                <a:gd name="connsiteY29" fmla="*/ 114300 h 285750"/>
                <a:gd name="connsiteX30" fmla="*/ 171450 w 285750"/>
                <a:gd name="connsiteY30" fmla="*/ 104775 h 285750"/>
                <a:gd name="connsiteX31" fmla="*/ 180975 w 285750"/>
                <a:gd name="connsiteY31" fmla="*/ 95250 h 285750"/>
                <a:gd name="connsiteX32" fmla="*/ 76200 w 285750"/>
                <a:gd name="connsiteY32" fmla="*/ 57150 h 285750"/>
                <a:gd name="connsiteX33" fmla="*/ 85725 w 285750"/>
                <a:gd name="connsiteY33" fmla="*/ 47625 h 285750"/>
                <a:gd name="connsiteX34" fmla="*/ 142875 w 285750"/>
                <a:gd name="connsiteY34" fmla="*/ 47625 h 285750"/>
                <a:gd name="connsiteX35" fmla="*/ 152400 w 285750"/>
                <a:gd name="connsiteY35" fmla="*/ 57150 h 285750"/>
                <a:gd name="connsiteX36" fmla="*/ 152400 w 285750"/>
                <a:gd name="connsiteY36" fmla="*/ 104775 h 285750"/>
                <a:gd name="connsiteX37" fmla="*/ 142875 w 285750"/>
                <a:gd name="connsiteY37" fmla="*/ 114300 h 285750"/>
                <a:gd name="connsiteX38" fmla="*/ 85725 w 285750"/>
                <a:gd name="connsiteY38" fmla="*/ 114300 h 285750"/>
                <a:gd name="connsiteX39" fmla="*/ 76200 w 285750"/>
                <a:gd name="connsiteY39" fmla="*/ 104775 h 285750"/>
                <a:gd name="connsiteX40" fmla="*/ 76200 w 285750"/>
                <a:gd name="connsiteY40" fmla="*/ 57150 h 285750"/>
                <a:gd name="connsiteX41" fmla="*/ 85725 w 285750"/>
                <a:gd name="connsiteY41" fmla="*/ 142875 h 285750"/>
                <a:gd name="connsiteX42" fmla="*/ 209550 w 285750"/>
                <a:gd name="connsiteY42" fmla="*/ 142875 h 285750"/>
                <a:gd name="connsiteX43" fmla="*/ 219075 w 285750"/>
                <a:gd name="connsiteY43" fmla="*/ 152400 h 285750"/>
                <a:gd name="connsiteX44" fmla="*/ 209550 w 285750"/>
                <a:gd name="connsiteY44" fmla="*/ 161925 h 285750"/>
                <a:gd name="connsiteX45" fmla="*/ 85725 w 285750"/>
                <a:gd name="connsiteY45" fmla="*/ 161925 h 285750"/>
                <a:gd name="connsiteX46" fmla="*/ 76200 w 285750"/>
                <a:gd name="connsiteY46" fmla="*/ 152400 h 285750"/>
                <a:gd name="connsiteX47" fmla="*/ 85725 w 285750"/>
                <a:gd name="connsiteY47" fmla="*/ 142875 h 285750"/>
                <a:gd name="connsiteX48" fmla="*/ 200025 w 285750"/>
                <a:gd name="connsiteY48" fmla="*/ 266700 h 285750"/>
                <a:gd name="connsiteX49" fmla="*/ 19050 w 285750"/>
                <a:gd name="connsiteY49" fmla="*/ 266700 h 285750"/>
                <a:gd name="connsiteX50" fmla="*/ 19050 w 285750"/>
                <a:gd name="connsiteY50" fmla="*/ 57150 h 285750"/>
                <a:gd name="connsiteX51" fmla="*/ 38100 w 285750"/>
                <a:gd name="connsiteY51" fmla="*/ 57150 h 285750"/>
                <a:gd name="connsiteX52" fmla="*/ 38100 w 285750"/>
                <a:gd name="connsiteY52" fmla="*/ 207645 h 285750"/>
                <a:gd name="connsiteX53" fmla="*/ 74295 w 285750"/>
                <a:gd name="connsiteY53" fmla="*/ 247650 h 285750"/>
                <a:gd name="connsiteX54" fmla="*/ 200025 w 285750"/>
                <a:gd name="connsiteY54" fmla="*/ 247650 h 285750"/>
                <a:gd name="connsiteX55" fmla="*/ 200025 w 285750"/>
                <a:gd name="connsiteY55" fmla="*/ 266700 h 285750"/>
                <a:gd name="connsiteX56" fmla="*/ 247650 w 285750"/>
                <a:gd name="connsiteY56" fmla="*/ 228600 h 285750"/>
                <a:gd name="connsiteX57" fmla="*/ 109538 w 285750"/>
                <a:gd name="connsiteY57" fmla="*/ 228600 h 285750"/>
                <a:gd name="connsiteX58" fmla="*/ 114300 w 285750"/>
                <a:gd name="connsiteY58" fmla="*/ 209550 h 285750"/>
                <a:gd name="connsiteX59" fmla="*/ 266700 w 285750"/>
                <a:gd name="connsiteY59" fmla="*/ 209550 h 285750"/>
                <a:gd name="connsiteX60" fmla="*/ 247650 w 285750"/>
                <a:gd name="connsiteY60" fmla="*/ 22860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85750" h="285750">
                  <a:moveTo>
                    <a:pt x="276225" y="190500"/>
                  </a:moveTo>
                  <a:lnTo>
                    <a:pt x="257175" y="190500"/>
                  </a:lnTo>
                  <a:lnTo>
                    <a:pt x="257175" y="19050"/>
                  </a:lnTo>
                  <a:cubicBezTo>
                    <a:pt x="257175" y="8572"/>
                    <a:pt x="248602" y="0"/>
                    <a:pt x="238125" y="0"/>
                  </a:cubicBezTo>
                  <a:lnTo>
                    <a:pt x="57150" y="0"/>
                  </a:lnTo>
                  <a:cubicBezTo>
                    <a:pt x="46673" y="0"/>
                    <a:pt x="38100" y="8572"/>
                    <a:pt x="38100" y="19050"/>
                  </a:cubicBezTo>
                  <a:lnTo>
                    <a:pt x="38100" y="38100"/>
                  </a:lnTo>
                  <a:lnTo>
                    <a:pt x="19050" y="38100"/>
                  </a:lnTo>
                  <a:cubicBezTo>
                    <a:pt x="8572" y="38100"/>
                    <a:pt x="0" y="46672"/>
                    <a:pt x="0" y="57150"/>
                  </a:cubicBezTo>
                  <a:lnTo>
                    <a:pt x="0" y="266700"/>
                  </a:lnTo>
                  <a:cubicBezTo>
                    <a:pt x="0" y="277178"/>
                    <a:pt x="8572" y="285750"/>
                    <a:pt x="19050" y="285750"/>
                  </a:cubicBezTo>
                  <a:lnTo>
                    <a:pt x="200025" y="285750"/>
                  </a:lnTo>
                  <a:cubicBezTo>
                    <a:pt x="210502" y="285750"/>
                    <a:pt x="219075" y="277178"/>
                    <a:pt x="219075" y="266700"/>
                  </a:cubicBezTo>
                  <a:lnTo>
                    <a:pt x="219075" y="247650"/>
                  </a:lnTo>
                  <a:lnTo>
                    <a:pt x="247650" y="247650"/>
                  </a:lnTo>
                  <a:cubicBezTo>
                    <a:pt x="268605" y="247650"/>
                    <a:pt x="285750" y="230505"/>
                    <a:pt x="285750" y="209550"/>
                  </a:cubicBezTo>
                  <a:lnTo>
                    <a:pt x="285750" y="200025"/>
                  </a:lnTo>
                  <a:cubicBezTo>
                    <a:pt x="285750" y="194310"/>
                    <a:pt x="281940" y="190500"/>
                    <a:pt x="276225" y="190500"/>
                  </a:cubicBezTo>
                  <a:close/>
                  <a:moveTo>
                    <a:pt x="180975" y="47625"/>
                  </a:moveTo>
                  <a:lnTo>
                    <a:pt x="209550" y="47625"/>
                  </a:lnTo>
                  <a:cubicBezTo>
                    <a:pt x="215265" y="47625"/>
                    <a:pt x="219075" y="51435"/>
                    <a:pt x="219075" y="57150"/>
                  </a:cubicBezTo>
                  <a:cubicBezTo>
                    <a:pt x="219075" y="62865"/>
                    <a:pt x="215265" y="66675"/>
                    <a:pt x="209550" y="66675"/>
                  </a:cubicBezTo>
                  <a:lnTo>
                    <a:pt x="180975" y="66675"/>
                  </a:lnTo>
                  <a:cubicBezTo>
                    <a:pt x="175260" y="66675"/>
                    <a:pt x="171450" y="62865"/>
                    <a:pt x="171450" y="57150"/>
                  </a:cubicBezTo>
                  <a:cubicBezTo>
                    <a:pt x="171450" y="51435"/>
                    <a:pt x="175260" y="47625"/>
                    <a:pt x="180975" y="47625"/>
                  </a:cubicBezTo>
                  <a:close/>
                  <a:moveTo>
                    <a:pt x="180975" y="95250"/>
                  </a:moveTo>
                  <a:lnTo>
                    <a:pt x="209550" y="95250"/>
                  </a:lnTo>
                  <a:cubicBezTo>
                    <a:pt x="215265" y="95250"/>
                    <a:pt x="219075" y="99060"/>
                    <a:pt x="219075" y="104775"/>
                  </a:cubicBezTo>
                  <a:cubicBezTo>
                    <a:pt x="219075" y="110490"/>
                    <a:pt x="215265" y="114300"/>
                    <a:pt x="209550" y="114300"/>
                  </a:cubicBezTo>
                  <a:lnTo>
                    <a:pt x="180975" y="114300"/>
                  </a:lnTo>
                  <a:cubicBezTo>
                    <a:pt x="175260" y="114300"/>
                    <a:pt x="171450" y="110490"/>
                    <a:pt x="171450" y="104775"/>
                  </a:cubicBezTo>
                  <a:cubicBezTo>
                    <a:pt x="171450" y="99060"/>
                    <a:pt x="175260" y="95250"/>
                    <a:pt x="180975" y="95250"/>
                  </a:cubicBezTo>
                  <a:close/>
                  <a:moveTo>
                    <a:pt x="76200" y="57150"/>
                  </a:moveTo>
                  <a:cubicBezTo>
                    <a:pt x="76200" y="51435"/>
                    <a:pt x="80010" y="47625"/>
                    <a:pt x="85725" y="47625"/>
                  </a:cubicBezTo>
                  <a:lnTo>
                    <a:pt x="142875" y="47625"/>
                  </a:lnTo>
                  <a:cubicBezTo>
                    <a:pt x="148590" y="47625"/>
                    <a:pt x="152400" y="51435"/>
                    <a:pt x="152400" y="57150"/>
                  </a:cubicBezTo>
                  <a:lnTo>
                    <a:pt x="152400" y="104775"/>
                  </a:lnTo>
                  <a:cubicBezTo>
                    <a:pt x="152400" y="110490"/>
                    <a:pt x="148590" y="114300"/>
                    <a:pt x="142875" y="114300"/>
                  </a:cubicBezTo>
                  <a:lnTo>
                    <a:pt x="85725" y="114300"/>
                  </a:lnTo>
                  <a:cubicBezTo>
                    <a:pt x="80010" y="114300"/>
                    <a:pt x="76200" y="110490"/>
                    <a:pt x="76200" y="104775"/>
                  </a:cubicBezTo>
                  <a:lnTo>
                    <a:pt x="76200" y="57150"/>
                  </a:lnTo>
                  <a:close/>
                  <a:moveTo>
                    <a:pt x="85725" y="142875"/>
                  </a:moveTo>
                  <a:lnTo>
                    <a:pt x="209550" y="142875"/>
                  </a:lnTo>
                  <a:cubicBezTo>
                    <a:pt x="215265" y="142875"/>
                    <a:pt x="219075" y="146685"/>
                    <a:pt x="219075" y="152400"/>
                  </a:cubicBezTo>
                  <a:cubicBezTo>
                    <a:pt x="219075" y="158115"/>
                    <a:pt x="215265" y="161925"/>
                    <a:pt x="209550" y="161925"/>
                  </a:cubicBezTo>
                  <a:lnTo>
                    <a:pt x="85725" y="161925"/>
                  </a:lnTo>
                  <a:cubicBezTo>
                    <a:pt x="80010" y="161925"/>
                    <a:pt x="76200" y="158115"/>
                    <a:pt x="76200" y="152400"/>
                  </a:cubicBezTo>
                  <a:cubicBezTo>
                    <a:pt x="76200" y="146685"/>
                    <a:pt x="80010" y="142875"/>
                    <a:pt x="85725" y="142875"/>
                  </a:cubicBezTo>
                  <a:close/>
                  <a:moveTo>
                    <a:pt x="200025" y="266700"/>
                  </a:moveTo>
                  <a:lnTo>
                    <a:pt x="19050" y="266700"/>
                  </a:lnTo>
                  <a:lnTo>
                    <a:pt x="19050" y="57150"/>
                  </a:lnTo>
                  <a:lnTo>
                    <a:pt x="38100" y="57150"/>
                  </a:lnTo>
                  <a:lnTo>
                    <a:pt x="38100" y="207645"/>
                  </a:lnTo>
                  <a:cubicBezTo>
                    <a:pt x="38100" y="228600"/>
                    <a:pt x="54293" y="246697"/>
                    <a:pt x="74295" y="247650"/>
                  </a:cubicBezTo>
                  <a:cubicBezTo>
                    <a:pt x="76200" y="247650"/>
                    <a:pt x="100965" y="247650"/>
                    <a:pt x="200025" y="247650"/>
                  </a:cubicBezTo>
                  <a:lnTo>
                    <a:pt x="200025" y="266700"/>
                  </a:lnTo>
                  <a:close/>
                  <a:moveTo>
                    <a:pt x="247650" y="228600"/>
                  </a:moveTo>
                  <a:lnTo>
                    <a:pt x="109538" y="228600"/>
                  </a:lnTo>
                  <a:cubicBezTo>
                    <a:pt x="112395" y="222885"/>
                    <a:pt x="114300" y="216217"/>
                    <a:pt x="114300" y="209550"/>
                  </a:cubicBezTo>
                  <a:lnTo>
                    <a:pt x="266700" y="209550"/>
                  </a:lnTo>
                  <a:cubicBezTo>
                    <a:pt x="266700" y="220028"/>
                    <a:pt x="258127" y="228600"/>
                    <a:pt x="247650" y="2286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5" name="稻壳儿设计师PPT@老油条PPT_11"/>
          <p:cNvSpPr/>
          <p:nvPr/>
        </p:nvSpPr>
        <p:spPr>
          <a:xfrm>
            <a:off x="10620628" y="1687033"/>
            <a:ext cx="185045" cy="185138"/>
          </a:xfrm>
          <a:custGeom>
            <a:avLst/>
            <a:gdLst>
              <a:gd name="connsiteX0" fmla="*/ 171450 w 285750"/>
              <a:gd name="connsiteY0" fmla="*/ 161925 h 285894"/>
              <a:gd name="connsiteX1" fmla="*/ 171450 w 285750"/>
              <a:gd name="connsiteY1" fmla="*/ 276225 h 285894"/>
              <a:gd name="connsiteX2" fmla="*/ 160020 w 285750"/>
              <a:gd name="connsiteY2" fmla="*/ 285750 h 285894"/>
              <a:gd name="connsiteX3" fmla="*/ 57150 w 285750"/>
              <a:gd name="connsiteY3" fmla="*/ 260032 h 285894"/>
              <a:gd name="connsiteX4" fmla="*/ 57150 w 285750"/>
              <a:gd name="connsiteY4" fmla="*/ 276225 h 285894"/>
              <a:gd name="connsiteX5" fmla="*/ 47625 w 285750"/>
              <a:gd name="connsiteY5" fmla="*/ 285750 h 285894"/>
              <a:gd name="connsiteX6" fmla="*/ 38100 w 285750"/>
              <a:gd name="connsiteY6" fmla="*/ 276225 h 285894"/>
              <a:gd name="connsiteX7" fmla="*/ 38100 w 285750"/>
              <a:gd name="connsiteY7" fmla="*/ 255270 h 285894"/>
              <a:gd name="connsiteX8" fmla="*/ 7620 w 285750"/>
              <a:gd name="connsiteY8" fmla="*/ 247650 h 285894"/>
              <a:gd name="connsiteX9" fmla="*/ 0 w 285750"/>
              <a:gd name="connsiteY9" fmla="*/ 238125 h 285894"/>
              <a:gd name="connsiteX10" fmla="*/ 0 w 285750"/>
              <a:gd name="connsiteY10" fmla="*/ 190500 h 285894"/>
              <a:gd name="connsiteX11" fmla="*/ 7620 w 285750"/>
              <a:gd name="connsiteY11" fmla="*/ 180975 h 285894"/>
              <a:gd name="connsiteX12" fmla="*/ 160020 w 285750"/>
              <a:gd name="connsiteY12" fmla="*/ 152400 h 285894"/>
              <a:gd name="connsiteX13" fmla="*/ 171450 w 285750"/>
              <a:gd name="connsiteY13" fmla="*/ 161925 h 285894"/>
              <a:gd name="connsiteX14" fmla="*/ 257175 w 285750"/>
              <a:gd name="connsiteY14" fmla="*/ 0 h 285894"/>
              <a:gd name="connsiteX15" fmla="*/ 28575 w 285750"/>
              <a:gd name="connsiteY15" fmla="*/ 0 h 285894"/>
              <a:gd name="connsiteX16" fmla="*/ 0 w 285750"/>
              <a:gd name="connsiteY16" fmla="*/ 28575 h 285894"/>
              <a:gd name="connsiteX17" fmla="*/ 0 w 285750"/>
              <a:gd name="connsiteY17" fmla="*/ 104775 h 285894"/>
              <a:gd name="connsiteX18" fmla="*/ 28575 w 285750"/>
              <a:gd name="connsiteY18" fmla="*/ 133350 h 285894"/>
              <a:gd name="connsiteX19" fmla="*/ 190500 w 285750"/>
              <a:gd name="connsiteY19" fmla="*/ 133350 h 285894"/>
              <a:gd name="connsiteX20" fmla="*/ 190500 w 285750"/>
              <a:gd name="connsiteY20" fmla="*/ 180975 h 285894"/>
              <a:gd name="connsiteX21" fmla="*/ 207645 w 285750"/>
              <a:gd name="connsiteY21" fmla="*/ 186690 h 285894"/>
              <a:gd name="connsiteX22" fmla="*/ 242888 w 285750"/>
              <a:gd name="connsiteY22" fmla="*/ 133350 h 285894"/>
              <a:gd name="connsiteX23" fmla="*/ 257175 w 285750"/>
              <a:gd name="connsiteY23" fmla="*/ 133350 h 285894"/>
              <a:gd name="connsiteX24" fmla="*/ 285750 w 285750"/>
              <a:gd name="connsiteY24" fmla="*/ 104775 h 285894"/>
              <a:gd name="connsiteX25" fmla="*/ 285750 w 285750"/>
              <a:gd name="connsiteY25" fmla="*/ 28575 h 285894"/>
              <a:gd name="connsiteX26" fmla="*/ 257175 w 285750"/>
              <a:gd name="connsiteY26" fmla="*/ 0 h 285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85750" h="285894">
                <a:moveTo>
                  <a:pt x="171450" y="161925"/>
                </a:moveTo>
                <a:lnTo>
                  <a:pt x="171450" y="276225"/>
                </a:lnTo>
                <a:cubicBezTo>
                  <a:pt x="171450" y="282893"/>
                  <a:pt x="165735" y="286703"/>
                  <a:pt x="160020" y="285750"/>
                </a:cubicBezTo>
                <a:lnTo>
                  <a:pt x="57150" y="260032"/>
                </a:lnTo>
                <a:lnTo>
                  <a:pt x="57150" y="276225"/>
                </a:lnTo>
                <a:cubicBezTo>
                  <a:pt x="57150" y="281940"/>
                  <a:pt x="53340" y="285750"/>
                  <a:pt x="47625" y="285750"/>
                </a:cubicBezTo>
                <a:cubicBezTo>
                  <a:pt x="41910" y="285750"/>
                  <a:pt x="38100" y="281940"/>
                  <a:pt x="38100" y="276225"/>
                </a:cubicBezTo>
                <a:lnTo>
                  <a:pt x="38100" y="255270"/>
                </a:lnTo>
                <a:lnTo>
                  <a:pt x="7620" y="247650"/>
                </a:lnTo>
                <a:cubicBezTo>
                  <a:pt x="3810" y="246697"/>
                  <a:pt x="0" y="242888"/>
                  <a:pt x="0" y="238125"/>
                </a:cubicBezTo>
                <a:lnTo>
                  <a:pt x="0" y="190500"/>
                </a:lnTo>
                <a:cubicBezTo>
                  <a:pt x="0" y="185738"/>
                  <a:pt x="2858" y="181928"/>
                  <a:pt x="7620" y="180975"/>
                </a:cubicBezTo>
                <a:lnTo>
                  <a:pt x="160020" y="152400"/>
                </a:lnTo>
                <a:cubicBezTo>
                  <a:pt x="165735" y="151447"/>
                  <a:pt x="171450" y="156210"/>
                  <a:pt x="171450" y="161925"/>
                </a:cubicBezTo>
                <a:close/>
                <a:moveTo>
                  <a:pt x="257175" y="0"/>
                </a:moveTo>
                <a:lnTo>
                  <a:pt x="28575" y="0"/>
                </a:lnTo>
                <a:cubicBezTo>
                  <a:pt x="12383" y="0"/>
                  <a:pt x="0" y="12383"/>
                  <a:pt x="0" y="28575"/>
                </a:cubicBezTo>
                <a:lnTo>
                  <a:pt x="0" y="104775"/>
                </a:lnTo>
                <a:cubicBezTo>
                  <a:pt x="0" y="120968"/>
                  <a:pt x="12383" y="133350"/>
                  <a:pt x="28575" y="133350"/>
                </a:cubicBezTo>
                <a:lnTo>
                  <a:pt x="190500" y="133350"/>
                </a:lnTo>
                <a:lnTo>
                  <a:pt x="190500" y="180975"/>
                </a:lnTo>
                <a:cubicBezTo>
                  <a:pt x="190500" y="190500"/>
                  <a:pt x="202883" y="194310"/>
                  <a:pt x="207645" y="186690"/>
                </a:cubicBezTo>
                <a:lnTo>
                  <a:pt x="242888" y="133350"/>
                </a:lnTo>
                <a:lnTo>
                  <a:pt x="257175" y="133350"/>
                </a:lnTo>
                <a:cubicBezTo>
                  <a:pt x="273368" y="133350"/>
                  <a:pt x="285750" y="120968"/>
                  <a:pt x="285750" y="104775"/>
                </a:cubicBezTo>
                <a:lnTo>
                  <a:pt x="285750" y="28575"/>
                </a:lnTo>
                <a:cubicBezTo>
                  <a:pt x="285750" y="12383"/>
                  <a:pt x="273368" y="0"/>
                  <a:pt x="25717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稻壳儿设计师PPT@老油条PPT_12"/>
          <p:cNvSpPr/>
          <p:nvPr/>
        </p:nvSpPr>
        <p:spPr>
          <a:xfrm>
            <a:off x="7655953" y="2017583"/>
            <a:ext cx="1814951" cy="761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</a:t>
            </a:r>
          </a:p>
        </p:txBody>
      </p:sp>
      <p:sp>
        <p:nvSpPr>
          <p:cNvPr id="70" name="稻壳儿设计师PPT@老油条PPT_13"/>
          <p:cNvSpPr/>
          <p:nvPr/>
        </p:nvSpPr>
        <p:spPr>
          <a:xfrm>
            <a:off x="9804963" y="2017583"/>
            <a:ext cx="1814951" cy="761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</a:t>
            </a:r>
          </a:p>
        </p:txBody>
      </p:sp>
      <p:sp>
        <p:nvSpPr>
          <p:cNvPr id="4097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稻壳儿设计师PPT@老油条PPT_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243" t="2397" r="26936" b="4741"/>
          <a:stretch>
            <a:fillRect/>
          </a:stretch>
        </p:blipFill>
        <p:spPr>
          <a:xfrm>
            <a:off x="674924" y="1516889"/>
            <a:ext cx="4419590" cy="4538994"/>
          </a:xfrm>
          <a:custGeom>
            <a:avLst/>
            <a:gdLst>
              <a:gd name="connsiteX0" fmla="*/ 3454654 w 4419590"/>
              <a:gd name="connsiteY0" fmla="*/ 582098 h 4538994"/>
              <a:gd name="connsiteX1" fmla="*/ 4419590 w 4419590"/>
              <a:gd name="connsiteY1" fmla="*/ 582098 h 4538994"/>
              <a:gd name="connsiteX2" fmla="*/ 4419590 w 4419590"/>
              <a:gd name="connsiteY2" fmla="*/ 4538994 h 4538994"/>
              <a:gd name="connsiteX3" fmla="*/ 3454654 w 4419590"/>
              <a:gd name="connsiteY3" fmla="*/ 4538994 h 4538994"/>
              <a:gd name="connsiteX4" fmla="*/ 1151552 w 4419590"/>
              <a:gd name="connsiteY4" fmla="*/ 582098 h 4538994"/>
              <a:gd name="connsiteX5" fmla="*/ 2116488 w 4419590"/>
              <a:gd name="connsiteY5" fmla="*/ 582098 h 4538994"/>
              <a:gd name="connsiteX6" fmla="*/ 2116488 w 4419590"/>
              <a:gd name="connsiteY6" fmla="*/ 4538994 h 4538994"/>
              <a:gd name="connsiteX7" fmla="*/ 1151552 w 4419590"/>
              <a:gd name="connsiteY7" fmla="*/ 4538994 h 4538994"/>
              <a:gd name="connsiteX8" fmla="*/ 2303103 w 4419590"/>
              <a:gd name="connsiteY8" fmla="*/ 0 h 4538994"/>
              <a:gd name="connsiteX9" fmla="*/ 3268039 w 4419590"/>
              <a:gd name="connsiteY9" fmla="*/ 0 h 4538994"/>
              <a:gd name="connsiteX10" fmla="*/ 3268039 w 4419590"/>
              <a:gd name="connsiteY10" fmla="*/ 3956897 h 4538994"/>
              <a:gd name="connsiteX11" fmla="*/ 2303103 w 4419590"/>
              <a:gd name="connsiteY11" fmla="*/ 3956897 h 4538994"/>
              <a:gd name="connsiteX12" fmla="*/ 0 w 4419590"/>
              <a:gd name="connsiteY12" fmla="*/ 0 h 4538994"/>
              <a:gd name="connsiteX13" fmla="*/ 964937 w 4419590"/>
              <a:gd name="connsiteY13" fmla="*/ 0 h 4538994"/>
              <a:gd name="connsiteX14" fmla="*/ 964937 w 4419590"/>
              <a:gd name="connsiteY14" fmla="*/ 3956897 h 4538994"/>
              <a:gd name="connsiteX15" fmla="*/ 0 w 4419590"/>
              <a:gd name="connsiteY15" fmla="*/ 3956897 h 4538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419590" h="4538994">
                <a:moveTo>
                  <a:pt x="3454654" y="582098"/>
                </a:moveTo>
                <a:lnTo>
                  <a:pt x="4419590" y="582098"/>
                </a:lnTo>
                <a:lnTo>
                  <a:pt x="4419590" y="4538994"/>
                </a:lnTo>
                <a:lnTo>
                  <a:pt x="3454654" y="4538994"/>
                </a:lnTo>
                <a:close/>
                <a:moveTo>
                  <a:pt x="1151552" y="582098"/>
                </a:moveTo>
                <a:lnTo>
                  <a:pt x="2116488" y="582098"/>
                </a:lnTo>
                <a:lnTo>
                  <a:pt x="2116488" y="4538994"/>
                </a:lnTo>
                <a:lnTo>
                  <a:pt x="1151552" y="4538994"/>
                </a:lnTo>
                <a:close/>
                <a:moveTo>
                  <a:pt x="2303103" y="0"/>
                </a:moveTo>
                <a:lnTo>
                  <a:pt x="3268039" y="0"/>
                </a:lnTo>
                <a:lnTo>
                  <a:pt x="3268039" y="3956897"/>
                </a:lnTo>
                <a:lnTo>
                  <a:pt x="2303103" y="3956897"/>
                </a:lnTo>
                <a:close/>
                <a:moveTo>
                  <a:pt x="0" y="0"/>
                </a:moveTo>
                <a:lnTo>
                  <a:pt x="964937" y="0"/>
                </a:lnTo>
                <a:lnTo>
                  <a:pt x="964937" y="3956897"/>
                </a:lnTo>
                <a:lnTo>
                  <a:pt x="0" y="3956897"/>
                </a:lnTo>
                <a:close/>
              </a:path>
            </a:pathLst>
          </a:custGeom>
        </p:spPr>
      </p:pic>
      <p:grpSp>
        <p:nvGrpSpPr>
          <p:cNvPr id="154" name="稻壳儿设计师PPT@老油条PPT_2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稻壳儿设计师PPT@老油条PPT_3"/>
          <p:cNvGrpSpPr/>
          <p:nvPr/>
        </p:nvGrpSpPr>
        <p:grpSpPr>
          <a:xfrm>
            <a:off x="-523875" y="-581026"/>
            <a:ext cx="2352676" cy="1980761"/>
            <a:chOff x="-523876" y="-581026"/>
            <a:chExt cx="3575051" cy="3009901"/>
          </a:xfrm>
        </p:grpSpPr>
        <p:sp>
          <p:nvSpPr>
            <p:cNvPr id="48" name="Freeform 101"/>
            <p:cNvSpPr/>
            <p:nvPr/>
          </p:nvSpPr>
          <p:spPr bwMode="auto">
            <a:xfrm flipH="1">
              <a:off x="-427039" y="503237"/>
              <a:ext cx="1049338" cy="1925638"/>
            </a:xfrm>
            <a:custGeom>
              <a:avLst/>
              <a:gdLst>
                <a:gd name="T0" fmla="*/ 185 w 186"/>
                <a:gd name="T1" fmla="*/ 124 h 341"/>
                <a:gd name="T2" fmla="*/ 179 w 186"/>
                <a:gd name="T3" fmla="*/ 93 h 341"/>
                <a:gd name="T4" fmla="*/ 166 w 186"/>
                <a:gd name="T5" fmla="*/ 55 h 341"/>
                <a:gd name="T6" fmla="*/ 150 w 186"/>
                <a:gd name="T7" fmla="*/ 22 h 341"/>
                <a:gd name="T8" fmla="*/ 134 w 186"/>
                <a:gd name="T9" fmla="*/ 8 h 341"/>
                <a:gd name="T10" fmla="*/ 118 w 186"/>
                <a:gd name="T11" fmla="*/ 1 h 341"/>
                <a:gd name="T12" fmla="*/ 89 w 186"/>
                <a:gd name="T13" fmla="*/ 12 h 341"/>
                <a:gd name="T14" fmla="*/ 54 w 186"/>
                <a:gd name="T15" fmla="*/ 54 h 341"/>
                <a:gd name="T16" fmla="*/ 6 w 186"/>
                <a:gd name="T17" fmla="*/ 122 h 341"/>
                <a:gd name="T18" fmla="*/ 1 w 186"/>
                <a:gd name="T19" fmla="*/ 145 h 341"/>
                <a:gd name="T20" fmla="*/ 6 w 186"/>
                <a:gd name="T21" fmla="*/ 181 h 341"/>
                <a:gd name="T22" fmla="*/ 26 w 186"/>
                <a:gd name="T23" fmla="*/ 256 h 341"/>
                <a:gd name="T24" fmla="*/ 38 w 186"/>
                <a:gd name="T25" fmla="*/ 295 h 341"/>
                <a:gd name="T26" fmla="*/ 53 w 186"/>
                <a:gd name="T27" fmla="*/ 327 h 341"/>
                <a:gd name="T28" fmla="*/ 77 w 186"/>
                <a:gd name="T29" fmla="*/ 339 h 341"/>
                <a:gd name="T30" fmla="*/ 125 w 186"/>
                <a:gd name="T31" fmla="*/ 305 h 341"/>
                <a:gd name="T32" fmla="*/ 145 w 186"/>
                <a:gd name="T33" fmla="*/ 266 h 341"/>
                <a:gd name="T34" fmla="*/ 164 w 186"/>
                <a:gd name="T35" fmla="*/ 217 h 341"/>
                <a:gd name="T36" fmla="*/ 178 w 186"/>
                <a:gd name="T37" fmla="*/ 173 h 341"/>
                <a:gd name="T38" fmla="*/ 185 w 186"/>
                <a:gd name="T39" fmla="*/ 1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341">
                  <a:moveTo>
                    <a:pt x="185" y="124"/>
                  </a:moveTo>
                  <a:cubicBezTo>
                    <a:pt x="184" y="113"/>
                    <a:pt x="182" y="103"/>
                    <a:pt x="179" y="93"/>
                  </a:cubicBezTo>
                  <a:cubicBezTo>
                    <a:pt x="175" y="80"/>
                    <a:pt x="170" y="68"/>
                    <a:pt x="166" y="55"/>
                  </a:cubicBezTo>
                  <a:cubicBezTo>
                    <a:pt x="162" y="43"/>
                    <a:pt x="157" y="32"/>
                    <a:pt x="150" y="22"/>
                  </a:cubicBezTo>
                  <a:cubicBezTo>
                    <a:pt x="146" y="15"/>
                    <a:pt x="141" y="10"/>
                    <a:pt x="134" y="8"/>
                  </a:cubicBezTo>
                  <a:cubicBezTo>
                    <a:pt x="129" y="4"/>
                    <a:pt x="124" y="1"/>
                    <a:pt x="118" y="1"/>
                  </a:cubicBezTo>
                  <a:cubicBezTo>
                    <a:pt x="106" y="0"/>
                    <a:pt x="97" y="4"/>
                    <a:pt x="89" y="12"/>
                  </a:cubicBezTo>
                  <a:cubicBezTo>
                    <a:pt x="77" y="25"/>
                    <a:pt x="65" y="39"/>
                    <a:pt x="54" y="54"/>
                  </a:cubicBezTo>
                  <a:cubicBezTo>
                    <a:pt x="37" y="76"/>
                    <a:pt x="20" y="98"/>
                    <a:pt x="6" y="122"/>
                  </a:cubicBezTo>
                  <a:cubicBezTo>
                    <a:pt x="2" y="129"/>
                    <a:pt x="0" y="137"/>
                    <a:pt x="1" y="145"/>
                  </a:cubicBezTo>
                  <a:cubicBezTo>
                    <a:pt x="2" y="157"/>
                    <a:pt x="3" y="169"/>
                    <a:pt x="6" y="181"/>
                  </a:cubicBezTo>
                  <a:cubicBezTo>
                    <a:pt x="12" y="206"/>
                    <a:pt x="18" y="231"/>
                    <a:pt x="26" y="256"/>
                  </a:cubicBezTo>
                  <a:cubicBezTo>
                    <a:pt x="30" y="269"/>
                    <a:pt x="35" y="282"/>
                    <a:pt x="38" y="295"/>
                  </a:cubicBezTo>
                  <a:cubicBezTo>
                    <a:pt x="42" y="306"/>
                    <a:pt x="47" y="317"/>
                    <a:pt x="53" y="327"/>
                  </a:cubicBezTo>
                  <a:cubicBezTo>
                    <a:pt x="58" y="336"/>
                    <a:pt x="67" y="341"/>
                    <a:pt x="77" y="339"/>
                  </a:cubicBezTo>
                  <a:cubicBezTo>
                    <a:pt x="99" y="336"/>
                    <a:pt x="116" y="327"/>
                    <a:pt x="125" y="305"/>
                  </a:cubicBezTo>
                  <a:cubicBezTo>
                    <a:pt x="133" y="292"/>
                    <a:pt x="139" y="279"/>
                    <a:pt x="145" y="266"/>
                  </a:cubicBezTo>
                  <a:cubicBezTo>
                    <a:pt x="153" y="250"/>
                    <a:pt x="159" y="234"/>
                    <a:pt x="164" y="217"/>
                  </a:cubicBezTo>
                  <a:cubicBezTo>
                    <a:pt x="168" y="203"/>
                    <a:pt x="171" y="187"/>
                    <a:pt x="178" y="173"/>
                  </a:cubicBezTo>
                  <a:cubicBezTo>
                    <a:pt x="184" y="157"/>
                    <a:pt x="186" y="141"/>
                    <a:pt x="185" y="124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2"/>
            <p:cNvSpPr/>
            <p:nvPr/>
          </p:nvSpPr>
          <p:spPr bwMode="auto">
            <a:xfrm flipH="1">
              <a:off x="646112" y="-276226"/>
              <a:ext cx="1303338" cy="920750"/>
            </a:xfrm>
            <a:custGeom>
              <a:avLst/>
              <a:gdLst>
                <a:gd name="T0" fmla="*/ 225 w 231"/>
                <a:gd name="T1" fmla="*/ 127 h 163"/>
                <a:gd name="T2" fmla="*/ 210 w 231"/>
                <a:gd name="T3" fmla="*/ 97 h 163"/>
                <a:gd name="T4" fmla="*/ 179 w 231"/>
                <a:gd name="T5" fmla="*/ 49 h 163"/>
                <a:gd name="T6" fmla="*/ 166 w 231"/>
                <a:gd name="T7" fmla="*/ 30 h 163"/>
                <a:gd name="T8" fmla="*/ 148 w 231"/>
                <a:gd name="T9" fmla="*/ 17 h 163"/>
                <a:gd name="T10" fmla="*/ 108 w 231"/>
                <a:gd name="T11" fmla="*/ 7 h 163"/>
                <a:gd name="T12" fmla="*/ 27 w 231"/>
                <a:gd name="T13" fmla="*/ 1 h 163"/>
                <a:gd name="T14" fmla="*/ 4 w 231"/>
                <a:gd name="T15" fmla="*/ 16 h 163"/>
                <a:gd name="T16" fmla="*/ 3 w 231"/>
                <a:gd name="T17" fmla="*/ 44 h 163"/>
                <a:gd name="T18" fmla="*/ 6 w 231"/>
                <a:gd name="T19" fmla="*/ 62 h 163"/>
                <a:gd name="T20" fmla="*/ 10 w 231"/>
                <a:gd name="T21" fmla="*/ 90 h 163"/>
                <a:gd name="T22" fmla="*/ 19 w 231"/>
                <a:gd name="T23" fmla="*/ 145 h 163"/>
                <a:gd name="T24" fmla="*/ 20 w 231"/>
                <a:gd name="T25" fmla="*/ 150 h 163"/>
                <a:gd name="T26" fmla="*/ 40 w 231"/>
                <a:gd name="T27" fmla="*/ 163 h 163"/>
                <a:gd name="T28" fmla="*/ 55 w 231"/>
                <a:gd name="T29" fmla="*/ 158 h 163"/>
                <a:gd name="T30" fmla="*/ 92 w 231"/>
                <a:gd name="T31" fmla="*/ 150 h 163"/>
                <a:gd name="T32" fmla="*/ 143 w 231"/>
                <a:gd name="T33" fmla="*/ 155 h 163"/>
                <a:gd name="T34" fmla="*/ 209 w 231"/>
                <a:gd name="T35" fmla="*/ 160 h 163"/>
                <a:gd name="T36" fmla="*/ 218 w 231"/>
                <a:gd name="T37" fmla="*/ 159 h 163"/>
                <a:gd name="T38" fmla="*/ 221 w 231"/>
                <a:gd name="T39" fmla="*/ 157 h 163"/>
                <a:gd name="T40" fmla="*/ 225 w 231"/>
                <a:gd name="T4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163">
                  <a:moveTo>
                    <a:pt x="225" y="127"/>
                  </a:moveTo>
                  <a:cubicBezTo>
                    <a:pt x="222" y="117"/>
                    <a:pt x="216" y="107"/>
                    <a:pt x="210" y="97"/>
                  </a:cubicBezTo>
                  <a:cubicBezTo>
                    <a:pt x="200" y="81"/>
                    <a:pt x="189" y="66"/>
                    <a:pt x="179" y="49"/>
                  </a:cubicBezTo>
                  <a:cubicBezTo>
                    <a:pt x="175" y="43"/>
                    <a:pt x="171" y="36"/>
                    <a:pt x="166" y="30"/>
                  </a:cubicBezTo>
                  <a:cubicBezTo>
                    <a:pt x="161" y="24"/>
                    <a:pt x="155" y="19"/>
                    <a:pt x="148" y="17"/>
                  </a:cubicBezTo>
                  <a:cubicBezTo>
                    <a:pt x="135" y="13"/>
                    <a:pt x="121" y="9"/>
                    <a:pt x="108" y="7"/>
                  </a:cubicBezTo>
                  <a:cubicBezTo>
                    <a:pt x="81" y="4"/>
                    <a:pt x="54" y="3"/>
                    <a:pt x="27" y="1"/>
                  </a:cubicBezTo>
                  <a:cubicBezTo>
                    <a:pt x="17" y="0"/>
                    <a:pt x="8" y="6"/>
                    <a:pt x="4" y="16"/>
                  </a:cubicBezTo>
                  <a:cubicBezTo>
                    <a:pt x="0" y="26"/>
                    <a:pt x="1" y="35"/>
                    <a:pt x="3" y="44"/>
                  </a:cubicBezTo>
                  <a:cubicBezTo>
                    <a:pt x="3" y="50"/>
                    <a:pt x="5" y="56"/>
                    <a:pt x="6" y="62"/>
                  </a:cubicBezTo>
                  <a:cubicBezTo>
                    <a:pt x="8" y="72"/>
                    <a:pt x="10" y="81"/>
                    <a:pt x="10" y="90"/>
                  </a:cubicBezTo>
                  <a:cubicBezTo>
                    <a:pt x="11" y="109"/>
                    <a:pt x="16" y="127"/>
                    <a:pt x="19" y="145"/>
                  </a:cubicBezTo>
                  <a:cubicBezTo>
                    <a:pt x="19" y="147"/>
                    <a:pt x="20" y="149"/>
                    <a:pt x="20" y="150"/>
                  </a:cubicBezTo>
                  <a:cubicBezTo>
                    <a:pt x="24" y="159"/>
                    <a:pt x="30" y="163"/>
                    <a:pt x="40" y="163"/>
                  </a:cubicBezTo>
                  <a:cubicBezTo>
                    <a:pt x="45" y="162"/>
                    <a:pt x="50" y="161"/>
                    <a:pt x="55" y="158"/>
                  </a:cubicBezTo>
                  <a:cubicBezTo>
                    <a:pt x="67" y="152"/>
                    <a:pt x="79" y="149"/>
                    <a:pt x="92" y="150"/>
                  </a:cubicBezTo>
                  <a:cubicBezTo>
                    <a:pt x="109" y="152"/>
                    <a:pt x="126" y="153"/>
                    <a:pt x="143" y="155"/>
                  </a:cubicBezTo>
                  <a:cubicBezTo>
                    <a:pt x="165" y="158"/>
                    <a:pt x="187" y="160"/>
                    <a:pt x="209" y="160"/>
                  </a:cubicBezTo>
                  <a:cubicBezTo>
                    <a:pt x="212" y="160"/>
                    <a:pt x="215" y="161"/>
                    <a:pt x="218" y="159"/>
                  </a:cubicBezTo>
                  <a:cubicBezTo>
                    <a:pt x="219" y="158"/>
                    <a:pt x="221" y="158"/>
                    <a:pt x="221" y="157"/>
                  </a:cubicBezTo>
                  <a:cubicBezTo>
                    <a:pt x="231" y="148"/>
                    <a:pt x="229" y="137"/>
                    <a:pt x="225" y="1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3"/>
            <p:cNvSpPr/>
            <p:nvPr/>
          </p:nvSpPr>
          <p:spPr bwMode="auto">
            <a:xfrm flipH="1">
              <a:off x="-523876" y="-508001"/>
              <a:ext cx="1570038" cy="1943101"/>
            </a:xfrm>
            <a:custGeom>
              <a:avLst/>
              <a:gdLst>
                <a:gd name="T0" fmla="*/ 39 w 278"/>
                <a:gd name="T1" fmla="*/ 29 h 344"/>
                <a:gd name="T2" fmla="*/ 58 w 278"/>
                <a:gd name="T3" fmla="*/ 13 h 344"/>
                <a:gd name="T4" fmla="*/ 110 w 278"/>
                <a:gd name="T5" fmla="*/ 20 h 344"/>
                <a:gd name="T6" fmla="*/ 134 w 278"/>
                <a:gd name="T7" fmla="*/ 54 h 344"/>
                <a:gd name="T8" fmla="*/ 174 w 278"/>
                <a:gd name="T9" fmla="*/ 97 h 344"/>
                <a:gd name="T10" fmla="*/ 264 w 278"/>
                <a:gd name="T11" fmla="*/ 183 h 344"/>
                <a:gd name="T12" fmla="*/ 278 w 278"/>
                <a:gd name="T13" fmla="*/ 208 h 344"/>
                <a:gd name="T14" fmla="*/ 274 w 278"/>
                <a:gd name="T15" fmla="*/ 222 h 344"/>
                <a:gd name="T16" fmla="*/ 246 w 278"/>
                <a:gd name="T17" fmla="*/ 254 h 344"/>
                <a:gd name="T18" fmla="*/ 198 w 278"/>
                <a:gd name="T19" fmla="*/ 306 h 344"/>
                <a:gd name="T20" fmla="*/ 163 w 278"/>
                <a:gd name="T21" fmla="*/ 340 h 344"/>
                <a:gd name="T22" fmla="*/ 148 w 278"/>
                <a:gd name="T23" fmla="*/ 342 h 344"/>
                <a:gd name="T24" fmla="*/ 120 w 278"/>
                <a:gd name="T25" fmla="*/ 314 h 344"/>
                <a:gd name="T26" fmla="*/ 89 w 278"/>
                <a:gd name="T27" fmla="*/ 273 h 344"/>
                <a:gd name="T28" fmla="*/ 70 w 278"/>
                <a:gd name="T29" fmla="*/ 256 h 344"/>
                <a:gd name="T30" fmla="*/ 52 w 278"/>
                <a:gd name="T31" fmla="*/ 231 h 344"/>
                <a:gd name="T32" fmla="*/ 18 w 278"/>
                <a:gd name="T33" fmla="*/ 143 h 344"/>
                <a:gd name="T34" fmla="*/ 7 w 278"/>
                <a:gd name="T35" fmla="*/ 115 h 344"/>
                <a:gd name="T36" fmla="*/ 1 w 278"/>
                <a:gd name="T37" fmla="*/ 71 h 344"/>
                <a:gd name="T38" fmla="*/ 7 w 278"/>
                <a:gd name="T39" fmla="*/ 57 h 344"/>
                <a:gd name="T40" fmla="*/ 39 w 278"/>
                <a:gd name="T41" fmla="*/ 2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344">
                  <a:moveTo>
                    <a:pt x="39" y="29"/>
                  </a:moveTo>
                  <a:cubicBezTo>
                    <a:pt x="44" y="25"/>
                    <a:pt x="51" y="20"/>
                    <a:pt x="58" y="13"/>
                  </a:cubicBezTo>
                  <a:cubicBezTo>
                    <a:pt x="72" y="0"/>
                    <a:pt x="101" y="5"/>
                    <a:pt x="110" y="20"/>
                  </a:cubicBezTo>
                  <a:cubicBezTo>
                    <a:pt x="118" y="31"/>
                    <a:pt x="126" y="42"/>
                    <a:pt x="134" y="54"/>
                  </a:cubicBezTo>
                  <a:cubicBezTo>
                    <a:pt x="146" y="70"/>
                    <a:pt x="160" y="84"/>
                    <a:pt x="174" y="97"/>
                  </a:cubicBezTo>
                  <a:cubicBezTo>
                    <a:pt x="205" y="125"/>
                    <a:pt x="235" y="153"/>
                    <a:pt x="264" y="183"/>
                  </a:cubicBezTo>
                  <a:cubicBezTo>
                    <a:pt x="271" y="190"/>
                    <a:pt x="277" y="198"/>
                    <a:pt x="278" y="208"/>
                  </a:cubicBezTo>
                  <a:cubicBezTo>
                    <a:pt x="278" y="214"/>
                    <a:pt x="277" y="218"/>
                    <a:pt x="274" y="222"/>
                  </a:cubicBezTo>
                  <a:cubicBezTo>
                    <a:pt x="265" y="233"/>
                    <a:pt x="256" y="244"/>
                    <a:pt x="246" y="254"/>
                  </a:cubicBezTo>
                  <a:cubicBezTo>
                    <a:pt x="230" y="272"/>
                    <a:pt x="214" y="289"/>
                    <a:pt x="198" y="306"/>
                  </a:cubicBezTo>
                  <a:cubicBezTo>
                    <a:pt x="187" y="318"/>
                    <a:pt x="175" y="329"/>
                    <a:pt x="163" y="340"/>
                  </a:cubicBezTo>
                  <a:cubicBezTo>
                    <a:pt x="158" y="344"/>
                    <a:pt x="153" y="344"/>
                    <a:pt x="148" y="342"/>
                  </a:cubicBezTo>
                  <a:cubicBezTo>
                    <a:pt x="135" y="336"/>
                    <a:pt x="125" y="326"/>
                    <a:pt x="120" y="314"/>
                  </a:cubicBezTo>
                  <a:cubicBezTo>
                    <a:pt x="113" y="297"/>
                    <a:pt x="103" y="284"/>
                    <a:pt x="89" y="273"/>
                  </a:cubicBezTo>
                  <a:cubicBezTo>
                    <a:pt x="82" y="267"/>
                    <a:pt x="76" y="262"/>
                    <a:pt x="70" y="256"/>
                  </a:cubicBezTo>
                  <a:cubicBezTo>
                    <a:pt x="62" y="249"/>
                    <a:pt x="56" y="241"/>
                    <a:pt x="52" y="231"/>
                  </a:cubicBezTo>
                  <a:cubicBezTo>
                    <a:pt x="39" y="203"/>
                    <a:pt x="28" y="173"/>
                    <a:pt x="18" y="143"/>
                  </a:cubicBezTo>
                  <a:cubicBezTo>
                    <a:pt x="15" y="134"/>
                    <a:pt x="12" y="124"/>
                    <a:pt x="7" y="115"/>
                  </a:cubicBezTo>
                  <a:cubicBezTo>
                    <a:pt x="1" y="101"/>
                    <a:pt x="1" y="86"/>
                    <a:pt x="1" y="71"/>
                  </a:cubicBezTo>
                  <a:cubicBezTo>
                    <a:pt x="0" y="66"/>
                    <a:pt x="3" y="61"/>
                    <a:pt x="7" y="57"/>
                  </a:cubicBezTo>
                  <a:cubicBezTo>
                    <a:pt x="16" y="47"/>
                    <a:pt x="27" y="40"/>
                    <a:pt x="39" y="29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4"/>
            <p:cNvSpPr/>
            <p:nvPr/>
          </p:nvSpPr>
          <p:spPr bwMode="auto">
            <a:xfrm flipH="1">
              <a:off x="741362" y="-581026"/>
              <a:ext cx="2309813" cy="998538"/>
            </a:xfrm>
            <a:custGeom>
              <a:avLst/>
              <a:gdLst>
                <a:gd name="T0" fmla="*/ 2 w 409"/>
                <a:gd name="T1" fmla="*/ 73 h 177"/>
                <a:gd name="T2" fmla="*/ 106 w 409"/>
                <a:gd name="T3" fmla="*/ 126 h 177"/>
                <a:gd name="T4" fmla="*/ 159 w 409"/>
                <a:gd name="T5" fmla="*/ 153 h 177"/>
                <a:gd name="T6" fmla="*/ 205 w 409"/>
                <a:gd name="T7" fmla="*/ 171 h 177"/>
                <a:gd name="T8" fmla="*/ 270 w 409"/>
                <a:gd name="T9" fmla="*/ 143 h 177"/>
                <a:gd name="T10" fmla="*/ 319 w 409"/>
                <a:gd name="T11" fmla="*/ 65 h 177"/>
                <a:gd name="T12" fmla="*/ 407 w 409"/>
                <a:gd name="T13" fmla="*/ 5 h 177"/>
                <a:gd name="T14" fmla="*/ 406 w 409"/>
                <a:gd name="T15" fmla="*/ 1 h 177"/>
                <a:gd name="T16" fmla="*/ 282 w 409"/>
                <a:gd name="T17" fmla="*/ 108 h 177"/>
                <a:gd name="T18" fmla="*/ 263 w 409"/>
                <a:gd name="T19" fmla="*/ 147 h 177"/>
                <a:gd name="T20" fmla="*/ 221 w 409"/>
                <a:gd name="T21" fmla="*/ 169 h 177"/>
                <a:gd name="T22" fmla="*/ 167 w 409"/>
                <a:gd name="T23" fmla="*/ 153 h 177"/>
                <a:gd name="T24" fmla="*/ 118 w 409"/>
                <a:gd name="T25" fmla="*/ 128 h 177"/>
                <a:gd name="T26" fmla="*/ 4 w 409"/>
                <a:gd name="T27" fmla="*/ 69 h 177"/>
                <a:gd name="T28" fmla="*/ 2 w 409"/>
                <a:gd name="T29" fmla="*/ 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177">
                  <a:moveTo>
                    <a:pt x="2" y="73"/>
                  </a:moveTo>
                  <a:cubicBezTo>
                    <a:pt x="37" y="91"/>
                    <a:pt x="71" y="108"/>
                    <a:pt x="106" y="126"/>
                  </a:cubicBezTo>
                  <a:cubicBezTo>
                    <a:pt x="123" y="135"/>
                    <a:pt x="141" y="144"/>
                    <a:pt x="159" y="153"/>
                  </a:cubicBezTo>
                  <a:cubicBezTo>
                    <a:pt x="173" y="160"/>
                    <a:pt x="188" y="168"/>
                    <a:pt x="205" y="171"/>
                  </a:cubicBezTo>
                  <a:cubicBezTo>
                    <a:pt x="231" y="177"/>
                    <a:pt x="258" y="169"/>
                    <a:pt x="270" y="143"/>
                  </a:cubicBezTo>
                  <a:cubicBezTo>
                    <a:pt x="283" y="114"/>
                    <a:pt x="297" y="88"/>
                    <a:pt x="319" y="65"/>
                  </a:cubicBezTo>
                  <a:cubicBezTo>
                    <a:pt x="343" y="39"/>
                    <a:pt x="374" y="18"/>
                    <a:pt x="407" y="5"/>
                  </a:cubicBezTo>
                  <a:cubicBezTo>
                    <a:pt x="409" y="4"/>
                    <a:pt x="408" y="0"/>
                    <a:pt x="406" y="1"/>
                  </a:cubicBezTo>
                  <a:cubicBezTo>
                    <a:pt x="354" y="22"/>
                    <a:pt x="310" y="59"/>
                    <a:pt x="282" y="108"/>
                  </a:cubicBezTo>
                  <a:cubicBezTo>
                    <a:pt x="275" y="120"/>
                    <a:pt x="270" y="134"/>
                    <a:pt x="263" y="147"/>
                  </a:cubicBezTo>
                  <a:cubicBezTo>
                    <a:pt x="255" y="162"/>
                    <a:pt x="238" y="169"/>
                    <a:pt x="221" y="169"/>
                  </a:cubicBezTo>
                  <a:cubicBezTo>
                    <a:pt x="202" y="169"/>
                    <a:pt x="184" y="161"/>
                    <a:pt x="167" y="153"/>
                  </a:cubicBezTo>
                  <a:cubicBezTo>
                    <a:pt x="151" y="144"/>
                    <a:pt x="135" y="136"/>
                    <a:pt x="118" y="128"/>
                  </a:cubicBezTo>
                  <a:cubicBezTo>
                    <a:pt x="80" y="108"/>
                    <a:pt x="42" y="89"/>
                    <a:pt x="4" y="69"/>
                  </a:cubicBezTo>
                  <a:cubicBezTo>
                    <a:pt x="2" y="68"/>
                    <a:pt x="0" y="72"/>
                    <a:pt x="2" y="73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稻壳儿设计师PPT@老油条PPT_4"/>
          <p:cNvSpPr/>
          <p:nvPr/>
        </p:nvSpPr>
        <p:spPr>
          <a:xfrm>
            <a:off x="3628571" y="422583"/>
            <a:ext cx="493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年度工作概述</a:t>
            </a:r>
          </a:p>
        </p:txBody>
      </p:sp>
      <p:sp>
        <p:nvSpPr>
          <p:cNvPr id="16" name="稻壳儿设计师PPT@老油条PPT_5"/>
          <p:cNvSpPr txBox="1"/>
          <p:nvPr/>
        </p:nvSpPr>
        <p:spPr>
          <a:xfrm>
            <a:off x="5890019" y="2121712"/>
            <a:ext cx="6001708" cy="7612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 market share. An action plan with executable, actionable and creative ideas can effectively enhance the company's reputation and brand reputation</a:t>
            </a:r>
          </a:p>
        </p:txBody>
      </p:sp>
      <p:sp>
        <p:nvSpPr>
          <p:cNvPr id="17" name="稻壳儿设计师PPT@老油条PPT_6"/>
          <p:cNvSpPr/>
          <p:nvPr/>
        </p:nvSpPr>
        <p:spPr>
          <a:xfrm>
            <a:off x="5890019" y="170488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F6F7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</a:t>
            </a:r>
          </a:p>
        </p:txBody>
      </p:sp>
      <p:grpSp>
        <p:nvGrpSpPr>
          <p:cNvPr id="18" name="稻壳儿设计师PPT@老油条PPT_7"/>
          <p:cNvGrpSpPr/>
          <p:nvPr/>
        </p:nvGrpSpPr>
        <p:grpSpPr>
          <a:xfrm>
            <a:off x="5636710" y="3935809"/>
            <a:ext cx="2921556" cy="1481341"/>
            <a:chOff x="8710884" y="3787894"/>
            <a:chExt cx="2921556" cy="1481341"/>
          </a:xfrm>
        </p:grpSpPr>
        <p:sp>
          <p:nvSpPr>
            <p:cNvPr id="19" name="矩形 18"/>
            <p:cNvSpPr/>
            <p:nvPr/>
          </p:nvSpPr>
          <p:spPr>
            <a:xfrm>
              <a:off x="8710884" y="4389635"/>
              <a:ext cx="2921556" cy="8796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</a:rPr>
                <a:t>Event planning is an effective behavior to increase market share. An action plan 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</a:rPr>
                <a:t>with executable, actionable and creative ideas can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9290472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BB997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21" name="稻壳儿设计师PPT@老油条PPT_8"/>
          <p:cNvGrpSpPr/>
          <p:nvPr/>
        </p:nvGrpSpPr>
        <p:grpSpPr>
          <a:xfrm>
            <a:off x="8890873" y="3935809"/>
            <a:ext cx="2921556" cy="1481341"/>
            <a:chOff x="8710884" y="3787894"/>
            <a:chExt cx="2921556" cy="1481341"/>
          </a:xfrm>
        </p:grpSpPr>
        <p:sp>
          <p:nvSpPr>
            <p:cNvPr id="22" name="矩形 21"/>
            <p:cNvSpPr/>
            <p:nvPr/>
          </p:nvSpPr>
          <p:spPr>
            <a:xfrm>
              <a:off x="8710884" y="4389635"/>
              <a:ext cx="2921556" cy="8796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</a:rPr>
                <a:t>Event planning is an effective behavior to increase market share. An action plan 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</a:rPr>
                <a:t>with executable, actionable and creative ideas can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9290472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BB997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sp>
        <p:nvSpPr>
          <p:cNvPr id="5121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稻壳儿设计师PPT@老油条PPT_1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稻壳儿设计师PPT@老油条PPT_2"/>
          <p:cNvGrpSpPr/>
          <p:nvPr/>
        </p:nvGrpSpPr>
        <p:grpSpPr>
          <a:xfrm>
            <a:off x="-523875" y="-581026"/>
            <a:ext cx="2352676" cy="1980761"/>
            <a:chOff x="-523876" y="-581026"/>
            <a:chExt cx="3575051" cy="3009901"/>
          </a:xfrm>
        </p:grpSpPr>
        <p:sp>
          <p:nvSpPr>
            <p:cNvPr id="48" name="Freeform 101"/>
            <p:cNvSpPr/>
            <p:nvPr/>
          </p:nvSpPr>
          <p:spPr bwMode="auto">
            <a:xfrm flipH="1">
              <a:off x="-427039" y="503237"/>
              <a:ext cx="1049338" cy="1925638"/>
            </a:xfrm>
            <a:custGeom>
              <a:avLst/>
              <a:gdLst>
                <a:gd name="T0" fmla="*/ 185 w 186"/>
                <a:gd name="T1" fmla="*/ 124 h 341"/>
                <a:gd name="T2" fmla="*/ 179 w 186"/>
                <a:gd name="T3" fmla="*/ 93 h 341"/>
                <a:gd name="T4" fmla="*/ 166 w 186"/>
                <a:gd name="T5" fmla="*/ 55 h 341"/>
                <a:gd name="T6" fmla="*/ 150 w 186"/>
                <a:gd name="T7" fmla="*/ 22 h 341"/>
                <a:gd name="T8" fmla="*/ 134 w 186"/>
                <a:gd name="T9" fmla="*/ 8 h 341"/>
                <a:gd name="T10" fmla="*/ 118 w 186"/>
                <a:gd name="T11" fmla="*/ 1 h 341"/>
                <a:gd name="T12" fmla="*/ 89 w 186"/>
                <a:gd name="T13" fmla="*/ 12 h 341"/>
                <a:gd name="T14" fmla="*/ 54 w 186"/>
                <a:gd name="T15" fmla="*/ 54 h 341"/>
                <a:gd name="T16" fmla="*/ 6 w 186"/>
                <a:gd name="T17" fmla="*/ 122 h 341"/>
                <a:gd name="T18" fmla="*/ 1 w 186"/>
                <a:gd name="T19" fmla="*/ 145 h 341"/>
                <a:gd name="T20" fmla="*/ 6 w 186"/>
                <a:gd name="T21" fmla="*/ 181 h 341"/>
                <a:gd name="T22" fmla="*/ 26 w 186"/>
                <a:gd name="T23" fmla="*/ 256 h 341"/>
                <a:gd name="T24" fmla="*/ 38 w 186"/>
                <a:gd name="T25" fmla="*/ 295 h 341"/>
                <a:gd name="T26" fmla="*/ 53 w 186"/>
                <a:gd name="T27" fmla="*/ 327 h 341"/>
                <a:gd name="T28" fmla="*/ 77 w 186"/>
                <a:gd name="T29" fmla="*/ 339 h 341"/>
                <a:gd name="T30" fmla="*/ 125 w 186"/>
                <a:gd name="T31" fmla="*/ 305 h 341"/>
                <a:gd name="T32" fmla="*/ 145 w 186"/>
                <a:gd name="T33" fmla="*/ 266 h 341"/>
                <a:gd name="T34" fmla="*/ 164 w 186"/>
                <a:gd name="T35" fmla="*/ 217 h 341"/>
                <a:gd name="T36" fmla="*/ 178 w 186"/>
                <a:gd name="T37" fmla="*/ 173 h 341"/>
                <a:gd name="T38" fmla="*/ 185 w 186"/>
                <a:gd name="T39" fmla="*/ 1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341">
                  <a:moveTo>
                    <a:pt x="185" y="124"/>
                  </a:moveTo>
                  <a:cubicBezTo>
                    <a:pt x="184" y="113"/>
                    <a:pt x="182" y="103"/>
                    <a:pt x="179" y="93"/>
                  </a:cubicBezTo>
                  <a:cubicBezTo>
                    <a:pt x="175" y="80"/>
                    <a:pt x="170" y="68"/>
                    <a:pt x="166" y="55"/>
                  </a:cubicBezTo>
                  <a:cubicBezTo>
                    <a:pt x="162" y="43"/>
                    <a:pt x="157" y="32"/>
                    <a:pt x="150" y="22"/>
                  </a:cubicBezTo>
                  <a:cubicBezTo>
                    <a:pt x="146" y="15"/>
                    <a:pt x="141" y="10"/>
                    <a:pt x="134" y="8"/>
                  </a:cubicBezTo>
                  <a:cubicBezTo>
                    <a:pt x="129" y="4"/>
                    <a:pt x="124" y="1"/>
                    <a:pt x="118" y="1"/>
                  </a:cubicBezTo>
                  <a:cubicBezTo>
                    <a:pt x="106" y="0"/>
                    <a:pt x="97" y="4"/>
                    <a:pt x="89" y="12"/>
                  </a:cubicBezTo>
                  <a:cubicBezTo>
                    <a:pt x="77" y="25"/>
                    <a:pt x="65" y="39"/>
                    <a:pt x="54" y="54"/>
                  </a:cubicBezTo>
                  <a:cubicBezTo>
                    <a:pt x="37" y="76"/>
                    <a:pt x="20" y="98"/>
                    <a:pt x="6" y="122"/>
                  </a:cubicBezTo>
                  <a:cubicBezTo>
                    <a:pt x="2" y="129"/>
                    <a:pt x="0" y="137"/>
                    <a:pt x="1" y="145"/>
                  </a:cubicBezTo>
                  <a:cubicBezTo>
                    <a:pt x="2" y="157"/>
                    <a:pt x="3" y="169"/>
                    <a:pt x="6" y="181"/>
                  </a:cubicBezTo>
                  <a:cubicBezTo>
                    <a:pt x="12" y="206"/>
                    <a:pt x="18" y="231"/>
                    <a:pt x="26" y="256"/>
                  </a:cubicBezTo>
                  <a:cubicBezTo>
                    <a:pt x="30" y="269"/>
                    <a:pt x="35" y="282"/>
                    <a:pt x="38" y="295"/>
                  </a:cubicBezTo>
                  <a:cubicBezTo>
                    <a:pt x="42" y="306"/>
                    <a:pt x="47" y="317"/>
                    <a:pt x="53" y="327"/>
                  </a:cubicBezTo>
                  <a:cubicBezTo>
                    <a:pt x="58" y="336"/>
                    <a:pt x="67" y="341"/>
                    <a:pt x="77" y="339"/>
                  </a:cubicBezTo>
                  <a:cubicBezTo>
                    <a:pt x="99" y="336"/>
                    <a:pt x="116" y="327"/>
                    <a:pt x="125" y="305"/>
                  </a:cubicBezTo>
                  <a:cubicBezTo>
                    <a:pt x="133" y="292"/>
                    <a:pt x="139" y="279"/>
                    <a:pt x="145" y="266"/>
                  </a:cubicBezTo>
                  <a:cubicBezTo>
                    <a:pt x="153" y="250"/>
                    <a:pt x="159" y="234"/>
                    <a:pt x="164" y="217"/>
                  </a:cubicBezTo>
                  <a:cubicBezTo>
                    <a:pt x="168" y="203"/>
                    <a:pt x="171" y="187"/>
                    <a:pt x="178" y="173"/>
                  </a:cubicBezTo>
                  <a:cubicBezTo>
                    <a:pt x="184" y="157"/>
                    <a:pt x="186" y="141"/>
                    <a:pt x="185" y="124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2"/>
            <p:cNvSpPr/>
            <p:nvPr/>
          </p:nvSpPr>
          <p:spPr bwMode="auto">
            <a:xfrm flipH="1">
              <a:off x="646112" y="-276226"/>
              <a:ext cx="1303338" cy="920750"/>
            </a:xfrm>
            <a:custGeom>
              <a:avLst/>
              <a:gdLst>
                <a:gd name="T0" fmla="*/ 225 w 231"/>
                <a:gd name="T1" fmla="*/ 127 h 163"/>
                <a:gd name="T2" fmla="*/ 210 w 231"/>
                <a:gd name="T3" fmla="*/ 97 h 163"/>
                <a:gd name="T4" fmla="*/ 179 w 231"/>
                <a:gd name="T5" fmla="*/ 49 h 163"/>
                <a:gd name="T6" fmla="*/ 166 w 231"/>
                <a:gd name="T7" fmla="*/ 30 h 163"/>
                <a:gd name="T8" fmla="*/ 148 w 231"/>
                <a:gd name="T9" fmla="*/ 17 h 163"/>
                <a:gd name="T10" fmla="*/ 108 w 231"/>
                <a:gd name="T11" fmla="*/ 7 h 163"/>
                <a:gd name="T12" fmla="*/ 27 w 231"/>
                <a:gd name="T13" fmla="*/ 1 h 163"/>
                <a:gd name="T14" fmla="*/ 4 w 231"/>
                <a:gd name="T15" fmla="*/ 16 h 163"/>
                <a:gd name="T16" fmla="*/ 3 w 231"/>
                <a:gd name="T17" fmla="*/ 44 h 163"/>
                <a:gd name="T18" fmla="*/ 6 w 231"/>
                <a:gd name="T19" fmla="*/ 62 h 163"/>
                <a:gd name="T20" fmla="*/ 10 w 231"/>
                <a:gd name="T21" fmla="*/ 90 h 163"/>
                <a:gd name="T22" fmla="*/ 19 w 231"/>
                <a:gd name="T23" fmla="*/ 145 h 163"/>
                <a:gd name="T24" fmla="*/ 20 w 231"/>
                <a:gd name="T25" fmla="*/ 150 h 163"/>
                <a:gd name="T26" fmla="*/ 40 w 231"/>
                <a:gd name="T27" fmla="*/ 163 h 163"/>
                <a:gd name="T28" fmla="*/ 55 w 231"/>
                <a:gd name="T29" fmla="*/ 158 h 163"/>
                <a:gd name="T30" fmla="*/ 92 w 231"/>
                <a:gd name="T31" fmla="*/ 150 h 163"/>
                <a:gd name="T32" fmla="*/ 143 w 231"/>
                <a:gd name="T33" fmla="*/ 155 h 163"/>
                <a:gd name="T34" fmla="*/ 209 w 231"/>
                <a:gd name="T35" fmla="*/ 160 h 163"/>
                <a:gd name="T36" fmla="*/ 218 w 231"/>
                <a:gd name="T37" fmla="*/ 159 h 163"/>
                <a:gd name="T38" fmla="*/ 221 w 231"/>
                <a:gd name="T39" fmla="*/ 157 h 163"/>
                <a:gd name="T40" fmla="*/ 225 w 231"/>
                <a:gd name="T4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163">
                  <a:moveTo>
                    <a:pt x="225" y="127"/>
                  </a:moveTo>
                  <a:cubicBezTo>
                    <a:pt x="222" y="117"/>
                    <a:pt x="216" y="107"/>
                    <a:pt x="210" y="97"/>
                  </a:cubicBezTo>
                  <a:cubicBezTo>
                    <a:pt x="200" y="81"/>
                    <a:pt x="189" y="66"/>
                    <a:pt x="179" y="49"/>
                  </a:cubicBezTo>
                  <a:cubicBezTo>
                    <a:pt x="175" y="43"/>
                    <a:pt x="171" y="36"/>
                    <a:pt x="166" y="30"/>
                  </a:cubicBezTo>
                  <a:cubicBezTo>
                    <a:pt x="161" y="24"/>
                    <a:pt x="155" y="19"/>
                    <a:pt x="148" y="17"/>
                  </a:cubicBezTo>
                  <a:cubicBezTo>
                    <a:pt x="135" y="13"/>
                    <a:pt x="121" y="9"/>
                    <a:pt x="108" y="7"/>
                  </a:cubicBezTo>
                  <a:cubicBezTo>
                    <a:pt x="81" y="4"/>
                    <a:pt x="54" y="3"/>
                    <a:pt x="27" y="1"/>
                  </a:cubicBezTo>
                  <a:cubicBezTo>
                    <a:pt x="17" y="0"/>
                    <a:pt x="8" y="6"/>
                    <a:pt x="4" y="16"/>
                  </a:cubicBezTo>
                  <a:cubicBezTo>
                    <a:pt x="0" y="26"/>
                    <a:pt x="1" y="35"/>
                    <a:pt x="3" y="44"/>
                  </a:cubicBezTo>
                  <a:cubicBezTo>
                    <a:pt x="3" y="50"/>
                    <a:pt x="5" y="56"/>
                    <a:pt x="6" y="62"/>
                  </a:cubicBezTo>
                  <a:cubicBezTo>
                    <a:pt x="8" y="72"/>
                    <a:pt x="10" y="81"/>
                    <a:pt x="10" y="90"/>
                  </a:cubicBezTo>
                  <a:cubicBezTo>
                    <a:pt x="11" y="109"/>
                    <a:pt x="16" y="127"/>
                    <a:pt x="19" y="145"/>
                  </a:cubicBezTo>
                  <a:cubicBezTo>
                    <a:pt x="19" y="147"/>
                    <a:pt x="20" y="149"/>
                    <a:pt x="20" y="150"/>
                  </a:cubicBezTo>
                  <a:cubicBezTo>
                    <a:pt x="24" y="159"/>
                    <a:pt x="30" y="163"/>
                    <a:pt x="40" y="163"/>
                  </a:cubicBezTo>
                  <a:cubicBezTo>
                    <a:pt x="45" y="162"/>
                    <a:pt x="50" y="161"/>
                    <a:pt x="55" y="158"/>
                  </a:cubicBezTo>
                  <a:cubicBezTo>
                    <a:pt x="67" y="152"/>
                    <a:pt x="79" y="149"/>
                    <a:pt x="92" y="150"/>
                  </a:cubicBezTo>
                  <a:cubicBezTo>
                    <a:pt x="109" y="152"/>
                    <a:pt x="126" y="153"/>
                    <a:pt x="143" y="155"/>
                  </a:cubicBezTo>
                  <a:cubicBezTo>
                    <a:pt x="165" y="158"/>
                    <a:pt x="187" y="160"/>
                    <a:pt x="209" y="160"/>
                  </a:cubicBezTo>
                  <a:cubicBezTo>
                    <a:pt x="212" y="160"/>
                    <a:pt x="215" y="161"/>
                    <a:pt x="218" y="159"/>
                  </a:cubicBezTo>
                  <a:cubicBezTo>
                    <a:pt x="219" y="158"/>
                    <a:pt x="221" y="158"/>
                    <a:pt x="221" y="157"/>
                  </a:cubicBezTo>
                  <a:cubicBezTo>
                    <a:pt x="231" y="148"/>
                    <a:pt x="229" y="137"/>
                    <a:pt x="225" y="1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3"/>
            <p:cNvSpPr/>
            <p:nvPr/>
          </p:nvSpPr>
          <p:spPr bwMode="auto">
            <a:xfrm flipH="1">
              <a:off x="-523876" y="-508001"/>
              <a:ext cx="1570038" cy="1943101"/>
            </a:xfrm>
            <a:custGeom>
              <a:avLst/>
              <a:gdLst>
                <a:gd name="T0" fmla="*/ 39 w 278"/>
                <a:gd name="T1" fmla="*/ 29 h 344"/>
                <a:gd name="T2" fmla="*/ 58 w 278"/>
                <a:gd name="T3" fmla="*/ 13 h 344"/>
                <a:gd name="T4" fmla="*/ 110 w 278"/>
                <a:gd name="T5" fmla="*/ 20 h 344"/>
                <a:gd name="T6" fmla="*/ 134 w 278"/>
                <a:gd name="T7" fmla="*/ 54 h 344"/>
                <a:gd name="T8" fmla="*/ 174 w 278"/>
                <a:gd name="T9" fmla="*/ 97 h 344"/>
                <a:gd name="T10" fmla="*/ 264 w 278"/>
                <a:gd name="T11" fmla="*/ 183 h 344"/>
                <a:gd name="T12" fmla="*/ 278 w 278"/>
                <a:gd name="T13" fmla="*/ 208 h 344"/>
                <a:gd name="T14" fmla="*/ 274 w 278"/>
                <a:gd name="T15" fmla="*/ 222 h 344"/>
                <a:gd name="T16" fmla="*/ 246 w 278"/>
                <a:gd name="T17" fmla="*/ 254 h 344"/>
                <a:gd name="T18" fmla="*/ 198 w 278"/>
                <a:gd name="T19" fmla="*/ 306 h 344"/>
                <a:gd name="T20" fmla="*/ 163 w 278"/>
                <a:gd name="T21" fmla="*/ 340 h 344"/>
                <a:gd name="T22" fmla="*/ 148 w 278"/>
                <a:gd name="T23" fmla="*/ 342 h 344"/>
                <a:gd name="T24" fmla="*/ 120 w 278"/>
                <a:gd name="T25" fmla="*/ 314 h 344"/>
                <a:gd name="T26" fmla="*/ 89 w 278"/>
                <a:gd name="T27" fmla="*/ 273 h 344"/>
                <a:gd name="T28" fmla="*/ 70 w 278"/>
                <a:gd name="T29" fmla="*/ 256 h 344"/>
                <a:gd name="T30" fmla="*/ 52 w 278"/>
                <a:gd name="T31" fmla="*/ 231 h 344"/>
                <a:gd name="T32" fmla="*/ 18 w 278"/>
                <a:gd name="T33" fmla="*/ 143 h 344"/>
                <a:gd name="T34" fmla="*/ 7 w 278"/>
                <a:gd name="T35" fmla="*/ 115 h 344"/>
                <a:gd name="T36" fmla="*/ 1 w 278"/>
                <a:gd name="T37" fmla="*/ 71 h 344"/>
                <a:gd name="T38" fmla="*/ 7 w 278"/>
                <a:gd name="T39" fmla="*/ 57 h 344"/>
                <a:gd name="T40" fmla="*/ 39 w 278"/>
                <a:gd name="T41" fmla="*/ 2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344">
                  <a:moveTo>
                    <a:pt x="39" y="29"/>
                  </a:moveTo>
                  <a:cubicBezTo>
                    <a:pt x="44" y="25"/>
                    <a:pt x="51" y="20"/>
                    <a:pt x="58" y="13"/>
                  </a:cubicBezTo>
                  <a:cubicBezTo>
                    <a:pt x="72" y="0"/>
                    <a:pt x="101" y="5"/>
                    <a:pt x="110" y="20"/>
                  </a:cubicBezTo>
                  <a:cubicBezTo>
                    <a:pt x="118" y="31"/>
                    <a:pt x="126" y="42"/>
                    <a:pt x="134" y="54"/>
                  </a:cubicBezTo>
                  <a:cubicBezTo>
                    <a:pt x="146" y="70"/>
                    <a:pt x="160" y="84"/>
                    <a:pt x="174" y="97"/>
                  </a:cubicBezTo>
                  <a:cubicBezTo>
                    <a:pt x="205" y="125"/>
                    <a:pt x="235" y="153"/>
                    <a:pt x="264" y="183"/>
                  </a:cubicBezTo>
                  <a:cubicBezTo>
                    <a:pt x="271" y="190"/>
                    <a:pt x="277" y="198"/>
                    <a:pt x="278" y="208"/>
                  </a:cubicBezTo>
                  <a:cubicBezTo>
                    <a:pt x="278" y="214"/>
                    <a:pt x="277" y="218"/>
                    <a:pt x="274" y="222"/>
                  </a:cubicBezTo>
                  <a:cubicBezTo>
                    <a:pt x="265" y="233"/>
                    <a:pt x="256" y="244"/>
                    <a:pt x="246" y="254"/>
                  </a:cubicBezTo>
                  <a:cubicBezTo>
                    <a:pt x="230" y="272"/>
                    <a:pt x="214" y="289"/>
                    <a:pt x="198" y="306"/>
                  </a:cubicBezTo>
                  <a:cubicBezTo>
                    <a:pt x="187" y="318"/>
                    <a:pt x="175" y="329"/>
                    <a:pt x="163" y="340"/>
                  </a:cubicBezTo>
                  <a:cubicBezTo>
                    <a:pt x="158" y="344"/>
                    <a:pt x="153" y="344"/>
                    <a:pt x="148" y="342"/>
                  </a:cubicBezTo>
                  <a:cubicBezTo>
                    <a:pt x="135" y="336"/>
                    <a:pt x="125" y="326"/>
                    <a:pt x="120" y="314"/>
                  </a:cubicBezTo>
                  <a:cubicBezTo>
                    <a:pt x="113" y="297"/>
                    <a:pt x="103" y="284"/>
                    <a:pt x="89" y="273"/>
                  </a:cubicBezTo>
                  <a:cubicBezTo>
                    <a:pt x="82" y="267"/>
                    <a:pt x="76" y="262"/>
                    <a:pt x="70" y="256"/>
                  </a:cubicBezTo>
                  <a:cubicBezTo>
                    <a:pt x="62" y="249"/>
                    <a:pt x="56" y="241"/>
                    <a:pt x="52" y="231"/>
                  </a:cubicBezTo>
                  <a:cubicBezTo>
                    <a:pt x="39" y="203"/>
                    <a:pt x="28" y="173"/>
                    <a:pt x="18" y="143"/>
                  </a:cubicBezTo>
                  <a:cubicBezTo>
                    <a:pt x="15" y="134"/>
                    <a:pt x="12" y="124"/>
                    <a:pt x="7" y="115"/>
                  </a:cubicBezTo>
                  <a:cubicBezTo>
                    <a:pt x="1" y="101"/>
                    <a:pt x="1" y="86"/>
                    <a:pt x="1" y="71"/>
                  </a:cubicBezTo>
                  <a:cubicBezTo>
                    <a:pt x="0" y="66"/>
                    <a:pt x="3" y="61"/>
                    <a:pt x="7" y="57"/>
                  </a:cubicBezTo>
                  <a:cubicBezTo>
                    <a:pt x="16" y="47"/>
                    <a:pt x="27" y="40"/>
                    <a:pt x="39" y="29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4"/>
            <p:cNvSpPr/>
            <p:nvPr/>
          </p:nvSpPr>
          <p:spPr bwMode="auto">
            <a:xfrm flipH="1">
              <a:off x="741362" y="-581026"/>
              <a:ext cx="2309813" cy="998538"/>
            </a:xfrm>
            <a:custGeom>
              <a:avLst/>
              <a:gdLst>
                <a:gd name="T0" fmla="*/ 2 w 409"/>
                <a:gd name="T1" fmla="*/ 73 h 177"/>
                <a:gd name="T2" fmla="*/ 106 w 409"/>
                <a:gd name="T3" fmla="*/ 126 h 177"/>
                <a:gd name="T4" fmla="*/ 159 w 409"/>
                <a:gd name="T5" fmla="*/ 153 h 177"/>
                <a:gd name="T6" fmla="*/ 205 w 409"/>
                <a:gd name="T7" fmla="*/ 171 h 177"/>
                <a:gd name="T8" fmla="*/ 270 w 409"/>
                <a:gd name="T9" fmla="*/ 143 h 177"/>
                <a:gd name="T10" fmla="*/ 319 w 409"/>
                <a:gd name="T11" fmla="*/ 65 h 177"/>
                <a:gd name="T12" fmla="*/ 407 w 409"/>
                <a:gd name="T13" fmla="*/ 5 h 177"/>
                <a:gd name="T14" fmla="*/ 406 w 409"/>
                <a:gd name="T15" fmla="*/ 1 h 177"/>
                <a:gd name="T16" fmla="*/ 282 w 409"/>
                <a:gd name="T17" fmla="*/ 108 h 177"/>
                <a:gd name="T18" fmla="*/ 263 w 409"/>
                <a:gd name="T19" fmla="*/ 147 h 177"/>
                <a:gd name="T20" fmla="*/ 221 w 409"/>
                <a:gd name="T21" fmla="*/ 169 h 177"/>
                <a:gd name="T22" fmla="*/ 167 w 409"/>
                <a:gd name="T23" fmla="*/ 153 h 177"/>
                <a:gd name="T24" fmla="*/ 118 w 409"/>
                <a:gd name="T25" fmla="*/ 128 h 177"/>
                <a:gd name="T26" fmla="*/ 4 w 409"/>
                <a:gd name="T27" fmla="*/ 69 h 177"/>
                <a:gd name="T28" fmla="*/ 2 w 409"/>
                <a:gd name="T29" fmla="*/ 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177">
                  <a:moveTo>
                    <a:pt x="2" y="73"/>
                  </a:moveTo>
                  <a:cubicBezTo>
                    <a:pt x="37" y="91"/>
                    <a:pt x="71" y="108"/>
                    <a:pt x="106" y="126"/>
                  </a:cubicBezTo>
                  <a:cubicBezTo>
                    <a:pt x="123" y="135"/>
                    <a:pt x="141" y="144"/>
                    <a:pt x="159" y="153"/>
                  </a:cubicBezTo>
                  <a:cubicBezTo>
                    <a:pt x="173" y="160"/>
                    <a:pt x="188" y="168"/>
                    <a:pt x="205" y="171"/>
                  </a:cubicBezTo>
                  <a:cubicBezTo>
                    <a:pt x="231" y="177"/>
                    <a:pt x="258" y="169"/>
                    <a:pt x="270" y="143"/>
                  </a:cubicBezTo>
                  <a:cubicBezTo>
                    <a:pt x="283" y="114"/>
                    <a:pt x="297" y="88"/>
                    <a:pt x="319" y="65"/>
                  </a:cubicBezTo>
                  <a:cubicBezTo>
                    <a:pt x="343" y="39"/>
                    <a:pt x="374" y="18"/>
                    <a:pt x="407" y="5"/>
                  </a:cubicBezTo>
                  <a:cubicBezTo>
                    <a:pt x="409" y="4"/>
                    <a:pt x="408" y="0"/>
                    <a:pt x="406" y="1"/>
                  </a:cubicBezTo>
                  <a:cubicBezTo>
                    <a:pt x="354" y="22"/>
                    <a:pt x="310" y="59"/>
                    <a:pt x="282" y="108"/>
                  </a:cubicBezTo>
                  <a:cubicBezTo>
                    <a:pt x="275" y="120"/>
                    <a:pt x="270" y="134"/>
                    <a:pt x="263" y="147"/>
                  </a:cubicBezTo>
                  <a:cubicBezTo>
                    <a:pt x="255" y="162"/>
                    <a:pt x="238" y="169"/>
                    <a:pt x="221" y="169"/>
                  </a:cubicBezTo>
                  <a:cubicBezTo>
                    <a:pt x="202" y="169"/>
                    <a:pt x="184" y="161"/>
                    <a:pt x="167" y="153"/>
                  </a:cubicBezTo>
                  <a:cubicBezTo>
                    <a:pt x="151" y="144"/>
                    <a:pt x="135" y="136"/>
                    <a:pt x="118" y="128"/>
                  </a:cubicBezTo>
                  <a:cubicBezTo>
                    <a:pt x="80" y="108"/>
                    <a:pt x="42" y="89"/>
                    <a:pt x="4" y="69"/>
                  </a:cubicBezTo>
                  <a:cubicBezTo>
                    <a:pt x="2" y="68"/>
                    <a:pt x="0" y="72"/>
                    <a:pt x="2" y="73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稻壳儿设计师PPT@老油条PPT_3"/>
          <p:cNvSpPr/>
          <p:nvPr/>
        </p:nvSpPr>
        <p:spPr>
          <a:xfrm>
            <a:off x="3628571" y="422583"/>
            <a:ext cx="493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年度工作概述</a:t>
            </a:r>
          </a:p>
        </p:txBody>
      </p:sp>
      <p:sp>
        <p:nvSpPr>
          <p:cNvPr id="13" name="稻壳儿设计师PPT@老油条PPT_4"/>
          <p:cNvSpPr/>
          <p:nvPr/>
        </p:nvSpPr>
        <p:spPr>
          <a:xfrm>
            <a:off x="1655099" y="2288894"/>
            <a:ext cx="1461843" cy="1461841"/>
          </a:xfrm>
          <a:prstGeom prst="ellipse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稻壳儿设计师PPT@老油条PPT_5"/>
          <p:cNvSpPr/>
          <p:nvPr/>
        </p:nvSpPr>
        <p:spPr>
          <a:xfrm>
            <a:off x="1329775" y="1959346"/>
            <a:ext cx="2112488" cy="2112486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稻壳儿设计师PPT@老油条PPT_6"/>
          <p:cNvSpPr/>
          <p:nvPr/>
        </p:nvSpPr>
        <p:spPr>
          <a:xfrm>
            <a:off x="1329775" y="1959346"/>
            <a:ext cx="2112488" cy="2112486"/>
          </a:xfrm>
          <a:prstGeom prst="arc">
            <a:avLst>
              <a:gd name="adj1" fmla="val 7258131"/>
              <a:gd name="adj2" fmla="val 18372567"/>
            </a:avLst>
          </a:prstGeom>
          <a:noFill/>
          <a:ln w="238125" cap="rnd">
            <a:solidFill>
              <a:srgbClr val="443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6" name="稻壳儿设计师PPT@老油条PPT_7"/>
          <p:cNvSpPr/>
          <p:nvPr/>
        </p:nvSpPr>
        <p:spPr>
          <a:xfrm>
            <a:off x="2194787" y="2754820"/>
            <a:ext cx="382462" cy="521539"/>
          </a:xfrm>
          <a:custGeom>
            <a:avLst/>
            <a:gdLst>
              <a:gd name="connsiteX0" fmla="*/ 104775 w 209550"/>
              <a:gd name="connsiteY0" fmla="*/ 38100 h 285750"/>
              <a:gd name="connsiteX1" fmla="*/ 0 w 209550"/>
              <a:gd name="connsiteY1" fmla="*/ 142875 h 285750"/>
              <a:gd name="connsiteX2" fmla="*/ 104775 w 209550"/>
              <a:gd name="connsiteY2" fmla="*/ 247650 h 285750"/>
              <a:gd name="connsiteX3" fmla="*/ 209550 w 209550"/>
              <a:gd name="connsiteY3" fmla="*/ 142875 h 285750"/>
              <a:gd name="connsiteX4" fmla="*/ 104775 w 209550"/>
              <a:gd name="connsiteY4" fmla="*/ 38100 h 285750"/>
              <a:gd name="connsiteX5" fmla="*/ 123825 w 209550"/>
              <a:gd name="connsiteY5" fmla="*/ 152400 h 285750"/>
              <a:gd name="connsiteX6" fmla="*/ 104775 w 209550"/>
              <a:gd name="connsiteY6" fmla="*/ 152400 h 285750"/>
              <a:gd name="connsiteX7" fmla="*/ 95250 w 209550"/>
              <a:gd name="connsiteY7" fmla="*/ 142875 h 285750"/>
              <a:gd name="connsiteX8" fmla="*/ 95250 w 209550"/>
              <a:gd name="connsiteY8" fmla="*/ 104775 h 285750"/>
              <a:gd name="connsiteX9" fmla="*/ 104775 w 209550"/>
              <a:gd name="connsiteY9" fmla="*/ 95250 h 285750"/>
              <a:gd name="connsiteX10" fmla="*/ 114300 w 209550"/>
              <a:gd name="connsiteY10" fmla="*/ 104775 h 285750"/>
              <a:gd name="connsiteX11" fmla="*/ 114300 w 209550"/>
              <a:gd name="connsiteY11" fmla="*/ 133350 h 285750"/>
              <a:gd name="connsiteX12" fmla="*/ 123825 w 209550"/>
              <a:gd name="connsiteY12" fmla="*/ 133350 h 285750"/>
              <a:gd name="connsiteX13" fmla="*/ 133350 w 209550"/>
              <a:gd name="connsiteY13" fmla="*/ 142875 h 285750"/>
              <a:gd name="connsiteX14" fmla="*/ 123825 w 209550"/>
              <a:gd name="connsiteY14" fmla="*/ 152400 h 285750"/>
              <a:gd name="connsiteX15" fmla="*/ 155258 w 209550"/>
              <a:gd name="connsiteY15" fmla="*/ 255270 h 285750"/>
              <a:gd name="connsiteX16" fmla="*/ 149543 w 209550"/>
              <a:gd name="connsiteY16" fmla="*/ 278130 h 285750"/>
              <a:gd name="connsiteX17" fmla="*/ 140018 w 209550"/>
              <a:gd name="connsiteY17" fmla="*/ 285750 h 285750"/>
              <a:gd name="connsiteX18" fmla="*/ 69533 w 209550"/>
              <a:gd name="connsiteY18" fmla="*/ 285750 h 285750"/>
              <a:gd name="connsiteX19" fmla="*/ 60008 w 209550"/>
              <a:gd name="connsiteY19" fmla="*/ 278130 h 285750"/>
              <a:gd name="connsiteX20" fmla="*/ 54293 w 209550"/>
              <a:gd name="connsiteY20" fmla="*/ 255270 h 285750"/>
              <a:gd name="connsiteX21" fmla="*/ 104775 w 209550"/>
              <a:gd name="connsiteY21" fmla="*/ 266700 h 285750"/>
              <a:gd name="connsiteX22" fmla="*/ 155258 w 209550"/>
              <a:gd name="connsiteY22" fmla="*/ 255270 h 285750"/>
              <a:gd name="connsiteX23" fmla="*/ 54293 w 209550"/>
              <a:gd name="connsiteY23" fmla="*/ 30480 h 285750"/>
              <a:gd name="connsiteX24" fmla="*/ 60008 w 209550"/>
              <a:gd name="connsiteY24" fmla="*/ 7620 h 285750"/>
              <a:gd name="connsiteX25" fmla="*/ 69533 w 209550"/>
              <a:gd name="connsiteY25" fmla="*/ 0 h 285750"/>
              <a:gd name="connsiteX26" fmla="*/ 140970 w 209550"/>
              <a:gd name="connsiteY26" fmla="*/ 0 h 285750"/>
              <a:gd name="connsiteX27" fmla="*/ 150495 w 209550"/>
              <a:gd name="connsiteY27" fmla="*/ 7620 h 285750"/>
              <a:gd name="connsiteX28" fmla="*/ 156210 w 209550"/>
              <a:gd name="connsiteY28" fmla="*/ 30480 h 285750"/>
              <a:gd name="connsiteX29" fmla="*/ 104775 w 209550"/>
              <a:gd name="connsiteY29" fmla="*/ 19050 h 285750"/>
              <a:gd name="connsiteX30" fmla="*/ 54293 w 209550"/>
              <a:gd name="connsiteY30" fmla="*/ 3048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09550" h="285750">
                <a:moveTo>
                  <a:pt x="104775" y="38100"/>
                </a:moveTo>
                <a:cubicBezTo>
                  <a:pt x="46673" y="38100"/>
                  <a:pt x="0" y="84773"/>
                  <a:pt x="0" y="142875"/>
                </a:cubicBezTo>
                <a:cubicBezTo>
                  <a:pt x="0" y="200978"/>
                  <a:pt x="46673" y="247650"/>
                  <a:pt x="104775" y="247650"/>
                </a:cubicBezTo>
                <a:cubicBezTo>
                  <a:pt x="162878" y="247650"/>
                  <a:pt x="209550" y="200978"/>
                  <a:pt x="209550" y="142875"/>
                </a:cubicBezTo>
                <a:cubicBezTo>
                  <a:pt x="209550" y="84773"/>
                  <a:pt x="162878" y="38100"/>
                  <a:pt x="104775" y="38100"/>
                </a:cubicBezTo>
                <a:close/>
                <a:moveTo>
                  <a:pt x="123825" y="152400"/>
                </a:moveTo>
                <a:lnTo>
                  <a:pt x="104775" y="152400"/>
                </a:lnTo>
                <a:cubicBezTo>
                  <a:pt x="99060" y="152400"/>
                  <a:pt x="95250" y="148590"/>
                  <a:pt x="95250" y="142875"/>
                </a:cubicBezTo>
                <a:lnTo>
                  <a:pt x="95250" y="104775"/>
                </a:lnTo>
                <a:cubicBezTo>
                  <a:pt x="95250" y="99060"/>
                  <a:pt x="99060" y="95250"/>
                  <a:pt x="104775" y="95250"/>
                </a:cubicBezTo>
                <a:cubicBezTo>
                  <a:pt x="110490" y="95250"/>
                  <a:pt x="114300" y="99060"/>
                  <a:pt x="114300" y="104775"/>
                </a:cubicBezTo>
                <a:lnTo>
                  <a:pt x="114300" y="133350"/>
                </a:lnTo>
                <a:lnTo>
                  <a:pt x="123825" y="133350"/>
                </a:lnTo>
                <a:cubicBezTo>
                  <a:pt x="129540" y="133350"/>
                  <a:pt x="133350" y="137160"/>
                  <a:pt x="133350" y="142875"/>
                </a:cubicBezTo>
                <a:cubicBezTo>
                  <a:pt x="133350" y="148590"/>
                  <a:pt x="129540" y="152400"/>
                  <a:pt x="123825" y="152400"/>
                </a:cubicBezTo>
                <a:close/>
                <a:moveTo>
                  <a:pt x="155258" y="255270"/>
                </a:moveTo>
                <a:lnTo>
                  <a:pt x="149543" y="278130"/>
                </a:lnTo>
                <a:cubicBezTo>
                  <a:pt x="148590" y="281940"/>
                  <a:pt x="144780" y="285750"/>
                  <a:pt x="140018" y="285750"/>
                </a:cubicBezTo>
                <a:lnTo>
                  <a:pt x="69533" y="285750"/>
                </a:lnTo>
                <a:cubicBezTo>
                  <a:pt x="64770" y="285750"/>
                  <a:pt x="60960" y="282893"/>
                  <a:pt x="60008" y="278130"/>
                </a:cubicBezTo>
                <a:lnTo>
                  <a:pt x="54293" y="255270"/>
                </a:lnTo>
                <a:cubicBezTo>
                  <a:pt x="69533" y="262890"/>
                  <a:pt x="86678" y="266700"/>
                  <a:pt x="104775" y="266700"/>
                </a:cubicBezTo>
                <a:cubicBezTo>
                  <a:pt x="122873" y="266700"/>
                  <a:pt x="140018" y="262890"/>
                  <a:pt x="155258" y="255270"/>
                </a:cubicBezTo>
                <a:close/>
                <a:moveTo>
                  <a:pt x="54293" y="30480"/>
                </a:moveTo>
                <a:lnTo>
                  <a:pt x="60008" y="7620"/>
                </a:lnTo>
                <a:cubicBezTo>
                  <a:pt x="60960" y="2858"/>
                  <a:pt x="64770" y="0"/>
                  <a:pt x="69533" y="0"/>
                </a:cubicBezTo>
                <a:lnTo>
                  <a:pt x="140970" y="0"/>
                </a:lnTo>
                <a:cubicBezTo>
                  <a:pt x="145733" y="0"/>
                  <a:pt x="149543" y="2858"/>
                  <a:pt x="150495" y="7620"/>
                </a:cubicBezTo>
                <a:lnTo>
                  <a:pt x="156210" y="30480"/>
                </a:lnTo>
                <a:cubicBezTo>
                  <a:pt x="140018" y="22860"/>
                  <a:pt x="122873" y="19050"/>
                  <a:pt x="104775" y="19050"/>
                </a:cubicBezTo>
                <a:cubicBezTo>
                  <a:pt x="86678" y="19050"/>
                  <a:pt x="69533" y="22860"/>
                  <a:pt x="54293" y="3048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稻壳儿设计师PPT@老油条PPT_8"/>
          <p:cNvSpPr/>
          <p:nvPr/>
        </p:nvSpPr>
        <p:spPr>
          <a:xfrm>
            <a:off x="5365080" y="2288894"/>
            <a:ext cx="1461843" cy="1461841"/>
          </a:xfrm>
          <a:prstGeom prst="ellipse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稻壳儿设计师PPT@老油条PPT_9"/>
          <p:cNvSpPr/>
          <p:nvPr/>
        </p:nvSpPr>
        <p:spPr>
          <a:xfrm>
            <a:off x="5039756" y="1959346"/>
            <a:ext cx="2112488" cy="2112486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稻壳儿设计师PPT@老油条PPT_10"/>
          <p:cNvSpPr/>
          <p:nvPr/>
        </p:nvSpPr>
        <p:spPr>
          <a:xfrm>
            <a:off x="5039756" y="1959346"/>
            <a:ext cx="2112488" cy="2112486"/>
          </a:xfrm>
          <a:prstGeom prst="arc">
            <a:avLst>
              <a:gd name="adj1" fmla="val 7258131"/>
              <a:gd name="adj2" fmla="val 18372567"/>
            </a:avLst>
          </a:prstGeom>
          <a:noFill/>
          <a:ln w="238125" cap="rnd">
            <a:solidFill>
              <a:srgbClr val="443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稻壳儿设计师PPT@老油条PPT_11"/>
          <p:cNvSpPr/>
          <p:nvPr/>
        </p:nvSpPr>
        <p:spPr>
          <a:xfrm>
            <a:off x="9075063" y="2288894"/>
            <a:ext cx="1461843" cy="1461841"/>
          </a:xfrm>
          <a:prstGeom prst="ellipse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稻壳儿设计师PPT@老油条PPT_12"/>
          <p:cNvSpPr/>
          <p:nvPr/>
        </p:nvSpPr>
        <p:spPr>
          <a:xfrm>
            <a:off x="8749739" y="1959346"/>
            <a:ext cx="2112488" cy="2112486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稻壳儿设计师PPT@老油条PPT_13"/>
          <p:cNvSpPr/>
          <p:nvPr/>
        </p:nvSpPr>
        <p:spPr>
          <a:xfrm>
            <a:off x="8749739" y="1959346"/>
            <a:ext cx="2112488" cy="2112486"/>
          </a:xfrm>
          <a:prstGeom prst="arc">
            <a:avLst>
              <a:gd name="adj1" fmla="val 7258131"/>
              <a:gd name="adj2" fmla="val 18372567"/>
            </a:avLst>
          </a:prstGeom>
          <a:noFill/>
          <a:ln w="238125" cap="rnd">
            <a:solidFill>
              <a:srgbClr val="443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1" name="稻壳儿设计师PPT@老油条PPT_14"/>
          <p:cNvSpPr/>
          <p:nvPr/>
        </p:nvSpPr>
        <p:spPr>
          <a:xfrm>
            <a:off x="5835230" y="2738650"/>
            <a:ext cx="521539" cy="521539"/>
          </a:xfrm>
          <a:custGeom>
            <a:avLst/>
            <a:gdLst>
              <a:gd name="connsiteX0" fmla="*/ 247650 w 285750"/>
              <a:gd name="connsiteY0" fmla="*/ 161925 h 285750"/>
              <a:gd name="connsiteX1" fmla="*/ 123825 w 285750"/>
              <a:gd name="connsiteY1" fmla="*/ 285750 h 285750"/>
              <a:gd name="connsiteX2" fmla="*/ 0 w 285750"/>
              <a:gd name="connsiteY2" fmla="*/ 161925 h 285750"/>
              <a:gd name="connsiteX3" fmla="*/ 123825 w 285750"/>
              <a:gd name="connsiteY3" fmla="*/ 38100 h 285750"/>
              <a:gd name="connsiteX4" fmla="*/ 133350 w 285750"/>
              <a:gd name="connsiteY4" fmla="*/ 47625 h 285750"/>
              <a:gd name="connsiteX5" fmla="*/ 133350 w 285750"/>
              <a:gd name="connsiteY5" fmla="*/ 95250 h 285750"/>
              <a:gd name="connsiteX6" fmla="*/ 123825 w 285750"/>
              <a:gd name="connsiteY6" fmla="*/ 104775 h 285750"/>
              <a:gd name="connsiteX7" fmla="*/ 66675 w 285750"/>
              <a:gd name="connsiteY7" fmla="*/ 161925 h 285750"/>
              <a:gd name="connsiteX8" fmla="*/ 123825 w 285750"/>
              <a:gd name="connsiteY8" fmla="*/ 219075 h 285750"/>
              <a:gd name="connsiteX9" fmla="*/ 180975 w 285750"/>
              <a:gd name="connsiteY9" fmla="*/ 161925 h 285750"/>
              <a:gd name="connsiteX10" fmla="*/ 190500 w 285750"/>
              <a:gd name="connsiteY10" fmla="*/ 152400 h 285750"/>
              <a:gd name="connsiteX11" fmla="*/ 238125 w 285750"/>
              <a:gd name="connsiteY11" fmla="*/ 152400 h 285750"/>
              <a:gd name="connsiteX12" fmla="*/ 247650 w 285750"/>
              <a:gd name="connsiteY12" fmla="*/ 161925 h 285750"/>
              <a:gd name="connsiteX13" fmla="*/ 161925 w 285750"/>
              <a:gd name="connsiteY13" fmla="*/ 0 h 285750"/>
              <a:gd name="connsiteX14" fmla="*/ 152400 w 285750"/>
              <a:gd name="connsiteY14" fmla="*/ 9525 h 285750"/>
              <a:gd name="connsiteX15" fmla="*/ 152400 w 285750"/>
              <a:gd name="connsiteY15" fmla="*/ 57150 h 285750"/>
              <a:gd name="connsiteX16" fmla="*/ 161925 w 285750"/>
              <a:gd name="connsiteY16" fmla="*/ 66675 h 285750"/>
              <a:gd name="connsiteX17" fmla="*/ 219075 w 285750"/>
              <a:gd name="connsiteY17" fmla="*/ 123825 h 285750"/>
              <a:gd name="connsiteX18" fmla="*/ 228600 w 285750"/>
              <a:gd name="connsiteY18" fmla="*/ 133350 h 285750"/>
              <a:gd name="connsiteX19" fmla="*/ 276225 w 285750"/>
              <a:gd name="connsiteY19" fmla="*/ 133350 h 285750"/>
              <a:gd name="connsiteX20" fmla="*/ 285750 w 285750"/>
              <a:gd name="connsiteY20" fmla="*/ 123825 h 285750"/>
              <a:gd name="connsiteX21" fmla="*/ 161925 w 285750"/>
              <a:gd name="connsiteY21" fmla="*/ 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85750" h="285750">
                <a:moveTo>
                  <a:pt x="247650" y="161925"/>
                </a:moveTo>
                <a:cubicBezTo>
                  <a:pt x="247650" y="230505"/>
                  <a:pt x="192405" y="285750"/>
                  <a:pt x="123825" y="285750"/>
                </a:cubicBezTo>
                <a:cubicBezTo>
                  <a:pt x="55245" y="285750"/>
                  <a:pt x="0" y="230505"/>
                  <a:pt x="0" y="161925"/>
                </a:cubicBezTo>
                <a:cubicBezTo>
                  <a:pt x="0" y="93345"/>
                  <a:pt x="55245" y="38100"/>
                  <a:pt x="123825" y="38100"/>
                </a:cubicBezTo>
                <a:cubicBezTo>
                  <a:pt x="129540" y="38100"/>
                  <a:pt x="133350" y="41910"/>
                  <a:pt x="133350" y="47625"/>
                </a:cubicBezTo>
                <a:lnTo>
                  <a:pt x="133350" y="95250"/>
                </a:lnTo>
                <a:cubicBezTo>
                  <a:pt x="133350" y="100965"/>
                  <a:pt x="129540" y="104775"/>
                  <a:pt x="123825" y="104775"/>
                </a:cubicBezTo>
                <a:cubicBezTo>
                  <a:pt x="92393" y="104775"/>
                  <a:pt x="66675" y="130492"/>
                  <a:pt x="66675" y="161925"/>
                </a:cubicBezTo>
                <a:cubicBezTo>
                  <a:pt x="66675" y="193358"/>
                  <a:pt x="92393" y="219075"/>
                  <a:pt x="123825" y="219075"/>
                </a:cubicBezTo>
                <a:cubicBezTo>
                  <a:pt x="155258" y="219075"/>
                  <a:pt x="180975" y="193358"/>
                  <a:pt x="180975" y="161925"/>
                </a:cubicBezTo>
                <a:cubicBezTo>
                  <a:pt x="180975" y="156210"/>
                  <a:pt x="184785" y="152400"/>
                  <a:pt x="190500" y="152400"/>
                </a:cubicBezTo>
                <a:lnTo>
                  <a:pt x="238125" y="152400"/>
                </a:lnTo>
                <a:cubicBezTo>
                  <a:pt x="243840" y="152400"/>
                  <a:pt x="247650" y="156210"/>
                  <a:pt x="247650" y="161925"/>
                </a:cubicBezTo>
                <a:close/>
                <a:moveTo>
                  <a:pt x="161925" y="0"/>
                </a:moveTo>
                <a:cubicBezTo>
                  <a:pt x="156210" y="0"/>
                  <a:pt x="152400" y="3810"/>
                  <a:pt x="152400" y="9525"/>
                </a:cubicBezTo>
                <a:lnTo>
                  <a:pt x="152400" y="57150"/>
                </a:lnTo>
                <a:cubicBezTo>
                  <a:pt x="152400" y="62865"/>
                  <a:pt x="156210" y="66675"/>
                  <a:pt x="161925" y="66675"/>
                </a:cubicBezTo>
                <a:cubicBezTo>
                  <a:pt x="193358" y="66675"/>
                  <a:pt x="219075" y="92392"/>
                  <a:pt x="219075" y="123825"/>
                </a:cubicBezTo>
                <a:cubicBezTo>
                  <a:pt x="219075" y="129540"/>
                  <a:pt x="222885" y="133350"/>
                  <a:pt x="228600" y="133350"/>
                </a:cubicBezTo>
                <a:lnTo>
                  <a:pt x="276225" y="133350"/>
                </a:lnTo>
                <a:cubicBezTo>
                  <a:pt x="281940" y="133350"/>
                  <a:pt x="285750" y="129540"/>
                  <a:pt x="285750" y="123825"/>
                </a:cubicBezTo>
                <a:cubicBezTo>
                  <a:pt x="285750" y="55245"/>
                  <a:pt x="230505" y="0"/>
                  <a:pt x="16192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" name="稻壳儿设计师PPT@老油条PPT_15"/>
          <p:cNvSpPr/>
          <p:nvPr/>
        </p:nvSpPr>
        <p:spPr>
          <a:xfrm>
            <a:off x="9579241" y="2738650"/>
            <a:ext cx="453483" cy="452603"/>
          </a:xfrm>
          <a:custGeom>
            <a:avLst/>
            <a:gdLst>
              <a:gd name="connsiteX0" fmla="*/ 276648 w 286066"/>
              <a:gd name="connsiteY0" fmla="*/ 285512 h 285511"/>
              <a:gd name="connsiteX1" fmla="*/ 243311 w 286066"/>
              <a:gd name="connsiteY1" fmla="*/ 285512 h 285511"/>
              <a:gd name="connsiteX2" fmla="*/ 256646 w 286066"/>
              <a:gd name="connsiteY2" fmla="*/ 205502 h 285511"/>
              <a:gd name="connsiteX3" fmla="*/ 285221 w 286066"/>
              <a:gd name="connsiteY3" fmla="*/ 272177 h 285511"/>
              <a:gd name="connsiteX4" fmla="*/ 276648 w 286066"/>
              <a:gd name="connsiteY4" fmla="*/ 285512 h 285511"/>
              <a:gd name="connsiteX5" fmla="*/ 28046 w 286066"/>
              <a:gd name="connsiteY5" fmla="*/ 208359 h 285511"/>
              <a:gd name="connsiteX6" fmla="*/ 423 w 286066"/>
              <a:gd name="connsiteY6" fmla="*/ 272177 h 285511"/>
              <a:gd name="connsiteX7" fmla="*/ 9948 w 286066"/>
              <a:gd name="connsiteY7" fmla="*/ 285512 h 285511"/>
              <a:gd name="connsiteX8" fmla="*/ 42333 w 286066"/>
              <a:gd name="connsiteY8" fmla="*/ 285512 h 285511"/>
              <a:gd name="connsiteX9" fmla="*/ 28046 w 286066"/>
              <a:gd name="connsiteY9" fmla="*/ 208359 h 285511"/>
              <a:gd name="connsiteX10" fmla="*/ 237596 w 286066"/>
              <a:gd name="connsiteY10" fmla="*/ 203597 h 285511"/>
              <a:gd name="connsiteX11" fmla="*/ 224261 w 286066"/>
              <a:gd name="connsiteY11" fmla="*/ 280749 h 285511"/>
              <a:gd name="connsiteX12" fmla="*/ 215688 w 286066"/>
              <a:gd name="connsiteY12" fmla="*/ 285512 h 285511"/>
              <a:gd name="connsiteX13" fmla="*/ 69003 w 286066"/>
              <a:gd name="connsiteY13" fmla="*/ 285512 h 285511"/>
              <a:gd name="connsiteX14" fmla="*/ 60431 w 286066"/>
              <a:gd name="connsiteY14" fmla="*/ 280749 h 285511"/>
              <a:gd name="connsiteX15" fmla="*/ 47096 w 286066"/>
              <a:gd name="connsiteY15" fmla="*/ 203597 h 285511"/>
              <a:gd name="connsiteX16" fmla="*/ 139488 w 286066"/>
              <a:gd name="connsiteY16" fmla="*/ 714 h 285511"/>
              <a:gd name="connsiteX17" fmla="*/ 146156 w 286066"/>
              <a:gd name="connsiteY17" fmla="*/ 714 h 285511"/>
              <a:gd name="connsiteX18" fmla="*/ 237596 w 286066"/>
              <a:gd name="connsiteY18" fmla="*/ 203597 h 285511"/>
              <a:gd name="connsiteX19" fmla="*/ 181398 w 286066"/>
              <a:gd name="connsiteY19" fmla="*/ 114062 h 285511"/>
              <a:gd name="connsiteX20" fmla="*/ 143298 w 286066"/>
              <a:gd name="connsiteY20" fmla="*/ 75962 h 285511"/>
              <a:gd name="connsiteX21" fmla="*/ 105198 w 286066"/>
              <a:gd name="connsiteY21" fmla="*/ 114062 h 285511"/>
              <a:gd name="connsiteX22" fmla="*/ 143298 w 286066"/>
              <a:gd name="connsiteY22" fmla="*/ 152162 h 285511"/>
              <a:gd name="connsiteX23" fmla="*/ 181398 w 286066"/>
              <a:gd name="connsiteY23" fmla="*/ 114062 h 285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86066" h="285511">
                <a:moveTo>
                  <a:pt x="276648" y="285512"/>
                </a:moveTo>
                <a:lnTo>
                  <a:pt x="243311" y="285512"/>
                </a:lnTo>
                <a:cubicBezTo>
                  <a:pt x="247121" y="275987"/>
                  <a:pt x="256646" y="249317"/>
                  <a:pt x="256646" y="205502"/>
                </a:cubicBezTo>
                <a:lnTo>
                  <a:pt x="285221" y="272177"/>
                </a:lnTo>
                <a:cubicBezTo>
                  <a:pt x="288078" y="278844"/>
                  <a:pt x="283316" y="285512"/>
                  <a:pt x="276648" y="285512"/>
                </a:cubicBezTo>
                <a:close/>
                <a:moveTo>
                  <a:pt x="28046" y="208359"/>
                </a:moveTo>
                <a:lnTo>
                  <a:pt x="423" y="272177"/>
                </a:lnTo>
                <a:cubicBezTo>
                  <a:pt x="-1482" y="278844"/>
                  <a:pt x="3281" y="285512"/>
                  <a:pt x="9948" y="285512"/>
                </a:cubicBezTo>
                <a:lnTo>
                  <a:pt x="42333" y="285512"/>
                </a:lnTo>
                <a:cubicBezTo>
                  <a:pt x="38523" y="276939"/>
                  <a:pt x="28998" y="250269"/>
                  <a:pt x="28046" y="208359"/>
                </a:cubicBezTo>
                <a:close/>
                <a:moveTo>
                  <a:pt x="237596" y="203597"/>
                </a:moveTo>
                <a:cubicBezTo>
                  <a:pt x="237596" y="254079"/>
                  <a:pt x="225213" y="279797"/>
                  <a:pt x="224261" y="280749"/>
                </a:cubicBezTo>
                <a:cubicBezTo>
                  <a:pt x="222356" y="283607"/>
                  <a:pt x="219498" y="285512"/>
                  <a:pt x="215688" y="285512"/>
                </a:cubicBezTo>
                <a:lnTo>
                  <a:pt x="69003" y="285512"/>
                </a:lnTo>
                <a:cubicBezTo>
                  <a:pt x="65193" y="285512"/>
                  <a:pt x="62336" y="283607"/>
                  <a:pt x="60431" y="280749"/>
                </a:cubicBezTo>
                <a:cubicBezTo>
                  <a:pt x="59478" y="279797"/>
                  <a:pt x="47096" y="254079"/>
                  <a:pt x="47096" y="203597"/>
                </a:cubicBezTo>
                <a:cubicBezTo>
                  <a:pt x="47096" y="39767"/>
                  <a:pt x="129963" y="4524"/>
                  <a:pt x="139488" y="714"/>
                </a:cubicBezTo>
                <a:cubicBezTo>
                  <a:pt x="141393" y="-238"/>
                  <a:pt x="144251" y="-238"/>
                  <a:pt x="146156" y="714"/>
                </a:cubicBezTo>
                <a:cubicBezTo>
                  <a:pt x="155681" y="3572"/>
                  <a:pt x="237596" y="38814"/>
                  <a:pt x="237596" y="203597"/>
                </a:cubicBezTo>
                <a:close/>
                <a:moveTo>
                  <a:pt x="181398" y="114062"/>
                </a:moveTo>
                <a:cubicBezTo>
                  <a:pt x="181398" y="93107"/>
                  <a:pt x="164253" y="75962"/>
                  <a:pt x="143298" y="75962"/>
                </a:cubicBezTo>
                <a:cubicBezTo>
                  <a:pt x="122343" y="75962"/>
                  <a:pt x="105198" y="93107"/>
                  <a:pt x="105198" y="114062"/>
                </a:cubicBezTo>
                <a:cubicBezTo>
                  <a:pt x="105198" y="135017"/>
                  <a:pt x="122343" y="152162"/>
                  <a:pt x="143298" y="152162"/>
                </a:cubicBezTo>
                <a:cubicBezTo>
                  <a:pt x="164253" y="152162"/>
                  <a:pt x="181398" y="135017"/>
                  <a:pt x="181398" y="11406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37" name="稻壳儿设计师PPT@老油条PPT_16"/>
          <p:cNvGrpSpPr/>
          <p:nvPr/>
        </p:nvGrpSpPr>
        <p:grpSpPr>
          <a:xfrm>
            <a:off x="925240" y="4401380"/>
            <a:ext cx="2921556" cy="1590217"/>
            <a:chOff x="8710884" y="3787894"/>
            <a:chExt cx="2921556" cy="1590217"/>
          </a:xfrm>
        </p:grpSpPr>
        <p:sp>
          <p:nvSpPr>
            <p:cNvPr id="38" name="矩形 37"/>
            <p:cNvSpPr/>
            <p:nvPr/>
          </p:nvSpPr>
          <p:spPr>
            <a:xfrm>
              <a:off x="8710884" y="4389635"/>
              <a:ext cx="2921556" cy="988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Event planning is an effective behavior to increase market share. An action plan 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with executable, actionable and creative ideas can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9290472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5F6F7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40" name="稻壳儿设计师PPT@老油条PPT_17"/>
          <p:cNvGrpSpPr/>
          <p:nvPr/>
        </p:nvGrpSpPr>
        <p:grpSpPr>
          <a:xfrm>
            <a:off x="4635221" y="4401380"/>
            <a:ext cx="2921556" cy="1590217"/>
            <a:chOff x="8710884" y="3787894"/>
            <a:chExt cx="2921556" cy="1590217"/>
          </a:xfrm>
        </p:grpSpPr>
        <p:sp>
          <p:nvSpPr>
            <p:cNvPr id="41" name="矩形 40"/>
            <p:cNvSpPr/>
            <p:nvPr/>
          </p:nvSpPr>
          <p:spPr>
            <a:xfrm>
              <a:off x="8710884" y="4389635"/>
              <a:ext cx="2921556" cy="988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Event planning is an effective behavior to increase market share. An action plan 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with executable, actionable and creative ideas can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9290472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5F6F7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43" name="稻壳儿设计师PPT@老油条PPT_18"/>
          <p:cNvGrpSpPr/>
          <p:nvPr/>
        </p:nvGrpSpPr>
        <p:grpSpPr>
          <a:xfrm>
            <a:off x="8345204" y="4401380"/>
            <a:ext cx="2921556" cy="1590217"/>
            <a:chOff x="8710884" y="3787894"/>
            <a:chExt cx="2921556" cy="1590217"/>
          </a:xfrm>
        </p:grpSpPr>
        <p:sp>
          <p:nvSpPr>
            <p:cNvPr id="44" name="矩形 43"/>
            <p:cNvSpPr/>
            <p:nvPr/>
          </p:nvSpPr>
          <p:spPr>
            <a:xfrm>
              <a:off x="8710884" y="4389635"/>
              <a:ext cx="2921556" cy="988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Event planning is an effective behavior to increase market share. An action plan 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with executable, actionable and creative ideas can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9290472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5F6F7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sp>
        <p:nvSpPr>
          <p:cNvPr id="6145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稻壳儿设计师PPT@老油条PPT_1"/>
          <p:cNvSpPr/>
          <p:nvPr/>
        </p:nvSpPr>
        <p:spPr bwMode="auto">
          <a:xfrm>
            <a:off x="9295525" y="5582077"/>
            <a:ext cx="2145291" cy="1955373"/>
          </a:xfrm>
          <a:custGeom>
            <a:avLst/>
            <a:gdLst>
              <a:gd name="T0" fmla="*/ 286 w 294"/>
              <a:gd name="T1" fmla="*/ 237 h 268"/>
              <a:gd name="T2" fmla="*/ 292 w 294"/>
              <a:gd name="T3" fmla="*/ 213 h 268"/>
              <a:gd name="T4" fmla="*/ 290 w 294"/>
              <a:gd name="T5" fmla="*/ 203 h 268"/>
              <a:gd name="T6" fmla="*/ 285 w 294"/>
              <a:gd name="T7" fmla="*/ 183 h 268"/>
              <a:gd name="T8" fmla="*/ 272 w 294"/>
              <a:gd name="T9" fmla="*/ 160 h 268"/>
              <a:gd name="T10" fmla="*/ 261 w 294"/>
              <a:gd name="T11" fmla="*/ 115 h 268"/>
              <a:gd name="T12" fmla="*/ 259 w 294"/>
              <a:gd name="T13" fmla="*/ 83 h 268"/>
              <a:gd name="T14" fmla="*/ 253 w 294"/>
              <a:gd name="T15" fmla="*/ 73 h 268"/>
              <a:gd name="T16" fmla="*/ 258 w 294"/>
              <a:gd name="T17" fmla="*/ 73 h 268"/>
              <a:gd name="T18" fmla="*/ 242 w 294"/>
              <a:gd name="T19" fmla="*/ 36 h 268"/>
              <a:gd name="T20" fmla="*/ 195 w 294"/>
              <a:gd name="T21" fmla="*/ 8 h 268"/>
              <a:gd name="T22" fmla="*/ 145 w 294"/>
              <a:gd name="T23" fmla="*/ 15 h 268"/>
              <a:gd name="T24" fmla="*/ 129 w 294"/>
              <a:gd name="T25" fmla="*/ 31 h 268"/>
              <a:gd name="T26" fmla="*/ 93 w 294"/>
              <a:gd name="T27" fmla="*/ 53 h 268"/>
              <a:gd name="T28" fmla="*/ 61 w 294"/>
              <a:gd name="T29" fmla="*/ 59 h 268"/>
              <a:gd name="T30" fmla="*/ 21 w 294"/>
              <a:gd name="T31" fmla="*/ 95 h 268"/>
              <a:gd name="T32" fmla="*/ 18 w 294"/>
              <a:gd name="T33" fmla="*/ 105 h 268"/>
              <a:gd name="T34" fmla="*/ 11 w 294"/>
              <a:gd name="T35" fmla="*/ 134 h 268"/>
              <a:gd name="T36" fmla="*/ 5 w 294"/>
              <a:gd name="T37" fmla="*/ 163 h 268"/>
              <a:gd name="T38" fmla="*/ 0 w 294"/>
              <a:gd name="T39" fmla="*/ 189 h 268"/>
              <a:gd name="T40" fmla="*/ 9 w 294"/>
              <a:gd name="T41" fmla="*/ 206 h 268"/>
              <a:gd name="T42" fmla="*/ 33 w 294"/>
              <a:gd name="T43" fmla="*/ 217 h 268"/>
              <a:gd name="T44" fmla="*/ 87 w 294"/>
              <a:gd name="T45" fmla="*/ 235 h 268"/>
              <a:gd name="T46" fmla="*/ 139 w 294"/>
              <a:gd name="T47" fmla="*/ 259 h 268"/>
              <a:gd name="T48" fmla="*/ 180 w 294"/>
              <a:gd name="T49" fmla="*/ 262 h 268"/>
              <a:gd name="T50" fmla="*/ 214 w 294"/>
              <a:gd name="T51" fmla="*/ 253 h 268"/>
              <a:gd name="T52" fmla="*/ 267 w 294"/>
              <a:gd name="T53" fmla="*/ 247 h 268"/>
              <a:gd name="T54" fmla="*/ 286 w 294"/>
              <a:gd name="T55" fmla="*/ 23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4" h="268">
                <a:moveTo>
                  <a:pt x="286" y="237"/>
                </a:moveTo>
                <a:cubicBezTo>
                  <a:pt x="292" y="230"/>
                  <a:pt x="294" y="222"/>
                  <a:pt x="292" y="213"/>
                </a:cubicBezTo>
                <a:cubicBezTo>
                  <a:pt x="291" y="209"/>
                  <a:pt x="291" y="206"/>
                  <a:pt x="290" y="203"/>
                </a:cubicBezTo>
                <a:cubicBezTo>
                  <a:pt x="289" y="196"/>
                  <a:pt x="288" y="189"/>
                  <a:pt x="285" y="183"/>
                </a:cubicBezTo>
                <a:cubicBezTo>
                  <a:pt x="280" y="176"/>
                  <a:pt x="276" y="168"/>
                  <a:pt x="272" y="160"/>
                </a:cubicBezTo>
                <a:cubicBezTo>
                  <a:pt x="265" y="146"/>
                  <a:pt x="261" y="131"/>
                  <a:pt x="261" y="115"/>
                </a:cubicBezTo>
                <a:cubicBezTo>
                  <a:pt x="261" y="104"/>
                  <a:pt x="261" y="93"/>
                  <a:pt x="259" y="83"/>
                </a:cubicBezTo>
                <a:cubicBezTo>
                  <a:pt x="259" y="78"/>
                  <a:pt x="256" y="76"/>
                  <a:pt x="253" y="73"/>
                </a:cubicBezTo>
                <a:cubicBezTo>
                  <a:pt x="254" y="74"/>
                  <a:pt x="256" y="75"/>
                  <a:pt x="258" y="73"/>
                </a:cubicBezTo>
                <a:cubicBezTo>
                  <a:pt x="259" y="58"/>
                  <a:pt x="254" y="45"/>
                  <a:pt x="242" y="36"/>
                </a:cubicBezTo>
                <a:cubicBezTo>
                  <a:pt x="227" y="25"/>
                  <a:pt x="212" y="16"/>
                  <a:pt x="195" y="8"/>
                </a:cubicBezTo>
                <a:cubicBezTo>
                  <a:pt x="177" y="0"/>
                  <a:pt x="161" y="4"/>
                  <a:pt x="145" y="15"/>
                </a:cubicBezTo>
                <a:cubicBezTo>
                  <a:pt x="139" y="19"/>
                  <a:pt x="134" y="25"/>
                  <a:pt x="129" y="31"/>
                </a:cubicBezTo>
                <a:cubicBezTo>
                  <a:pt x="119" y="41"/>
                  <a:pt x="107" y="50"/>
                  <a:pt x="93" y="53"/>
                </a:cubicBezTo>
                <a:cubicBezTo>
                  <a:pt x="82" y="56"/>
                  <a:pt x="71" y="57"/>
                  <a:pt x="61" y="59"/>
                </a:cubicBezTo>
                <a:cubicBezTo>
                  <a:pt x="41" y="64"/>
                  <a:pt x="26" y="74"/>
                  <a:pt x="21" y="95"/>
                </a:cubicBezTo>
                <a:cubicBezTo>
                  <a:pt x="20" y="99"/>
                  <a:pt x="19" y="102"/>
                  <a:pt x="18" y="105"/>
                </a:cubicBezTo>
                <a:cubicBezTo>
                  <a:pt x="14" y="115"/>
                  <a:pt x="12" y="124"/>
                  <a:pt x="11" y="134"/>
                </a:cubicBezTo>
                <a:cubicBezTo>
                  <a:pt x="9" y="144"/>
                  <a:pt x="8" y="153"/>
                  <a:pt x="5" y="163"/>
                </a:cubicBezTo>
                <a:cubicBezTo>
                  <a:pt x="2" y="171"/>
                  <a:pt x="0" y="180"/>
                  <a:pt x="0" y="189"/>
                </a:cubicBezTo>
                <a:cubicBezTo>
                  <a:pt x="0" y="196"/>
                  <a:pt x="3" y="201"/>
                  <a:pt x="9" y="206"/>
                </a:cubicBezTo>
                <a:cubicBezTo>
                  <a:pt x="16" y="212"/>
                  <a:pt x="25" y="214"/>
                  <a:pt x="33" y="217"/>
                </a:cubicBezTo>
                <a:cubicBezTo>
                  <a:pt x="51" y="223"/>
                  <a:pt x="70" y="226"/>
                  <a:pt x="87" y="235"/>
                </a:cubicBezTo>
                <a:cubicBezTo>
                  <a:pt x="104" y="244"/>
                  <a:pt x="122" y="251"/>
                  <a:pt x="139" y="259"/>
                </a:cubicBezTo>
                <a:cubicBezTo>
                  <a:pt x="152" y="266"/>
                  <a:pt x="165" y="268"/>
                  <a:pt x="180" y="262"/>
                </a:cubicBezTo>
                <a:cubicBezTo>
                  <a:pt x="191" y="258"/>
                  <a:pt x="203" y="255"/>
                  <a:pt x="214" y="253"/>
                </a:cubicBezTo>
                <a:cubicBezTo>
                  <a:pt x="232" y="251"/>
                  <a:pt x="250" y="250"/>
                  <a:pt x="267" y="247"/>
                </a:cubicBezTo>
                <a:cubicBezTo>
                  <a:pt x="275" y="247"/>
                  <a:pt x="282" y="245"/>
                  <a:pt x="286" y="237"/>
                </a:cubicBezTo>
                <a:close/>
              </a:path>
            </a:pathLst>
          </a:custGeom>
          <a:solidFill>
            <a:srgbClr val="5F6F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稻壳儿设计师PPT@老油条PPT_2"/>
          <p:cNvSpPr/>
          <p:nvPr/>
        </p:nvSpPr>
        <p:spPr bwMode="auto">
          <a:xfrm>
            <a:off x="10287746" y="4151884"/>
            <a:ext cx="1928242" cy="1379807"/>
          </a:xfrm>
          <a:custGeom>
            <a:avLst/>
            <a:gdLst>
              <a:gd name="T0" fmla="*/ 248 w 264"/>
              <a:gd name="T1" fmla="*/ 52 h 189"/>
              <a:gd name="T2" fmla="*/ 219 w 264"/>
              <a:gd name="T3" fmla="*/ 36 h 189"/>
              <a:gd name="T4" fmla="*/ 167 w 264"/>
              <a:gd name="T5" fmla="*/ 13 h 189"/>
              <a:gd name="T6" fmla="*/ 145 w 264"/>
              <a:gd name="T7" fmla="*/ 4 h 189"/>
              <a:gd name="T8" fmla="*/ 122 w 264"/>
              <a:gd name="T9" fmla="*/ 2 h 189"/>
              <a:gd name="T10" fmla="*/ 84 w 264"/>
              <a:gd name="T11" fmla="*/ 16 h 189"/>
              <a:gd name="T12" fmla="*/ 13 w 264"/>
              <a:gd name="T13" fmla="*/ 55 h 189"/>
              <a:gd name="T14" fmla="*/ 2 w 264"/>
              <a:gd name="T15" fmla="*/ 80 h 189"/>
              <a:gd name="T16" fmla="*/ 16 w 264"/>
              <a:gd name="T17" fmla="*/ 104 h 189"/>
              <a:gd name="T18" fmla="*/ 29 w 264"/>
              <a:gd name="T19" fmla="*/ 118 h 189"/>
              <a:gd name="T20" fmla="*/ 47 w 264"/>
              <a:gd name="T21" fmla="*/ 139 h 189"/>
              <a:gd name="T22" fmla="*/ 84 w 264"/>
              <a:gd name="T23" fmla="*/ 180 h 189"/>
              <a:gd name="T24" fmla="*/ 89 w 264"/>
              <a:gd name="T25" fmla="*/ 184 h 189"/>
              <a:gd name="T26" fmla="*/ 111 w 264"/>
              <a:gd name="T27" fmla="*/ 184 h 189"/>
              <a:gd name="T28" fmla="*/ 122 w 264"/>
              <a:gd name="T29" fmla="*/ 171 h 189"/>
              <a:gd name="T30" fmla="*/ 149 w 264"/>
              <a:gd name="T31" fmla="*/ 144 h 189"/>
              <a:gd name="T32" fmla="*/ 194 w 264"/>
              <a:gd name="T33" fmla="*/ 121 h 189"/>
              <a:gd name="T34" fmla="*/ 252 w 264"/>
              <a:gd name="T35" fmla="*/ 90 h 189"/>
              <a:gd name="T36" fmla="*/ 259 w 264"/>
              <a:gd name="T37" fmla="*/ 83 h 189"/>
              <a:gd name="T38" fmla="*/ 261 w 264"/>
              <a:gd name="T39" fmla="*/ 80 h 189"/>
              <a:gd name="T40" fmla="*/ 248 w 264"/>
              <a:gd name="T41" fmla="*/ 5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4" h="189">
                <a:moveTo>
                  <a:pt x="248" y="52"/>
                </a:moveTo>
                <a:cubicBezTo>
                  <a:pt x="239" y="46"/>
                  <a:pt x="229" y="40"/>
                  <a:pt x="219" y="36"/>
                </a:cubicBezTo>
                <a:cubicBezTo>
                  <a:pt x="202" y="28"/>
                  <a:pt x="184" y="21"/>
                  <a:pt x="167" y="13"/>
                </a:cubicBezTo>
                <a:cubicBezTo>
                  <a:pt x="160" y="9"/>
                  <a:pt x="152" y="6"/>
                  <a:pt x="145" y="4"/>
                </a:cubicBezTo>
                <a:cubicBezTo>
                  <a:pt x="138" y="1"/>
                  <a:pt x="130" y="0"/>
                  <a:pt x="122" y="2"/>
                </a:cubicBezTo>
                <a:cubicBezTo>
                  <a:pt x="109" y="7"/>
                  <a:pt x="96" y="10"/>
                  <a:pt x="84" y="16"/>
                </a:cubicBezTo>
                <a:cubicBezTo>
                  <a:pt x="60" y="28"/>
                  <a:pt x="37" y="42"/>
                  <a:pt x="13" y="55"/>
                </a:cubicBezTo>
                <a:cubicBezTo>
                  <a:pt x="4" y="60"/>
                  <a:pt x="0" y="70"/>
                  <a:pt x="2" y="80"/>
                </a:cubicBezTo>
                <a:cubicBezTo>
                  <a:pt x="4" y="90"/>
                  <a:pt x="9" y="98"/>
                  <a:pt x="16" y="104"/>
                </a:cubicBezTo>
                <a:cubicBezTo>
                  <a:pt x="20" y="109"/>
                  <a:pt x="24" y="114"/>
                  <a:pt x="29" y="118"/>
                </a:cubicBezTo>
                <a:cubicBezTo>
                  <a:pt x="35" y="125"/>
                  <a:pt x="42" y="132"/>
                  <a:pt x="47" y="139"/>
                </a:cubicBezTo>
                <a:cubicBezTo>
                  <a:pt x="58" y="154"/>
                  <a:pt x="72" y="166"/>
                  <a:pt x="84" y="180"/>
                </a:cubicBezTo>
                <a:cubicBezTo>
                  <a:pt x="86" y="182"/>
                  <a:pt x="87" y="183"/>
                  <a:pt x="89" y="184"/>
                </a:cubicBezTo>
                <a:cubicBezTo>
                  <a:pt x="96" y="189"/>
                  <a:pt x="104" y="189"/>
                  <a:pt x="111" y="184"/>
                </a:cubicBezTo>
                <a:cubicBezTo>
                  <a:pt x="116" y="180"/>
                  <a:pt x="119" y="176"/>
                  <a:pt x="122" y="171"/>
                </a:cubicBezTo>
                <a:cubicBezTo>
                  <a:pt x="128" y="160"/>
                  <a:pt x="137" y="150"/>
                  <a:pt x="149" y="144"/>
                </a:cubicBezTo>
                <a:cubicBezTo>
                  <a:pt x="164" y="137"/>
                  <a:pt x="179" y="129"/>
                  <a:pt x="194" y="121"/>
                </a:cubicBezTo>
                <a:cubicBezTo>
                  <a:pt x="214" y="112"/>
                  <a:pt x="233" y="102"/>
                  <a:pt x="252" y="90"/>
                </a:cubicBezTo>
                <a:cubicBezTo>
                  <a:pt x="255" y="88"/>
                  <a:pt x="258" y="87"/>
                  <a:pt x="259" y="83"/>
                </a:cubicBezTo>
                <a:cubicBezTo>
                  <a:pt x="260" y="82"/>
                  <a:pt x="261" y="81"/>
                  <a:pt x="261" y="80"/>
                </a:cubicBezTo>
                <a:cubicBezTo>
                  <a:pt x="264" y="67"/>
                  <a:pt x="257" y="59"/>
                  <a:pt x="248" y="5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稻壳儿设计师PPT@老油条PPT_3"/>
          <p:cNvSpPr/>
          <p:nvPr/>
        </p:nvSpPr>
        <p:spPr bwMode="auto">
          <a:xfrm>
            <a:off x="11026098" y="2692622"/>
            <a:ext cx="160849" cy="321697"/>
          </a:xfrm>
          <a:custGeom>
            <a:avLst/>
            <a:gdLst>
              <a:gd name="T0" fmla="*/ 12 w 22"/>
              <a:gd name="T1" fmla="*/ 2 h 44"/>
              <a:gd name="T2" fmla="*/ 7 w 22"/>
              <a:gd name="T3" fmla="*/ 2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2 w 22"/>
              <a:gd name="T11" fmla="*/ 31 h 44"/>
              <a:gd name="T12" fmla="*/ 10 w 22"/>
              <a:gd name="T13" fmla="*/ 44 h 44"/>
              <a:gd name="T14" fmla="*/ 14 w 22"/>
              <a:gd name="T15" fmla="*/ 43 h 44"/>
              <a:gd name="T16" fmla="*/ 15 w 22"/>
              <a:gd name="T17" fmla="*/ 42 h 44"/>
              <a:gd name="T18" fmla="*/ 17 w 22"/>
              <a:gd name="T19" fmla="*/ 16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0" y="0"/>
                  <a:pt x="8" y="0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20"/>
                  <a:pt x="2" y="28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2" y="30"/>
                  <a:pt x="2" y="31"/>
                </a:cubicBezTo>
                <a:cubicBezTo>
                  <a:pt x="3" y="36"/>
                  <a:pt x="4" y="43"/>
                  <a:pt x="10" y="44"/>
                </a:cubicBezTo>
                <a:cubicBezTo>
                  <a:pt x="12" y="44"/>
                  <a:pt x="13" y="44"/>
                  <a:pt x="14" y="43"/>
                </a:cubicBezTo>
                <a:cubicBezTo>
                  <a:pt x="14" y="42"/>
                  <a:pt x="15" y="42"/>
                  <a:pt x="15" y="42"/>
                </a:cubicBezTo>
                <a:cubicBezTo>
                  <a:pt x="21" y="34"/>
                  <a:pt x="22" y="24"/>
                  <a:pt x="17" y="16"/>
                </a:cubicBezTo>
                <a:cubicBezTo>
                  <a:pt x="16" y="11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稻壳儿设计师PPT@老油条PPT_4"/>
          <p:cNvSpPr/>
          <p:nvPr/>
        </p:nvSpPr>
        <p:spPr bwMode="auto">
          <a:xfrm>
            <a:off x="10696649" y="2568595"/>
            <a:ext cx="160849" cy="321697"/>
          </a:xfrm>
          <a:custGeom>
            <a:avLst/>
            <a:gdLst>
              <a:gd name="T0" fmla="*/ 12 w 22"/>
              <a:gd name="T1" fmla="*/ 2 h 44"/>
              <a:gd name="T2" fmla="*/ 7 w 22"/>
              <a:gd name="T3" fmla="*/ 1 h 44"/>
              <a:gd name="T4" fmla="*/ 4 w 22"/>
              <a:gd name="T5" fmla="*/ 3 h 44"/>
              <a:gd name="T6" fmla="*/ 2 w 22"/>
              <a:gd name="T7" fmla="*/ 28 h 44"/>
              <a:gd name="T8" fmla="*/ 2 w 22"/>
              <a:gd name="T9" fmla="*/ 29 h 44"/>
              <a:gd name="T10" fmla="*/ 3 w 22"/>
              <a:gd name="T11" fmla="*/ 31 h 44"/>
              <a:gd name="T12" fmla="*/ 11 w 22"/>
              <a:gd name="T13" fmla="*/ 44 h 44"/>
              <a:gd name="T14" fmla="*/ 14 w 22"/>
              <a:gd name="T15" fmla="*/ 42 h 44"/>
              <a:gd name="T16" fmla="*/ 15 w 22"/>
              <a:gd name="T17" fmla="*/ 41 h 44"/>
              <a:gd name="T18" fmla="*/ 17 w 22"/>
              <a:gd name="T19" fmla="*/ 15 h 44"/>
              <a:gd name="T20" fmla="*/ 12 w 22"/>
              <a:gd name="T21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12" y="2"/>
                </a:moveTo>
                <a:cubicBezTo>
                  <a:pt x="11" y="0"/>
                  <a:pt x="8" y="0"/>
                  <a:pt x="7" y="1"/>
                </a:cubicBezTo>
                <a:cubicBezTo>
                  <a:pt x="6" y="1"/>
                  <a:pt x="5" y="2"/>
                  <a:pt x="4" y="3"/>
                </a:cubicBezTo>
                <a:cubicBezTo>
                  <a:pt x="0" y="11"/>
                  <a:pt x="0" y="19"/>
                  <a:pt x="2" y="28"/>
                </a:cubicBezTo>
                <a:cubicBezTo>
                  <a:pt x="2" y="28"/>
                  <a:pt x="2" y="28"/>
                  <a:pt x="2" y="29"/>
                </a:cubicBezTo>
                <a:cubicBezTo>
                  <a:pt x="2" y="29"/>
                  <a:pt x="2" y="30"/>
                  <a:pt x="3" y="31"/>
                </a:cubicBezTo>
                <a:cubicBezTo>
                  <a:pt x="4" y="35"/>
                  <a:pt x="5" y="43"/>
                  <a:pt x="11" y="44"/>
                </a:cubicBezTo>
                <a:cubicBezTo>
                  <a:pt x="12" y="44"/>
                  <a:pt x="13" y="43"/>
                  <a:pt x="14" y="42"/>
                </a:cubicBezTo>
                <a:cubicBezTo>
                  <a:pt x="14" y="42"/>
                  <a:pt x="15" y="42"/>
                  <a:pt x="15" y="41"/>
                </a:cubicBezTo>
                <a:cubicBezTo>
                  <a:pt x="21" y="34"/>
                  <a:pt x="22" y="23"/>
                  <a:pt x="17" y="15"/>
                </a:cubicBezTo>
                <a:cubicBezTo>
                  <a:pt x="16" y="10"/>
                  <a:pt x="14" y="6"/>
                  <a:pt x="12" y="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稻壳儿设计师PPT@老油条PPT_5"/>
          <p:cNvSpPr/>
          <p:nvPr/>
        </p:nvSpPr>
        <p:spPr bwMode="auto">
          <a:xfrm>
            <a:off x="11274153" y="2758512"/>
            <a:ext cx="131779" cy="335263"/>
          </a:xfrm>
          <a:custGeom>
            <a:avLst/>
            <a:gdLst>
              <a:gd name="T0" fmla="*/ 17 w 18"/>
              <a:gd name="T1" fmla="*/ 19 h 46"/>
              <a:gd name="T2" fmla="*/ 9 w 18"/>
              <a:gd name="T3" fmla="*/ 2 h 46"/>
              <a:gd name="T4" fmla="*/ 4 w 18"/>
              <a:gd name="T5" fmla="*/ 3 h 46"/>
              <a:gd name="T6" fmla="*/ 3 w 18"/>
              <a:gd name="T7" fmla="*/ 34 h 46"/>
              <a:gd name="T8" fmla="*/ 5 w 18"/>
              <a:gd name="T9" fmla="*/ 40 h 46"/>
              <a:gd name="T10" fmla="*/ 6 w 18"/>
              <a:gd name="T11" fmla="*/ 41 h 46"/>
              <a:gd name="T12" fmla="*/ 8 w 18"/>
              <a:gd name="T13" fmla="*/ 43 h 46"/>
              <a:gd name="T14" fmla="*/ 14 w 18"/>
              <a:gd name="T15" fmla="*/ 42 h 46"/>
              <a:gd name="T16" fmla="*/ 16 w 18"/>
              <a:gd name="T17" fmla="*/ 37 h 46"/>
              <a:gd name="T18" fmla="*/ 17 w 18"/>
              <a:gd name="T19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46">
                <a:moveTo>
                  <a:pt x="17" y="19"/>
                </a:moveTo>
                <a:cubicBezTo>
                  <a:pt x="16" y="13"/>
                  <a:pt x="14" y="6"/>
                  <a:pt x="9" y="2"/>
                </a:cubicBezTo>
                <a:cubicBezTo>
                  <a:pt x="7" y="0"/>
                  <a:pt x="4" y="1"/>
                  <a:pt x="4" y="3"/>
                </a:cubicBezTo>
                <a:cubicBezTo>
                  <a:pt x="0" y="13"/>
                  <a:pt x="0" y="24"/>
                  <a:pt x="3" y="34"/>
                </a:cubicBezTo>
                <a:cubicBezTo>
                  <a:pt x="4" y="36"/>
                  <a:pt x="4" y="38"/>
                  <a:pt x="5" y="40"/>
                </a:cubicBezTo>
                <a:cubicBezTo>
                  <a:pt x="6" y="40"/>
                  <a:pt x="6" y="40"/>
                  <a:pt x="6" y="41"/>
                </a:cubicBezTo>
                <a:cubicBezTo>
                  <a:pt x="7" y="42"/>
                  <a:pt x="7" y="42"/>
                  <a:pt x="8" y="43"/>
                </a:cubicBezTo>
                <a:cubicBezTo>
                  <a:pt x="9" y="46"/>
                  <a:pt x="13" y="45"/>
                  <a:pt x="14" y="42"/>
                </a:cubicBezTo>
                <a:cubicBezTo>
                  <a:pt x="15" y="41"/>
                  <a:pt x="16" y="39"/>
                  <a:pt x="16" y="37"/>
                </a:cubicBezTo>
                <a:cubicBezTo>
                  <a:pt x="18" y="31"/>
                  <a:pt x="17" y="24"/>
                  <a:pt x="17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稻壳儿设计师PPT@老油条PPT_6"/>
          <p:cNvSpPr/>
          <p:nvPr/>
        </p:nvSpPr>
        <p:spPr bwMode="auto">
          <a:xfrm>
            <a:off x="11369112" y="2299221"/>
            <a:ext cx="137594" cy="327511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1 w 19"/>
              <a:gd name="T7" fmla="*/ 16 h 45"/>
              <a:gd name="T8" fmla="*/ 6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9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1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2"/>
                  <a:pt x="1" y="16"/>
                </a:cubicBezTo>
                <a:cubicBezTo>
                  <a:pt x="0" y="21"/>
                  <a:pt x="1" y="33"/>
                  <a:pt x="6" y="38"/>
                </a:cubicBezTo>
                <a:cubicBezTo>
                  <a:pt x="6" y="40"/>
                  <a:pt x="7" y="41"/>
                  <a:pt x="8" y="42"/>
                </a:cubicBezTo>
                <a:cubicBezTo>
                  <a:pt x="14" y="45"/>
                  <a:pt x="16" y="39"/>
                  <a:pt x="17" y="33"/>
                </a:cubicBezTo>
                <a:cubicBezTo>
                  <a:pt x="18" y="30"/>
                  <a:pt x="18" y="27"/>
                  <a:pt x="19" y="25"/>
                </a:cubicBezTo>
                <a:cubicBezTo>
                  <a:pt x="19" y="20"/>
                  <a:pt x="19" y="6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稻壳儿设计师PPT@老油条PPT_7"/>
          <p:cNvSpPr/>
          <p:nvPr/>
        </p:nvSpPr>
        <p:spPr bwMode="auto">
          <a:xfrm>
            <a:off x="10646263" y="3334077"/>
            <a:ext cx="137594" cy="329448"/>
          </a:xfrm>
          <a:custGeom>
            <a:avLst/>
            <a:gdLst>
              <a:gd name="T0" fmla="*/ 11 w 19"/>
              <a:gd name="T1" fmla="*/ 5 h 45"/>
              <a:gd name="T2" fmla="*/ 10 w 19"/>
              <a:gd name="T3" fmla="*/ 5 h 45"/>
              <a:gd name="T4" fmla="*/ 10 w 19"/>
              <a:gd name="T5" fmla="*/ 5 h 45"/>
              <a:gd name="T6" fmla="*/ 0 w 19"/>
              <a:gd name="T7" fmla="*/ 16 h 45"/>
              <a:gd name="T8" fmla="*/ 5 w 19"/>
              <a:gd name="T9" fmla="*/ 38 h 45"/>
              <a:gd name="T10" fmla="*/ 8 w 19"/>
              <a:gd name="T11" fmla="*/ 42 h 45"/>
              <a:gd name="T12" fmla="*/ 17 w 19"/>
              <a:gd name="T13" fmla="*/ 33 h 45"/>
              <a:gd name="T14" fmla="*/ 18 w 19"/>
              <a:gd name="T15" fmla="*/ 25 h 45"/>
              <a:gd name="T16" fmla="*/ 11 w 19"/>
              <a:gd name="T1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5">
                <a:moveTo>
                  <a:pt x="11" y="5"/>
                </a:moveTo>
                <a:cubicBezTo>
                  <a:pt x="10" y="4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3" y="0"/>
                  <a:pt x="1" y="11"/>
                  <a:pt x="0" y="16"/>
                </a:cubicBezTo>
                <a:cubicBezTo>
                  <a:pt x="0" y="21"/>
                  <a:pt x="1" y="32"/>
                  <a:pt x="5" y="38"/>
                </a:cubicBezTo>
                <a:cubicBezTo>
                  <a:pt x="6" y="39"/>
                  <a:pt x="7" y="41"/>
                  <a:pt x="8" y="42"/>
                </a:cubicBezTo>
                <a:cubicBezTo>
                  <a:pt x="14" y="45"/>
                  <a:pt x="16" y="38"/>
                  <a:pt x="17" y="33"/>
                </a:cubicBezTo>
                <a:cubicBezTo>
                  <a:pt x="18" y="30"/>
                  <a:pt x="18" y="27"/>
                  <a:pt x="18" y="25"/>
                </a:cubicBezTo>
                <a:cubicBezTo>
                  <a:pt x="19" y="19"/>
                  <a:pt x="18" y="5"/>
                  <a:pt x="11" y="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稻壳儿设计师PPT@老油条PPT_8"/>
          <p:cNvSpPr/>
          <p:nvPr/>
        </p:nvSpPr>
        <p:spPr bwMode="auto">
          <a:xfrm>
            <a:off x="11126870" y="2357359"/>
            <a:ext cx="160849" cy="321697"/>
          </a:xfrm>
          <a:custGeom>
            <a:avLst/>
            <a:gdLst>
              <a:gd name="T0" fmla="*/ 20 w 22"/>
              <a:gd name="T1" fmla="*/ 25 h 44"/>
              <a:gd name="T2" fmla="*/ 16 w 22"/>
              <a:gd name="T3" fmla="*/ 10 h 44"/>
              <a:gd name="T4" fmla="*/ 12 w 22"/>
              <a:gd name="T5" fmla="*/ 2 h 44"/>
              <a:gd name="T6" fmla="*/ 6 w 22"/>
              <a:gd name="T7" fmla="*/ 3 h 44"/>
              <a:gd name="T8" fmla="*/ 5 w 22"/>
              <a:gd name="T9" fmla="*/ 8 h 44"/>
              <a:gd name="T10" fmla="*/ 2 w 22"/>
              <a:gd name="T11" fmla="*/ 29 h 44"/>
              <a:gd name="T12" fmla="*/ 4 w 22"/>
              <a:gd name="T13" fmla="*/ 34 h 44"/>
              <a:gd name="T14" fmla="*/ 7 w 22"/>
              <a:gd name="T15" fmla="*/ 40 h 44"/>
              <a:gd name="T16" fmla="*/ 8 w 22"/>
              <a:gd name="T17" fmla="*/ 40 h 44"/>
              <a:gd name="T18" fmla="*/ 17 w 22"/>
              <a:gd name="T19" fmla="*/ 42 h 44"/>
              <a:gd name="T20" fmla="*/ 20 w 22"/>
              <a:gd name="T21" fmla="*/ 2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4">
                <a:moveTo>
                  <a:pt x="20" y="25"/>
                </a:moveTo>
                <a:cubicBezTo>
                  <a:pt x="20" y="19"/>
                  <a:pt x="19" y="14"/>
                  <a:pt x="16" y="10"/>
                </a:cubicBezTo>
                <a:cubicBezTo>
                  <a:pt x="15" y="7"/>
                  <a:pt x="14" y="5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8"/>
                </a:cubicBezTo>
                <a:cubicBezTo>
                  <a:pt x="0" y="13"/>
                  <a:pt x="1" y="24"/>
                  <a:pt x="2" y="29"/>
                </a:cubicBezTo>
                <a:cubicBezTo>
                  <a:pt x="2" y="30"/>
                  <a:pt x="3" y="32"/>
                  <a:pt x="4" y="34"/>
                </a:cubicBezTo>
                <a:cubicBezTo>
                  <a:pt x="4" y="36"/>
                  <a:pt x="5" y="39"/>
                  <a:pt x="7" y="40"/>
                </a:cubicBezTo>
                <a:cubicBezTo>
                  <a:pt x="7" y="40"/>
                  <a:pt x="8" y="40"/>
                  <a:pt x="8" y="40"/>
                </a:cubicBezTo>
                <a:cubicBezTo>
                  <a:pt x="10" y="43"/>
                  <a:pt x="13" y="44"/>
                  <a:pt x="17" y="42"/>
                </a:cubicBezTo>
                <a:cubicBezTo>
                  <a:pt x="22" y="39"/>
                  <a:pt x="21" y="30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稻壳儿设计师PPT@老油条PPT_9"/>
          <p:cNvSpPr/>
          <p:nvPr/>
        </p:nvSpPr>
        <p:spPr bwMode="auto">
          <a:xfrm>
            <a:off x="10836180" y="2969746"/>
            <a:ext cx="160849" cy="329448"/>
          </a:xfrm>
          <a:custGeom>
            <a:avLst/>
            <a:gdLst>
              <a:gd name="T0" fmla="*/ 20 w 22"/>
              <a:gd name="T1" fmla="*/ 25 h 45"/>
              <a:gd name="T2" fmla="*/ 16 w 22"/>
              <a:gd name="T3" fmla="*/ 11 h 45"/>
              <a:gd name="T4" fmla="*/ 12 w 22"/>
              <a:gd name="T5" fmla="*/ 3 h 45"/>
              <a:gd name="T6" fmla="*/ 6 w 22"/>
              <a:gd name="T7" fmla="*/ 3 h 45"/>
              <a:gd name="T8" fmla="*/ 5 w 22"/>
              <a:gd name="T9" fmla="*/ 9 h 45"/>
              <a:gd name="T10" fmla="*/ 2 w 22"/>
              <a:gd name="T11" fmla="*/ 30 h 45"/>
              <a:gd name="T12" fmla="*/ 4 w 22"/>
              <a:gd name="T13" fmla="*/ 34 h 45"/>
              <a:gd name="T14" fmla="*/ 7 w 22"/>
              <a:gd name="T15" fmla="*/ 40 h 45"/>
              <a:gd name="T16" fmla="*/ 9 w 22"/>
              <a:gd name="T17" fmla="*/ 41 h 45"/>
              <a:gd name="T18" fmla="*/ 17 w 22"/>
              <a:gd name="T19" fmla="*/ 43 h 45"/>
              <a:gd name="T20" fmla="*/ 20 w 22"/>
              <a:gd name="T21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45">
                <a:moveTo>
                  <a:pt x="20" y="25"/>
                </a:moveTo>
                <a:cubicBezTo>
                  <a:pt x="20" y="20"/>
                  <a:pt x="19" y="14"/>
                  <a:pt x="16" y="11"/>
                </a:cubicBezTo>
                <a:cubicBezTo>
                  <a:pt x="15" y="8"/>
                  <a:pt x="14" y="5"/>
                  <a:pt x="12" y="3"/>
                </a:cubicBezTo>
                <a:cubicBezTo>
                  <a:pt x="11" y="0"/>
                  <a:pt x="7" y="1"/>
                  <a:pt x="6" y="3"/>
                </a:cubicBezTo>
                <a:cubicBezTo>
                  <a:pt x="6" y="5"/>
                  <a:pt x="6" y="7"/>
                  <a:pt x="5" y="9"/>
                </a:cubicBezTo>
                <a:cubicBezTo>
                  <a:pt x="0" y="13"/>
                  <a:pt x="1" y="24"/>
                  <a:pt x="2" y="30"/>
                </a:cubicBezTo>
                <a:cubicBezTo>
                  <a:pt x="2" y="31"/>
                  <a:pt x="3" y="33"/>
                  <a:pt x="4" y="34"/>
                </a:cubicBezTo>
                <a:cubicBezTo>
                  <a:pt x="4" y="37"/>
                  <a:pt x="5" y="39"/>
                  <a:pt x="7" y="40"/>
                </a:cubicBezTo>
                <a:cubicBezTo>
                  <a:pt x="7" y="41"/>
                  <a:pt x="8" y="41"/>
                  <a:pt x="9" y="41"/>
                </a:cubicBezTo>
                <a:cubicBezTo>
                  <a:pt x="11" y="44"/>
                  <a:pt x="14" y="45"/>
                  <a:pt x="17" y="43"/>
                </a:cubicBezTo>
                <a:cubicBezTo>
                  <a:pt x="22" y="39"/>
                  <a:pt x="21" y="31"/>
                  <a:pt x="20" y="25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稻壳儿设计师PPT@老油条PPT_10"/>
          <p:cNvSpPr/>
          <p:nvPr/>
        </p:nvSpPr>
        <p:spPr bwMode="auto">
          <a:xfrm>
            <a:off x="11345857" y="1810863"/>
            <a:ext cx="147283" cy="341076"/>
          </a:xfrm>
          <a:custGeom>
            <a:avLst/>
            <a:gdLst>
              <a:gd name="T0" fmla="*/ 19 w 20"/>
              <a:gd name="T1" fmla="*/ 30 h 47"/>
              <a:gd name="T2" fmla="*/ 17 w 20"/>
              <a:gd name="T3" fmla="*/ 12 h 47"/>
              <a:gd name="T4" fmla="*/ 5 w 20"/>
              <a:gd name="T5" fmla="*/ 8 h 47"/>
              <a:gd name="T6" fmla="*/ 5 w 20"/>
              <a:gd name="T7" fmla="*/ 38 h 47"/>
              <a:gd name="T8" fmla="*/ 8 w 20"/>
              <a:gd name="T9" fmla="*/ 41 h 47"/>
              <a:gd name="T10" fmla="*/ 11 w 20"/>
              <a:gd name="T11" fmla="*/ 45 h 47"/>
              <a:gd name="T12" fmla="*/ 19 w 20"/>
              <a:gd name="T13" fmla="*/ 3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47">
                <a:moveTo>
                  <a:pt x="19" y="30"/>
                </a:moveTo>
                <a:cubicBezTo>
                  <a:pt x="20" y="24"/>
                  <a:pt x="19" y="17"/>
                  <a:pt x="17" y="12"/>
                </a:cubicBezTo>
                <a:cubicBezTo>
                  <a:pt x="15" y="7"/>
                  <a:pt x="9" y="0"/>
                  <a:pt x="5" y="8"/>
                </a:cubicBezTo>
                <a:cubicBezTo>
                  <a:pt x="0" y="16"/>
                  <a:pt x="2" y="30"/>
                  <a:pt x="5" y="38"/>
                </a:cubicBezTo>
                <a:cubicBezTo>
                  <a:pt x="6" y="39"/>
                  <a:pt x="7" y="41"/>
                  <a:pt x="8" y="41"/>
                </a:cubicBezTo>
                <a:cubicBezTo>
                  <a:pt x="8" y="43"/>
                  <a:pt x="9" y="44"/>
                  <a:pt x="11" y="45"/>
                </a:cubicBezTo>
                <a:cubicBezTo>
                  <a:pt x="19" y="47"/>
                  <a:pt x="19" y="35"/>
                  <a:pt x="19" y="3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稻壳儿设计师PPT@老油条PPT_11"/>
          <p:cNvSpPr/>
          <p:nvPr/>
        </p:nvSpPr>
        <p:spPr bwMode="auto">
          <a:xfrm>
            <a:off x="11588098" y="1744973"/>
            <a:ext cx="153097" cy="335263"/>
          </a:xfrm>
          <a:custGeom>
            <a:avLst/>
            <a:gdLst>
              <a:gd name="T0" fmla="*/ 20 w 21"/>
              <a:gd name="T1" fmla="*/ 29 h 46"/>
              <a:gd name="T2" fmla="*/ 18 w 21"/>
              <a:gd name="T3" fmla="*/ 11 h 46"/>
              <a:gd name="T4" fmla="*/ 5 w 21"/>
              <a:gd name="T5" fmla="*/ 7 h 46"/>
              <a:gd name="T6" fmla="*/ 6 w 21"/>
              <a:gd name="T7" fmla="*/ 37 h 46"/>
              <a:gd name="T8" fmla="*/ 9 w 21"/>
              <a:gd name="T9" fmla="*/ 40 h 46"/>
              <a:gd name="T10" fmla="*/ 12 w 21"/>
              <a:gd name="T11" fmla="*/ 44 h 46"/>
              <a:gd name="T12" fmla="*/ 20 w 21"/>
              <a:gd name="T13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6">
                <a:moveTo>
                  <a:pt x="20" y="29"/>
                </a:moveTo>
                <a:cubicBezTo>
                  <a:pt x="21" y="23"/>
                  <a:pt x="20" y="16"/>
                  <a:pt x="18" y="11"/>
                </a:cubicBezTo>
                <a:cubicBezTo>
                  <a:pt x="15" y="6"/>
                  <a:pt x="10" y="0"/>
                  <a:pt x="5" y="7"/>
                </a:cubicBezTo>
                <a:cubicBezTo>
                  <a:pt x="0" y="15"/>
                  <a:pt x="2" y="29"/>
                  <a:pt x="6" y="37"/>
                </a:cubicBezTo>
                <a:cubicBezTo>
                  <a:pt x="7" y="38"/>
                  <a:pt x="8" y="40"/>
                  <a:pt x="9" y="40"/>
                </a:cubicBezTo>
                <a:cubicBezTo>
                  <a:pt x="9" y="42"/>
                  <a:pt x="10" y="44"/>
                  <a:pt x="12" y="44"/>
                </a:cubicBezTo>
                <a:cubicBezTo>
                  <a:pt x="19" y="46"/>
                  <a:pt x="20" y="34"/>
                  <a:pt x="20" y="2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稻壳儿设计师PPT@老油条PPT_12"/>
          <p:cNvSpPr/>
          <p:nvPr/>
        </p:nvSpPr>
        <p:spPr bwMode="auto">
          <a:xfrm>
            <a:off x="10886567" y="2270153"/>
            <a:ext cx="153097" cy="306193"/>
          </a:xfrm>
          <a:custGeom>
            <a:avLst/>
            <a:gdLst>
              <a:gd name="T0" fmla="*/ 18 w 21"/>
              <a:gd name="T1" fmla="*/ 21 h 42"/>
              <a:gd name="T2" fmla="*/ 14 w 21"/>
              <a:gd name="T3" fmla="*/ 5 h 42"/>
              <a:gd name="T4" fmla="*/ 9 w 21"/>
              <a:gd name="T5" fmla="*/ 1 h 42"/>
              <a:gd name="T6" fmla="*/ 3 w 21"/>
              <a:gd name="T7" fmla="*/ 7 h 42"/>
              <a:gd name="T8" fmla="*/ 3 w 21"/>
              <a:gd name="T9" fmla="*/ 28 h 42"/>
              <a:gd name="T10" fmla="*/ 5 w 21"/>
              <a:gd name="T11" fmla="*/ 31 h 42"/>
              <a:gd name="T12" fmla="*/ 8 w 21"/>
              <a:gd name="T13" fmla="*/ 38 h 42"/>
              <a:gd name="T14" fmla="*/ 9 w 21"/>
              <a:gd name="T15" fmla="*/ 38 h 42"/>
              <a:gd name="T16" fmla="*/ 12 w 21"/>
              <a:gd name="T17" fmla="*/ 41 h 42"/>
              <a:gd name="T18" fmla="*/ 15 w 21"/>
              <a:gd name="T19" fmla="*/ 41 h 42"/>
              <a:gd name="T20" fmla="*/ 18 w 21"/>
              <a:gd name="T21" fmla="*/ 22 h 42"/>
              <a:gd name="T22" fmla="*/ 18 w 21"/>
              <a:gd name="T23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2">
                <a:moveTo>
                  <a:pt x="18" y="21"/>
                </a:moveTo>
                <a:cubicBezTo>
                  <a:pt x="18" y="15"/>
                  <a:pt x="17" y="10"/>
                  <a:pt x="14" y="5"/>
                </a:cubicBezTo>
                <a:cubicBezTo>
                  <a:pt x="13" y="3"/>
                  <a:pt x="11" y="2"/>
                  <a:pt x="9" y="1"/>
                </a:cubicBezTo>
                <a:cubicBezTo>
                  <a:pt x="6" y="0"/>
                  <a:pt x="4" y="3"/>
                  <a:pt x="3" y="7"/>
                </a:cubicBezTo>
                <a:cubicBezTo>
                  <a:pt x="1" y="14"/>
                  <a:pt x="0" y="22"/>
                  <a:pt x="3" y="28"/>
                </a:cubicBezTo>
                <a:cubicBezTo>
                  <a:pt x="3" y="29"/>
                  <a:pt x="4" y="30"/>
                  <a:pt x="5" y="31"/>
                </a:cubicBezTo>
                <a:cubicBezTo>
                  <a:pt x="6" y="34"/>
                  <a:pt x="7" y="37"/>
                  <a:pt x="8" y="38"/>
                </a:cubicBezTo>
                <a:cubicBezTo>
                  <a:pt x="8" y="38"/>
                  <a:pt x="9" y="38"/>
                  <a:pt x="9" y="38"/>
                </a:cubicBezTo>
                <a:cubicBezTo>
                  <a:pt x="10" y="39"/>
                  <a:pt x="10" y="40"/>
                  <a:pt x="12" y="41"/>
                </a:cubicBezTo>
                <a:cubicBezTo>
                  <a:pt x="13" y="42"/>
                  <a:pt x="14" y="42"/>
                  <a:pt x="15" y="41"/>
                </a:cubicBezTo>
                <a:cubicBezTo>
                  <a:pt x="21" y="37"/>
                  <a:pt x="19" y="28"/>
                  <a:pt x="18" y="22"/>
                </a:cubicBezTo>
                <a:cubicBezTo>
                  <a:pt x="18" y="21"/>
                  <a:pt x="18" y="21"/>
                  <a:pt x="18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稻壳儿设计师PPT@老油条PPT_13"/>
          <p:cNvSpPr/>
          <p:nvPr/>
        </p:nvSpPr>
        <p:spPr bwMode="auto">
          <a:xfrm>
            <a:off x="10902070" y="3700346"/>
            <a:ext cx="153097" cy="298441"/>
          </a:xfrm>
          <a:custGeom>
            <a:avLst/>
            <a:gdLst>
              <a:gd name="T0" fmla="*/ 18 w 21"/>
              <a:gd name="T1" fmla="*/ 20 h 41"/>
              <a:gd name="T2" fmla="*/ 14 w 21"/>
              <a:gd name="T3" fmla="*/ 5 h 41"/>
              <a:gd name="T4" fmla="*/ 9 w 21"/>
              <a:gd name="T5" fmla="*/ 1 h 41"/>
              <a:gd name="T6" fmla="*/ 3 w 21"/>
              <a:gd name="T7" fmla="*/ 7 h 41"/>
              <a:gd name="T8" fmla="*/ 3 w 21"/>
              <a:gd name="T9" fmla="*/ 27 h 41"/>
              <a:gd name="T10" fmla="*/ 5 w 21"/>
              <a:gd name="T11" fmla="*/ 31 h 41"/>
              <a:gd name="T12" fmla="*/ 8 w 21"/>
              <a:gd name="T13" fmla="*/ 37 h 41"/>
              <a:gd name="T14" fmla="*/ 9 w 21"/>
              <a:gd name="T15" fmla="*/ 37 h 41"/>
              <a:gd name="T16" fmla="*/ 12 w 21"/>
              <a:gd name="T17" fmla="*/ 40 h 41"/>
              <a:gd name="T18" fmla="*/ 15 w 21"/>
              <a:gd name="T19" fmla="*/ 40 h 41"/>
              <a:gd name="T20" fmla="*/ 18 w 21"/>
              <a:gd name="T21" fmla="*/ 21 h 41"/>
              <a:gd name="T22" fmla="*/ 18 w 21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41">
                <a:moveTo>
                  <a:pt x="18" y="20"/>
                </a:moveTo>
                <a:cubicBezTo>
                  <a:pt x="18" y="15"/>
                  <a:pt x="17" y="9"/>
                  <a:pt x="14" y="5"/>
                </a:cubicBezTo>
                <a:cubicBezTo>
                  <a:pt x="13" y="2"/>
                  <a:pt x="11" y="1"/>
                  <a:pt x="9" y="1"/>
                </a:cubicBezTo>
                <a:cubicBezTo>
                  <a:pt x="6" y="0"/>
                  <a:pt x="4" y="2"/>
                  <a:pt x="3" y="7"/>
                </a:cubicBezTo>
                <a:cubicBezTo>
                  <a:pt x="0" y="13"/>
                  <a:pt x="0" y="21"/>
                  <a:pt x="3" y="27"/>
                </a:cubicBezTo>
                <a:cubicBezTo>
                  <a:pt x="3" y="28"/>
                  <a:pt x="4" y="30"/>
                  <a:pt x="5" y="31"/>
                </a:cubicBezTo>
                <a:cubicBezTo>
                  <a:pt x="6" y="34"/>
                  <a:pt x="7" y="36"/>
                  <a:pt x="8" y="37"/>
                </a:cubicBezTo>
                <a:cubicBezTo>
                  <a:pt x="8" y="37"/>
                  <a:pt x="9" y="37"/>
                  <a:pt x="9" y="37"/>
                </a:cubicBezTo>
                <a:cubicBezTo>
                  <a:pt x="9" y="39"/>
                  <a:pt x="10" y="40"/>
                  <a:pt x="12" y="40"/>
                </a:cubicBezTo>
                <a:cubicBezTo>
                  <a:pt x="13" y="41"/>
                  <a:pt x="14" y="41"/>
                  <a:pt x="15" y="40"/>
                </a:cubicBezTo>
                <a:cubicBezTo>
                  <a:pt x="21" y="37"/>
                  <a:pt x="19" y="27"/>
                  <a:pt x="18" y="21"/>
                </a:cubicBezTo>
                <a:cubicBezTo>
                  <a:pt x="18" y="21"/>
                  <a:pt x="18" y="20"/>
                  <a:pt x="18" y="20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稻壳儿设计师PPT@老油条PPT_14"/>
          <p:cNvSpPr>
            <a:spLocks noEditPoints="1"/>
          </p:cNvSpPr>
          <p:nvPr/>
        </p:nvSpPr>
        <p:spPr bwMode="auto">
          <a:xfrm>
            <a:off x="11097802" y="1977525"/>
            <a:ext cx="184104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6 w 25"/>
              <a:gd name="T5" fmla="*/ 3 h 46"/>
              <a:gd name="T6" fmla="*/ 5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6" y="8"/>
                  <a:pt x="5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6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5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4" y="24"/>
                  <a:pt x="15" y="27"/>
                </a:cubicBezTo>
                <a:cubicBezTo>
                  <a:pt x="14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稻壳儿设计师PPT@老油条PPT_15"/>
          <p:cNvSpPr>
            <a:spLocks noEditPoints="1"/>
          </p:cNvSpPr>
          <p:nvPr/>
        </p:nvSpPr>
        <p:spPr bwMode="auto">
          <a:xfrm>
            <a:off x="10580373" y="1547304"/>
            <a:ext cx="182166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稻壳儿设计师PPT@老油条PPT_16"/>
          <p:cNvSpPr>
            <a:spLocks noEditPoints="1"/>
          </p:cNvSpPr>
          <p:nvPr/>
        </p:nvSpPr>
        <p:spPr bwMode="auto">
          <a:xfrm>
            <a:off x="10588125" y="2072484"/>
            <a:ext cx="182166" cy="327511"/>
          </a:xfrm>
          <a:custGeom>
            <a:avLst/>
            <a:gdLst>
              <a:gd name="T0" fmla="*/ 13 w 25"/>
              <a:gd name="T1" fmla="*/ 3 h 45"/>
              <a:gd name="T2" fmla="*/ 12 w 25"/>
              <a:gd name="T3" fmla="*/ 2 h 45"/>
              <a:gd name="T4" fmla="*/ 6 w 25"/>
              <a:gd name="T5" fmla="*/ 3 h 45"/>
              <a:gd name="T6" fmla="*/ 5 w 25"/>
              <a:gd name="T7" fmla="*/ 9 h 45"/>
              <a:gd name="T8" fmla="*/ 9 w 25"/>
              <a:gd name="T9" fmla="*/ 37 h 45"/>
              <a:gd name="T10" fmla="*/ 12 w 25"/>
              <a:gd name="T11" fmla="*/ 43 h 45"/>
              <a:gd name="T12" fmla="*/ 18 w 25"/>
              <a:gd name="T13" fmla="*/ 43 h 45"/>
              <a:gd name="T14" fmla="*/ 17 w 25"/>
              <a:gd name="T15" fmla="*/ 7 h 45"/>
              <a:gd name="T16" fmla="*/ 13 w 25"/>
              <a:gd name="T17" fmla="*/ 3 h 45"/>
              <a:gd name="T18" fmla="*/ 14 w 25"/>
              <a:gd name="T19" fmla="*/ 28 h 45"/>
              <a:gd name="T20" fmla="*/ 14 w 25"/>
              <a:gd name="T21" fmla="*/ 29 h 45"/>
              <a:gd name="T22" fmla="*/ 13 w 25"/>
              <a:gd name="T23" fmla="*/ 24 h 45"/>
              <a:gd name="T24" fmla="*/ 12 w 25"/>
              <a:gd name="T25" fmla="*/ 18 h 45"/>
              <a:gd name="T26" fmla="*/ 14 w 25"/>
              <a:gd name="T27" fmla="*/ 27 h 45"/>
              <a:gd name="T28" fmla="*/ 14 w 25"/>
              <a:gd name="T29" fmla="*/ 2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5">
                <a:moveTo>
                  <a:pt x="13" y="3"/>
                </a:moveTo>
                <a:cubicBezTo>
                  <a:pt x="13" y="3"/>
                  <a:pt x="12" y="2"/>
                  <a:pt x="12" y="2"/>
                </a:cubicBezTo>
                <a:cubicBezTo>
                  <a:pt x="11" y="0"/>
                  <a:pt x="7" y="0"/>
                  <a:pt x="6" y="3"/>
                </a:cubicBezTo>
                <a:cubicBezTo>
                  <a:pt x="6" y="5"/>
                  <a:pt x="5" y="7"/>
                  <a:pt x="5" y="9"/>
                </a:cubicBezTo>
                <a:cubicBezTo>
                  <a:pt x="2" y="18"/>
                  <a:pt x="0" y="33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5"/>
                  <a:pt x="16" y="45"/>
                  <a:pt x="18" y="43"/>
                </a:cubicBezTo>
                <a:cubicBezTo>
                  <a:pt x="25" y="32"/>
                  <a:pt x="24" y="18"/>
                  <a:pt x="17" y="7"/>
                </a:cubicBezTo>
                <a:cubicBezTo>
                  <a:pt x="16" y="5"/>
                  <a:pt x="15" y="4"/>
                  <a:pt x="13" y="3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9"/>
                </a:cubicBezTo>
                <a:cubicBezTo>
                  <a:pt x="13" y="27"/>
                  <a:pt x="13" y="26"/>
                  <a:pt x="13" y="24"/>
                </a:cubicBezTo>
                <a:cubicBezTo>
                  <a:pt x="13" y="22"/>
                  <a:pt x="13" y="20"/>
                  <a:pt x="12" y="18"/>
                </a:cubicBezTo>
                <a:cubicBezTo>
                  <a:pt x="13" y="21"/>
                  <a:pt x="14" y="24"/>
                  <a:pt x="14" y="27"/>
                </a:cubicBezTo>
                <a:cubicBezTo>
                  <a:pt x="14" y="27"/>
                  <a:pt x="14" y="27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稻壳儿设计师PPT@老油条PPT_17"/>
          <p:cNvSpPr>
            <a:spLocks noEditPoints="1"/>
          </p:cNvSpPr>
          <p:nvPr/>
        </p:nvSpPr>
        <p:spPr bwMode="auto">
          <a:xfrm>
            <a:off x="10849747" y="1882567"/>
            <a:ext cx="131779" cy="300380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稻壳儿设计师PPT@老油条PPT_18"/>
          <p:cNvSpPr>
            <a:spLocks noEditPoints="1"/>
          </p:cNvSpPr>
          <p:nvPr/>
        </p:nvSpPr>
        <p:spPr bwMode="auto">
          <a:xfrm>
            <a:off x="11179195" y="1613194"/>
            <a:ext cx="137594" cy="298441"/>
          </a:xfrm>
          <a:custGeom>
            <a:avLst/>
            <a:gdLst>
              <a:gd name="T0" fmla="*/ 2 w 19"/>
              <a:gd name="T1" fmla="*/ 7 h 41"/>
              <a:gd name="T2" fmla="*/ 4 w 19"/>
              <a:gd name="T3" fmla="*/ 32 h 41"/>
              <a:gd name="T4" fmla="*/ 4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6 w 19"/>
              <a:gd name="T13" fmla="*/ 2 h 41"/>
              <a:gd name="T14" fmla="*/ 5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2 w 19"/>
              <a:gd name="T21" fmla="*/ 7 h 41"/>
              <a:gd name="T22" fmla="*/ 10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0 w 19"/>
              <a:gd name="T37" fmla="*/ 21 h 41"/>
              <a:gd name="T38" fmla="*/ 10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2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4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4" y="9"/>
                  <a:pt x="12" y="0"/>
                  <a:pt x="6" y="2"/>
                </a:cubicBezTo>
                <a:cubicBezTo>
                  <a:pt x="6" y="2"/>
                  <a:pt x="6" y="2"/>
                  <a:pt x="5" y="3"/>
                </a:cubicBezTo>
                <a:cubicBezTo>
                  <a:pt x="5" y="3"/>
                  <a:pt x="4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5"/>
                  <a:pt x="3" y="6"/>
                  <a:pt x="2" y="7"/>
                </a:cubicBezTo>
                <a:close/>
                <a:moveTo>
                  <a:pt x="10" y="21"/>
                </a:moveTo>
                <a:cubicBezTo>
                  <a:pt x="10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4"/>
                  <a:pt x="9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9" y="19"/>
                  <a:pt x="10" y="20"/>
                  <a:pt x="10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稻壳儿设计师PPT@老油条PPT_19"/>
          <p:cNvSpPr>
            <a:spLocks noEditPoints="1"/>
          </p:cNvSpPr>
          <p:nvPr/>
        </p:nvSpPr>
        <p:spPr bwMode="auto">
          <a:xfrm>
            <a:off x="11055167" y="3320512"/>
            <a:ext cx="137594" cy="298441"/>
          </a:xfrm>
          <a:custGeom>
            <a:avLst/>
            <a:gdLst>
              <a:gd name="T0" fmla="*/ 3 w 19"/>
              <a:gd name="T1" fmla="*/ 8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5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5 w 19"/>
              <a:gd name="T17" fmla="*/ 4 h 41"/>
              <a:gd name="T18" fmla="*/ 4 w 19"/>
              <a:gd name="T19" fmla="*/ 4 h 41"/>
              <a:gd name="T20" fmla="*/ 3 w 19"/>
              <a:gd name="T21" fmla="*/ 8 h 41"/>
              <a:gd name="T22" fmla="*/ 11 w 19"/>
              <a:gd name="T23" fmla="*/ 22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9 h 41"/>
              <a:gd name="T32" fmla="*/ 9 w 19"/>
              <a:gd name="T33" fmla="*/ 18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8"/>
                </a:moveTo>
                <a:cubicBezTo>
                  <a:pt x="0" y="16"/>
                  <a:pt x="0" y="24"/>
                  <a:pt x="4" y="32"/>
                </a:cubicBezTo>
                <a:cubicBezTo>
                  <a:pt x="4" y="32"/>
                  <a:pt x="5" y="33"/>
                  <a:pt x="5" y="33"/>
                </a:cubicBezTo>
                <a:cubicBezTo>
                  <a:pt x="5" y="34"/>
                  <a:pt x="5" y="34"/>
                  <a:pt x="5" y="35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3"/>
                  <a:pt x="6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4" y="4"/>
                  <a:pt x="4" y="4"/>
                </a:cubicBezTo>
                <a:cubicBezTo>
                  <a:pt x="4" y="5"/>
                  <a:pt x="3" y="6"/>
                  <a:pt x="3" y="8"/>
                </a:cubicBezTo>
                <a:close/>
                <a:moveTo>
                  <a:pt x="11" y="22"/>
                </a:moveTo>
                <a:cubicBezTo>
                  <a:pt x="11" y="23"/>
                  <a:pt x="11" y="24"/>
                  <a:pt x="10" y="25"/>
                </a:cubicBezTo>
                <a:cubicBezTo>
                  <a:pt x="10" y="25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20"/>
                  <a:pt x="9" y="19"/>
                </a:cubicBezTo>
                <a:cubicBezTo>
                  <a:pt x="9" y="19"/>
                  <a:pt x="9" y="18"/>
                  <a:pt x="9" y="18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1"/>
                  <a:pt x="11" y="21"/>
                  <a:pt x="11" y="21"/>
                </a:cubicBezTo>
                <a:cubicBezTo>
                  <a:pt x="11" y="22"/>
                  <a:pt x="11" y="22"/>
                  <a:pt x="11" y="22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稻壳儿设计师PPT@老油条PPT_20"/>
          <p:cNvSpPr>
            <a:spLocks noEditPoints="1"/>
          </p:cNvSpPr>
          <p:nvPr/>
        </p:nvSpPr>
        <p:spPr bwMode="auto">
          <a:xfrm>
            <a:off x="11382677" y="1386456"/>
            <a:ext cx="139531" cy="300380"/>
          </a:xfrm>
          <a:custGeom>
            <a:avLst/>
            <a:gdLst>
              <a:gd name="T0" fmla="*/ 3 w 19"/>
              <a:gd name="T1" fmla="*/ 7 h 41"/>
              <a:gd name="T2" fmla="*/ 4 w 19"/>
              <a:gd name="T3" fmla="*/ 32 h 41"/>
              <a:gd name="T4" fmla="*/ 5 w 19"/>
              <a:gd name="T5" fmla="*/ 33 h 41"/>
              <a:gd name="T6" fmla="*/ 5 w 19"/>
              <a:gd name="T7" fmla="*/ 34 h 41"/>
              <a:gd name="T8" fmla="*/ 16 w 19"/>
              <a:gd name="T9" fmla="*/ 35 h 41"/>
              <a:gd name="T10" fmla="*/ 16 w 19"/>
              <a:gd name="T11" fmla="*/ 13 h 41"/>
              <a:gd name="T12" fmla="*/ 7 w 19"/>
              <a:gd name="T13" fmla="*/ 2 h 41"/>
              <a:gd name="T14" fmla="*/ 6 w 19"/>
              <a:gd name="T15" fmla="*/ 3 h 41"/>
              <a:gd name="T16" fmla="*/ 4 w 19"/>
              <a:gd name="T17" fmla="*/ 4 h 41"/>
              <a:gd name="T18" fmla="*/ 4 w 19"/>
              <a:gd name="T19" fmla="*/ 4 h 41"/>
              <a:gd name="T20" fmla="*/ 3 w 19"/>
              <a:gd name="T21" fmla="*/ 7 h 41"/>
              <a:gd name="T22" fmla="*/ 11 w 19"/>
              <a:gd name="T23" fmla="*/ 21 h 41"/>
              <a:gd name="T24" fmla="*/ 10 w 19"/>
              <a:gd name="T25" fmla="*/ 25 h 41"/>
              <a:gd name="T26" fmla="*/ 10 w 19"/>
              <a:gd name="T27" fmla="*/ 24 h 41"/>
              <a:gd name="T28" fmla="*/ 9 w 19"/>
              <a:gd name="T29" fmla="*/ 23 h 41"/>
              <a:gd name="T30" fmla="*/ 9 w 19"/>
              <a:gd name="T31" fmla="*/ 18 h 41"/>
              <a:gd name="T32" fmla="*/ 9 w 19"/>
              <a:gd name="T33" fmla="*/ 17 h 41"/>
              <a:gd name="T34" fmla="*/ 10 w 19"/>
              <a:gd name="T35" fmla="*/ 20 h 41"/>
              <a:gd name="T36" fmla="*/ 11 w 19"/>
              <a:gd name="T37" fmla="*/ 21 h 41"/>
              <a:gd name="T38" fmla="*/ 11 w 19"/>
              <a:gd name="T3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41">
                <a:moveTo>
                  <a:pt x="3" y="7"/>
                </a:moveTo>
                <a:cubicBezTo>
                  <a:pt x="0" y="15"/>
                  <a:pt x="0" y="24"/>
                  <a:pt x="4" y="32"/>
                </a:cubicBezTo>
                <a:cubicBezTo>
                  <a:pt x="4" y="32"/>
                  <a:pt x="4" y="32"/>
                  <a:pt x="5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8" y="40"/>
                  <a:pt x="13" y="41"/>
                  <a:pt x="16" y="35"/>
                </a:cubicBezTo>
                <a:cubicBezTo>
                  <a:pt x="19" y="28"/>
                  <a:pt x="18" y="20"/>
                  <a:pt x="16" y="13"/>
                </a:cubicBezTo>
                <a:cubicBezTo>
                  <a:pt x="15" y="9"/>
                  <a:pt x="13" y="0"/>
                  <a:pt x="7" y="2"/>
                </a:cubicBezTo>
                <a:cubicBezTo>
                  <a:pt x="6" y="2"/>
                  <a:pt x="6" y="2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"/>
                  <a:pt x="3" y="6"/>
                  <a:pt x="3" y="7"/>
                </a:cubicBezTo>
                <a:close/>
                <a:moveTo>
                  <a:pt x="11" y="21"/>
                </a:moveTo>
                <a:cubicBezTo>
                  <a:pt x="11" y="22"/>
                  <a:pt x="10" y="24"/>
                  <a:pt x="10" y="2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3"/>
                  <a:pt x="9" y="23"/>
                </a:cubicBezTo>
                <a:cubicBezTo>
                  <a:pt x="9" y="21"/>
                  <a:pt x="9" y="19"/>
                  <a:pt x="9" y="18"/>
                </a:cubicBezTo>
                <a:cubicBezTo>
                  <a:pt x="9" y="18"/>
                  <a:pt x="9" y="18"/>
                  <a:pt x="9" y="17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稻壳儿设计师PPT@老油条PPT_21"/>
          <p:cNvSpPr>
            <a:spLocks noEditPoints="1"/>
          </p:cNvSpPr>
          <p:nvPr/>
        </p:nvSpPr>
        <p:spPr bwMode="auto">
          <a:xfrm>
            <a:off x="10849747" y="1473663"/>
            <a:ext cx="147283" cy="306193"/>
          </a:xfrm>
          <a:custGeom>
            <a:avLst/>
            <a:gdLst>
              <a:gd name="T0" fmla="*/ 6 w 20"/>
              <a:gd name="T1" fmla="*/ 4 h 42"/>
              <a:gd name="T2" fmla="*/ 6 w 20"/>
              <a:gd name="T3" fmla="*/ 36 h 42"/>
              <a:gd name="T4" fmla="*/ 7 w 20"/>
              <a:gd name="T5" fmla="*/ 37 h 42"/>
              <a:gd name="T6" fmla="*/ 9 w 20"/>
              <a:gd name="T7" fmla="*/ 38 h 42"/>
              <a:gd name="T8" fmla="*/ 18 w 20"/>
              <a:gd name="T9" fmla="*/ 33 h 42"/>
              <a:gd name="T10" fmla="*/ 17 w 20"/>
              <a:gd name="T11" fmla="*/ 12 h 42"/>
              <a:gd name="T12" fmla="*/ 6 w 20"/>
              <a:gd name="T13" fmla="*/ 4 h 42"/>
              <a:gd name="T14" fmla="*/ 10 w 20"/>
              <a:gd name="T15" fmla="*/ 27 h 42"/>
              <a:gd name="T16" fmla="*/ 10 w 20"/>
              <a:gd name="T17" fmla="*/ 26 h 42"/>
              <a:gd name="T18" fmla="*/ 10 w 20"/>
              <a:gd name="T19" fmla="*/ 15 h 42"/>
              <a:gd name="T20" fmla="*/ 10 w 20"/>
              <a:gd name="T21" fmla="*/ 2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42">
                <a:moveTo>
                  <a:pt x="6" y="4"/>
                </a:moveTo>
                <a:cubicBezTo>
                  <a:pt x="1" y="8"/>
                  <a:pt x="0" y="28"/>
                  <a:pt x="6" y="36"/>
                </a:cubicBezTo>
                <a:cubicBezTo>
                  <a:pt x="6" y="36"/>
                  <a:pt x="6" y="36"/>
                  <a:pt x="7" y="37"/>
                </a:cubicBezTo>
                <a:cubicBezTo>
                  <a:pt x="7" y="37"/>
                  <a:pt x="8" y="38"/>
                  <a:pt x="9" y="38"/>
                </a:cubicBezTo>
                <a:cubicBezTo>
                  <a:pt x="13" y="42"/>
                  <a:pt x="16" y="38"/>
                  <a:pt x="18" y="33"/>
                </a:cubicBezTo>
                <a:cubicBezTo>
                  <a:pt x="20" y="26"/>
                  <a:pt x="19" y="19"/>
                  <a:pt x="17" y="12"/>
                </a:cubicBezTo>
                <a:cubicBezTo>
                  <a:pt x="15" y="8"/>
                  <a:pt x="11" y="0"/>
                  <a:pt x="6" y="4"/>
                </a:cubicBezTo>
                <a:close/>
                <a:moveTo>
                  <a:pt x="10" y="27"/>
                </a:moveTo>
                <a:cubicBezTo>
                  <a:pt x="10" y="27"/>
                  <a:pt x="10" y="27"/>
                  <a:pt x="10" y="26"/>
                </a:cubicBezTo>
                <a:cubicBezTo>
                  <a:pt x="9" y="22"/>
                  <a:pt x="9" y="19"/>
                  <a:pt x="10" y="15"/>
                </a:cubicBezTo>
                <a:cubicBezTo>
                  <a:pt x="12" y="19"/>
                  <a:pt x="12" y="23"/>
                  <a:pt x="10" y="27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稻壳儿设计师PPT@老油条PPT_22"/>
          <p:cNvSpPr>
            <a:spLocks noEditPoints="1"/>
          </p:cNvSpPr>
          <p:nvPr/>
        </p:nvSpPr>
        <p:spPr bwMode="auto">
          <a:xfrm>
            <a:off x="11084236" y="1241111"/>
            <a:ext cx="124028" cy="290690"/>
          </a:xfrm>
          <a:custGeom>
            <a:avLst/>
            <a:gdLst>
              <a:gd name="T0" fmla="*/ 10 w 17"/>
              <a:gd name="T1" fmla="*/ 2 h 40"/>
              <a:gd name="T2" fmla="*/ 6 w 17"/>
              <a:gd name="T3" fmla="*/ 1 h 40"/>
              <a:gd name="T4" fmla="*/ 1 w 17"/>
              <a:gd name="T5" fmla="*/ 18 h 40"/>
              <a:gd name="T6" fmla="*/ 0 w 17"/>
              <a:gd name="T7" fmla="*/ 21 h 40"/>
              <a:gd name="T8" fmla="*/ 7 w 17"/>
              <a:gd name="T9" fmla="*/ 39 h 40"/>
              <a:gd name="T10" fmla="*/ 10 w 17"/>
              <a:gd name="T11" fmla="*/ 39 h 40"/>
              <a:gd name="T12" fmla="*/ 13 w 17"/>
              <a:gd name="T13" fmla="*/ 36 h 40"/>
              <a:gd name="T14" fmla="*/ 17 w 17"/>
              <a:gd name="T15" fmla="*/ 25 h 40"/>
              <a:gd name="T16" fmla="*/ 17 w 17"/>
              <a:gd name="T17" fmla="*/ 25 h 40"/>
              <a:gd name="T18" fmla="*/ 17 w 17"/>
              <a:gd name="T19" fmla="*/ 17 h 40"/>
              <a:gd name="T20" fmla="*/ 12 w 17"/>
              <a:gd name="T21" fmla="*/ 5 h 40"/>
              <a:gd name="T22" fmla="*/ 10 w 17"/>
              <a:gd name="T23" fmla="*/ 2 h 40"/>
              <a:gd name="T24" fmla="*/ 10 w 17"/>
              <a:gd name="T25" fmla="*/ 24 h 40"/>
              <a:gd name="T26" fmla="*/ 9 w 17"/>
              <a:gd name="T27" fmla="*/ 16 h 40"/>
              <a:gd name="T28" fmla="*/ 10 w 17"/>
              <a:gd name="T29" fmla="*/ 24 h 40"/>
              <a:gd name="T30" fmla="*/ 10 w 17"/>
              <a:gd name="T31" fmla="*/ 2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40">
                <a:moveTo>
                  <a:pt x="10" y="2"/>
                </a:moveTo>
                <a:cubicBezTo>
                  <a:pt x="10" y="1"/>
                  <a:pt x="7" y="0"/>
                  <a:pt x="6" y="1"/>
                </a:cubicBezTo>
                <a:cubicBezTo>
                  <a:pt x="0" y="4"/>
                  <a:pt x="0" y="12"/>
                  <a:pt x="1" y="18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28"/>
                  <a:pt x="1" y="35"/>
                  <a:pt x="7" y="39"/>
                </a:cubicBezTo>
                <a:cubicBezTo>
                  <a:pt x="8" y="40"/>
                  <a:pt x="10" y="40"/>
                  <a:pt x="10" y="39"/>
                </a:cubicBezTo>
                <a:cubicBezTo>
                  <a:pt x="11" y="38"/>
                  <a:pt x="12" y="37"/>
                  <a:pt x="13" y="36"/>
                </a:cubicBezTo>
                <a:cubicBezTo>
                  <a:pt x="15" y="33"/>
                  <a:pt x="16" y="28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2"/>
                  <a:pt x="17" y="19"/>
                  <a:pt x="17" y="17"/>
                </a:cubicBezTo>
                <a:cubicBezTo>
                  <a:pt x="16" y="14"/>
                  <a:pt x="14" y="8"/>
                  <a:pt x="12" y="5"/>
                </a:cubicBezTo>
                <a:cubicBezTo>
                  <a:pt x="11" y="4"/>
                  <a:pt x="11" y="3"/>
                  <a:pt x="10" y="2"/>
                </a:cubicBezTo>
                <a:close/>
                <a:moveTo>
                  <a:pt x="10" y="24"/>
                </a:moveTo>
                <a:cubicBezTo>
                  <a:pt x="8" y="22"/>
                  <a:pt x="8" y="19"/>
                  <a:pt x="9" y="16"/>
                </a:cubicBezTo>
                <a:cubicBezTo>
                  <a:pt x="9" y="18"/>
                  <a:pt x="10" y="21"/>
                  <a:pt x="10" y="24"/>
                </a:cubicBezTo>
                <a:cubicBezTo>
                  <a:pt x="10" y="24"/>
                  <a:pt x="10" y="24"/>
                  <a:pt x="10" y="24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稻壳儿设计师PPT@老油条PPT_23"/>
          <p:cNvSpPr>
            <a:spLocks noEditPoints="1"/>
          </p:cNvSpPr>
          <p:nvPr/>
        </p:nvSpPr>
        <p:spPr bwMode="auto">
          <a:xfrm>
            <a:off x="10812925" y="1138401"/>
            <a:ext cx="124028" cy="284877"/>
          </a:xfrm>
          <a:custGeom>
            <a:avLst/>
            <a:gdLst>
              <a:gd name="T0" fmla="*/ 10 w 17"/>
              <a:gd name="T1" fmla="*/ 38 h 39"/>
              <a:gd name="T2" fmla="*/ 17 w 17"/>
              <a:gd name="T3" fmla="*/ 24 h 39"/>
              <a:gd name="T4" fmla="*/ 16 w 17"/>
              <a:gd name="T5" fmla="*/ 17 h 39"/>
              <a:gd name="T6" fmla="*/ 12 w 17"/>
              <a:gd name="T7" fmla="*/ 4 h 39"/>
              <a:gd name="T8" fmla="*/ 12 w 17"/>
              <a:gd name="T9" fmla="*/ 4 h 39"/>
              <a:gd name="T10" fmla="*/ 11 w 17"/>
              <a:gd name="T11" fmla="*/ 3 h 39"/>
              <a:gd name="T12" fmla="*/ 5 w 17"/>
              <a:gd name="T13" fmla="*/ 0 h 39"/>
              <a:gd name="T14" fmla="*/ 2 w 17"/>
              <a:gd name="T15" fmla="*/ 2 h 39"/>
              <a:gd name="T16" fmla="*/ 2 w 17"/>
              <a:gd name="T17" fmla="*/ 26 h 39"/>
              <a:gd name="T18" fmla="*/ 10 w 17"/>
              <a:gd name="T19" fmla="*/ 38 h 39"/>
              <a:gd name="T20" fmla="*/ 9 w 17"/>
              <a:gd name="T21" fmla="*/ 22 h 39"/>
              <a:gd name="T22" fmla="*/ 9 w 17"/>
              <a:gd name="T23" fmla="*/ 20 h 39"/>
              <a:gd name="T24" fmla="*/ 9 w 17"/>
              <a:gd name="T25" fmla="*/ 22 h 39"/>
              <a:gd name="T26" fmla="*/ 9 w 17"/>
              <a:gd name="T27" fmla="*/ 19 h 39"/>
              <a:gd name="T28" fmla="*/ 9 w 17"/>
              <a:gd name="T29" fmla="*/ 18 h 39"/>
              <a:gd name="T30" fmla="*/ 9 w 17"/>
              <a:gd name="T31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9">
                <a:moveTo>
                  <a:pt x="10" y="38"/>
                </a:moveTo>
                <a:cubicBezTo>
                  <a:pt x="16" y="37"/>
                  <a:pt x="16" y="29"/>
                  <a:pt x="17" y="24"/>
                </a:cubicBezTo>
                <a:cubicBezTo>
                  <a:pt x="17" y="22"/>
                  <a:pt x="17" y="19"/>
                  <a:pt x="16" y="17"/>
                </a:cubicBezTo>
                <a:cubicBezTo>
                  <a:pt x="16" y="12"/>
                  <a:pt x="14" y="7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1" y="3"/>
                  <a:pt x="11" y="3"/>
                </a:cubicBezTo>
                <a:cubicBezTo>
                  <a:pt x="9" y="1"/>
                  <a:pt x="7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0" y="10"/>
                  <a:pt x="0" y="18"/>
                  <a:pt x="2" y="26"/>
                </a:cubicBezTo>
                <a:cubicBezTo>
                  <a:pt x="2" y="30"/>
                  <a:pt x="4" y="39"/>
                  <a:pt x="10" y="38"/>
                </a:cubicBezTo>
                <a:close/>
                <a:moveTo>
                  <a:pt x="9" y="22"/>
                </a:moveTo>
                <a:cubicBezTo>
                  <a:pt x="9" y="22"/>
                  <a:pt x="9" y="21"/>
                  <a:pt x="9" y="20"/>
                </a:cubicBezTo>
                <a:cubicBezTo>
                  <a:pt x="9" y="22"/>
                  <a:pt x="9" y="25"/>
                  <a:pt x="9" y="22"/>
                </a:cubicBezTo>
                <a:close/>
                <a:moveTo>
                  <a:pt x="9" y="19"/>
                </a:moveTo>
                <a:cubicBezTo>
                  <a:pt x="9" y="19"/>
                  <a:pt x="9" y="18"/>
                  <a:pt x="9" y="18"/>
                </a:cubicBezTo>
                <a:cubicBezTo>
                  <a:pt x="9" y="19"/>
                  <a:pt x="9" y="19"/>
                  <a:pt x="9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稻壳儿设计师PPT@老油条PPT_24"/>
          <p:cNvSpPr/>
          <p:nvPr/>
        </p:nvSpPr>
        <p:spPr bwMode="auto">
          <a:xfrm>
            <a:off x="10340070" y="4750705"/>
            <a:ext cx="1189890" cy="1918552"/>
          </a:xfrm>
          <a:custGeom>
            <a:avLst/>
            <a:gdLst>
              <a:gd name="T0" fmla="*/ 99 w 163"/>
              <a:gd name="T1" fmla="*/ 2 h 263"/>
              <a:gd name="T2" fmla="*/ 119 w 163"/>
              <a:gd name="T3" fmla="*/ 2 h 263"/>
              <a:gd name="T4" fmla="*/ 149 w 163"/>
              <a:gd name="T5" fmla="*/ 33 h 263"/>
              <a:gd name="T6" fmla="*/ 146 w 163"/>
              <a:gd name="T7" fmla="*/ 66 h 263"/>
              <a:gd name="T8" fmla="*/ 149 w 163"/>
              <a:gd name="T9" fmla="*/ 115 h 263"/>
              <a:gd name="T10" fmla="*/ 162 w 163"/>
              <a:gd name="T11" fmla="*/ 215 h 263"/>
              <a:gd name="T12" fmla="*/ 158 w 163"/>
              <a:gd name="T13" fmla="*/ 239 h 263"/>
              <a:gd name="T14" fmla="*/ 148 w 163"/>
              <a:gd name="T15" fmla="*/ 245 h 263"/>
              <a:gd name="T16" fmla="*/ 114 w 163"/>
              <a:gd name="T17" fmla="*/ 251 h 263"/>
              <a:gd name="T18" fmla="*/ 57 w 163"/>
              <a:gd name="T19" fmla="*/ 260 h 263"/>
              <a:gd name="T20" fmla="*/ 17 w 163"/>
              <a:gd name="T21" fmla="*/ 263 h 263"/>
              <a:gd name="T22" fmla="*/ 6 w 163"/>
              <a:gd name="T23" fmla="*/ 256 h 263"/>
              <a:gd name="T24" fmla="*/ 3 w 163"/>
              <a:gd name="T25" fmla="*/ 224 h 263"/>
              <a:gd name="T26" fmla="*/ 5 w 163"/>
              <a:gd name="T27" fmla="*/ 182 h 263"/>
              <a:gd name="T28" fmla="*/ 1 w 163"/>
              <a:gd name="T29" fmla="*/ 161 h 263"/>
              <a:gd name="T30" fmla="*/ 3 w 163"/>
              <a:gd name="T31" fmla="*/ 137 h 263"/>
              <a:gd name="T32" fmla="*/ 27 w 163"/>
              <a:gd name="T33" fmla="*/ 64 h 263"/>
              <a:gd name="T34" fmla="*/ 35 w 163"/>
              <a:gd name="T35" fmla="*/ 40 h 263"/>
              <a:gd name="T36" fmla="*/ 53 w 163"/>
              <a:gd name="T37" fmla="*/ 9 h 263"/>
              <a:gd name="T38" fmla="*/ 64 w 163"/>
              <a:gd name="T39" fmla="*/ 3 h 263"/>
              <a:gd name="T40" fmla="*/ 99 w 163"/>
              <a:gd name="T41" fmla="*/ 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263">
                <a:moveTo>
                  <a:pt x="99" y="2"/>
                </a:moveTo>
                <a:cubicBezTo>
                  <a:pt x="104" y="2"/>
                  <a:pt x="112" y="2"/>
                  <a:pt x="119" y="2"/>
                </a:cubicBezTo>
                <a:cubicBezTo>
                  <a:pt x="135" y="0"/>
                  <a:pt x="150" y="18"/>
                  <a:pt x="149" y="33"/>
                </a:cubicBezTo>
                <a:cubicBezTo>
                  <a:pt x="148" y="44"/>
                  <a:pt x="147" y="55"/>
                  <a:pt x="146" y="66"/>
                </a:cubicBezTo>
                <a:cubicBezTo>
                  <a:pt x="145" y="83"/>
                  <a:pt x="147" y="99"/>
                  <a:pt x="149" y="115"/>
                </a:cubicBezTo>
                <a:cubicBezTo>
                  <a:pt x="154" y="148"/>
                  <a:pt x="159" y="182"/>
                  <a:pt x="162" y="215"/>
                </a:cubicBezTo>
                <a:cubicBezTo>
                  <a:pt x="163" y="223"/>
                  <a:pt x="162" y="231"/>
                  <a:pt x="158" y="239"/>
                </a:cubicBezTo>
                <a:cubicBezTo>
                  <a:pt x="155" y="242"/>
                  <a:pt x="152" y="244"/>
                  <a:pt x="148" y="245"/>
                </a:cubicBezTo>
                <a:cubicBezTo>
                  <a:pt x="137" y="247"/>
                  <a:pt x="125" y="250"/>
                  <a:pt x="114" y="251"/>
                </a:cubicBezTo>
                <a:cubicBezTo>
                  <a:pt x="95" y="254"/>
                  <a:pt x="76" y="257"/>
                  <a:pt x="57" y="260"/>
                </a:cubicBezTo>
                <a:cubicBezTo>
                  <a:pt x="44" y="262"/>
                  <a:pt x="30" y="262"/>
                  <a:pt x="17" y="263"/>
                </a:cubicBezTo>
                <a:cubicBezTo>
                  <a:pt x="12" y="263"/>
                  <a:pt x="9" y="260"/>
                  <a:pt x="6" y="256"/>
                </a:cubicBezTo>
                <a:cubicBezTo>
                  <a:pt x="1" y="246"/>
                  <a:pt x="0" y="235"/>
                  <a:pt x="3" y="224"/>
                </a:cubicBezTo>
                <a:cubicBezTo>
                  <a:pt x="8" y="210"/>
                  <a:pt x="8" y="196"/>
                  <a:pt x="5" y="182"/>
                </a:cubicBezTo>
                <a:cubicBezTo>
                  <a:pt x="3" y="175"/>
                  <a:pt x="2" y="168"/>
                  <a:pt x="1" y="161"/>
                </a:cubicBezTo>
                <a:cubicBezTo>
                  <a:pt x="0" y="153"/>
                  <a:pt x="0" y="145"/>
                  <a:pt x="3" y="137"/>
                </a:cubicBezTo>
                <a:cubicBezTo>
                  <a:pt x="9" y="112"/>
                  <a:pt x="18" y="88"/>
                  <a:pt x="27" y="64"/>
                </a:cubicBezTo>
                <a:cubicBezTo>
                  <a:pt x="30" y="56"/>
                  <a:pt x="32" y="48"/>
                  <a:pt x="35" y="40"/>
                </a:cubicBezTo>
                <a:cubicBezTo>
                  <a:pt x="38" y="28"/>
                  <a:pt x="45" y="18"/>
                  <a:pt x="53" y="9"/>
                </a:cubicBezTo>
                <a:cubicBezTo>
                  <a:pt x="55" y="5"/>
                  <a:pt x="59" y="4"/>
                  <a:pt x="64" y="3"/>
                </a:cubicBezTo>
                <a:cubicBezTo>
                  <a:pt x="75" y="1"/>
                  <a:pt x="86" y="2"/>
                  <a:pt x="99" y="2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稻壳儿设计师PPT@老油条PPT_25"/>
          <p:cNvSpPr/>
          <p:nvPr/>
        </p:nvSpPr>
        <p:spPr bwMode="auto">
          <a:xfrm>
            <a:off x="11506705" y="2576346"/>
            <a:ext cx="1819718" cy="4296395"/>
          </a:xfrm>
          <a:custGeom>
            <a:avLst/>
            <a:gdLst>
              <a:gd name="T0" fmla="*/ 173 w 249"/>
              <a:gd name="T1" fmla="*/ 6 h 589"/>
              <a:gd name="T2" fmla="*/ 87 w 249"/>
              <a:gd name="T3" fmla="*/ 471 h 589"/>
              <a:gd name="T4" fmla="*/ 66 w 249"/>
              <a:gd name="T5" fmla="*/ 586 h 589"/>
              <a:gd name="T6" fmla="*/ 70 w 249"/>
              <a:gd name="T7" fmla="*/ 587 h 589"/>
              <a:gd name="T8" fmla="*/ 134 w 249"/>
              <a:gd name="T9" fmla="*/ 480 h 589"/>
              <a:gd name="T10" fmla="*/ 192 w 249"/>
              <a:gd name="T11" fmla="*/ 394 h 589"/>
              <a:gd name="T12" fmla="*/ 232 w 249"/>
              <a:gd name="T13" fmla="*/ 138 h 589"/>
              <a:gd name="T14" fmla="*/ 175 w 249"/>
              <a:gd name="T15" fmla="*/ 2 h 589"/>
              <a:gd name="T16" fmla="*/ 171 w 249"/>
              <a:gd name="T17" fmla="*/ 2 h 589"/>
              <a:gd name="T18" fmla="*/ 135 w 249"/>
              <a:gd name="T19" fmla="*/ 128 h 589"/>
              <a:gd name="T20" fmla="*/ 93 w 249"/>
              <a:gd name="T21" fmla="*/ 250 h 589"/>
              <a:gd name="T22" fmla="*/ 41 w 249"/>
              <a:gd name="T23" fmla="*/ 473 h 589"/>
              <a:gd name="T24" fmla="*/ 65 w 249"/>
              <a:gd name="T25" fmla="*/ 586 h 589"/>
              <a:gd name="T26" fmla="*/ 70 w 249"/>
              <a:gd name="T27" fmla="*/ 584 h 589"/>
              <a:gd name="T28" fmla="*/ 136 w 249"/>
              <a:gd name="T29" fmla="*/ 141 h 589"/>
              <a:gd name="T30" fmla="*/ 175 w 249"/>
              <a:gd name="T31" fmla="*/ 4 h 589"/>
              <a:gd name="T32" fmla="*/ 171 w 249"/>
              <a:gd name="T33" fmla="*/ 5 h 589"/>
              <a:gd name="T34" fmla="*/ 231 w 249"/>
              <a:gd name="T35" fmla="*/ 259 h 589"/>
              <a:gd name="T36" fmla="*/ 191 w 249"/>
              <a:gd name="T37" fmla="*/ 385 h 589"/>
              <a:gd name="T38" fmla="*/ 132 w 249"/>
              <a:gd name="T39" fmla="*/ 474 h 589"/>
              <a:gd name="T40" fmla="*/ 66 w 249"/>
              <a:gd name="T41" fmla="*/ 585 h 589"/>
              <a:gd name="T42" fmla="*/ 71 w 249"/>
              <a:gd name="T43" fmla="*/ 586 h 589"/>
              <a:gd name="T44" fmla="*/ 155 w 249"/>
              <a:gd name="T45" fmla="*/ 142 h 589"/>
              <a:gd name="T46" fmla="*/ 178 w 249"/>
              <a:gd name="T47" fmla="*/ 6 h 589"/>
              <a:gd name="T48" fmla="*/ 173 w 249"/>
              <a:gd name="T49" fmla="*/ 6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589">
                <a:moveTo>
                  <a:pt x="173" y="6"/>
                </a:moveTo>
                <a:cubicBezTo>
                  <a:pt x="149" y="162"/>
                  <a:pt x="117" y="316"/>
                  <a:pt x="87" y="471"/>
                </a:cubicBezTo>
                <a:cubicBezTo>
                  <a:pt x="79" y="509"/>
                  <a:pt x="72" y="547"/>
                  <a:pt x="66" y="586"/>
                </a:cubicBezTo>
                <a:cubicBezTo>
                  <a:pt x="65" y="588"/>
                  <a:pt x="69" y="589"/>
                  <a:pt x="70" y="587"/>
                </a:cubicBezTo>
                <a:cubicBezTo>
                  <a:pt x="91" y="551"/>
                  <a:pt x="111" y="515"/>
                  <a:pt x="134" y="480"/>
                </a:cubicBezTo>
                <a:cubicBezTo>
                  <a:pt x="153" y="451"/>
                  <a:pt x="175" y="424"/>
                  <a:pt x="192" y="394"/>
                </a:cubicBezTo>
                <a:cubicBezTo>
                  <a:pt x="235" y="317"/>
                  <a:pt x="249" y="225"/>
                  <a:pt x="232" y="138"/>
                </a:cubicBezTo>
                <a:cubicBezTo>
                  <a:pt x="222" y="89"/>
                  <a:pt x="203" y="43"/>
                  <a:pt x="175" y="2"/>
                </a:cubicBezTo>
                <a:cubicBezTo>
                  <a:pt x="174" y="0"/>
                  <a:pt x="171" y="0"/>
                  <a:pt x="171" y="2"/>
                </a:cubicBezTo>
                <a:cubicBezTo>
                  <a:pt x="157" y="44"/>
                  <a:pt x="147" y="86"/>
                  <a:pt x="135" y="128"/>
                </a:cubicBezTo>
                <a:cubicBezTo>
                  <a:pt x="123" y="170"/>
                  <a:pt x="108" y="210"/>
                  <a:pt x="93" y="250"/>
                </a:cubicBezTo>
                <a:cubicBezTo>
                  <a:pt x="66" y="322"/>
                  <a:pt x="40" y="396"/>
                  <a:pt x="41" y="473"/>
                </a:cubicBezTo>
                <a:cubicBezTo>
                  <a:pt x="41" y="512"/>
                  <a:pt x="48" y="551"/>
                  <a:pt x="65" y="586"/>
                </a:cubicBezTo>
                <a:cubicBezTo>
                  <a:pt x="67" y="589"/>
                  <a:pt x="71" y="587"/>
                  <a:pt x="70" y="584"/>
                </a:cubicBezTo>
                <a:cubicBezTo>
                  <a:pt x="0" y="437"/>
                  <a:pt x="95" y="281"/>
                  <a:pt x="136" y="141"/>
                </a:cubicBezTo>
                <a:cubicBezTo>
                  <a:pt x="150" y="95"/>
                  <a:pt x="161" y="49"/>
                  <a:pt x="175" y="4"/>
                </a:cubicBezTo>
                <a:cubicBezTo>
                  <a:pt x="174" y="4"/>
                  <a:pt x="172" y="4"/>
                  <a:pt x="171" y="5"/>
                </a:cubicBezTo>
                <a:cubicBezTo>
                  <a:pt x="222" y="79"/>
                  <a:pt x="243" y="170"/>
                  <a:pt x="231" y="259"/>
                </a:cubicBezTo>
                <a:cubicBezTo>
                  <a:pt x="226" y="303"/>
                  <a:pt x="212" y="346"/>
                  <a:pt x="191" y="385"/>
                </a:cubicBezTo>
                <a:cubicBezTo>
                  <a:pt x="175" y="416"/>
                  <a:pt x="151" y="444"/>
                  <a:pt x="132" y="474"/>
                </a:cubicBezTo>
                <a:cubicBezTo>
                  <a:pt x="108" y="510"/>
                  <a:pt x="87" y="548"/>
                  <a:pt x="66" y="585"/>
                </a:cubicBezTo>
                <a:cubicBezTo>
                  <a:pt x="67" y="585"/>
                  <a:pt x="69" y="586"/>
                  <a:pt x="71" y="586"/>
                </a:cubicBezTo>
                <a:cubicBezTo>
                  <a:pt x="96" y="437"/>
                  <a:pt x="129" y="290"/>
                  <a:pt x="155" y="142"/>
                </a:cubicBezTo>
                <a:cubicBezTo>
                  <a:pt x="163" y="97"/>
                  <a:pt x="171" y="52"/>
                  <a:pt x="178" y="6"/>
                </a:cubicBezTo>
                <a:cubicBezTo>
                  <a:pt x="178" y="3"/>
                  <a:pt x="174" y="3"/>
                  <a:pt x="17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稻壳儿设计师PPT@老油条PPT_26"/>
          <p:cNvSpPr/>
          <p:nvPr/>
        </p:nvSpPr>
        <p:spPr bwMode="auto">
          <a:xfrm>
            <a:off x="9258704" y="1890319"/>
            <a:ext cx="2759614" cy="4976608"/>
          </a:xfrm>
          <a:custGeom>
            <a:avLst/>
            <a:gdLst>
              <a:gd name="T0" fmla="*/ 373 w 378"/>
              <a:gd name="T1" fmla="*/ 675 h 682"/>
              <a:gd name="T2" fmla="*/ 210 w 378"/>
              <a:gd name="T3" fmla="*/ 436 h 682"/>
              <a:gd name="T4" fmla="*/ 134 w 378"/>
              <a:gd name="T5" fmla="*/ 299 h 682"/>
              <a:gd name="T6" fmla="*/ 83 w 378"/>
              <a:gd name="T7" fmla="*/ 162 h 682"/>
              <a:gd name="T8" fmla="*/ 49 w 378"/>
              <a:gd name="T9" fmla="*/ 3 h 682"/>
              <a:gd name="T10" fmla="*/ 44 w 378"/>
              <a:gd name="T11" fmla="*/ 4 h 682"/>
              <a:gd name="T12" fmla="*/ 128 w 378"/>
              <a:gd name="T13" fmla="*/ 110 h 682"/>
              <a:gd name="T14" fmla="*/ 232 w 378"/>
              <a:gd name="T15" fmla="*/ 221 h 682"/>
              <a:gd name="T16" fmla="*/ 337 w 378"/>
              <a:gd name="T17" fmla="*/ 516 h 682"/>
              <a:gd name="T18" fmla="*/ 373 w 378"/>
              <a:gd name="T19" fmla="*/ 680 h 682"/>
              <a:gd name="T20" fmla="*/ 376 w 378"/>
              <a:gd name="T21" fmla="*/ 677 h 682"/>
              <a:gd name="T22" fmla="*/ 140 w 378"/>
              <a:gd name="T23" fmla="*/ 465 h 682"/>
              <a:gd name="T24" fmla="*/ 53 w 378"/>
              <a:gd name="T25" fmla="*/ 327 h 682"/>
              <a:gd name="T26" fmla="*/ 17 w 378"/>
              <a:gd name="T27" fmla="*/ 177 h 682"/>
              <a:gd name="T28" fmla="*/ 47 w 378"/>
              <a:gd name="T29" fmla="*/ 5 h 682"/>
              <a:gd name="T30" fmla="*/ 41 w 378"/>
              <a:gd name="T31" fmla="*/ 4 h 682"/>
              <a:gd name="T32" fmla="*/ 40 w 378"/>
              <a:gd name="T33" fmla="*/ 310 h 682"/>
              <a:gd name="T34" fmla="*/ 126 w 378"/>
              <a:gd name="T35" fmla="*/ 453 h 682"/>
              <a:gd name="T36" fmla="*/ 229 w 378"/>
              <a:gd name="T37" fmla="*/ 588 h 682"/>
              <a:gd name="T38" fmla="*/ 375 w 378"/>
              <a:gd name="T39" fmla="*/ 681 h 682"/>
              <a:gd name="T40" fmla="*/ 378 w 378"/>
              <a:gd name="T41" fmla="*/ 678 h 682"/>
              <a:gd name="T42" fmla="*/ 344 w 378"/>
              <a:gd name="T43" fmla="*/ 529 h 682"/>
              <a:gd name="T44" fmla="*/ 312 w 378"/>
              <a:gd name="T45" fmla="*/ 381 h 682"/>
              <a:gd name="T46" fmla="*/ 157 w 378"/>
              <a:gd name="T47" fmla="*/ 128 h 682"/>
              <a:gd name="T48" fmla="*/ 49 w 378"/>
              <a:gd name="T49" fmla="*/ 3 h 682"/>
              <a:gd name="T50" fmla="*/ 44 w 378"/>
              <a:gd name="T51" fmla="*/ 4 h 682"/>
              <a:gd name="T52" fmla="*/ 123 w 378"/>
              <a:gd name="T53" fmla="*/ 287 h 682"/>
              <a:gd name="T54" fmla="*/ 199 w 378"/>
              <a:gd name="T55" fmla="*/ 425 h 682"/>
              <a:gd name="T56" fmla="*/ 275 w 378"/>
              <a:gd name="T57" fmla="*/ 557 h 682"/>
              <a:gd name="T58" fmla="*/ 370 w 378"/>
              <a:gd name="T59" fmla="*/ 679 h 682"/>
              <a:gd name="T60" fmla="*/ 373 w 378"/>
              <a:gd name="T61" fmla="*/ 675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8" h="682">
                <a:moveTo>
                  <a:pt x="373" y="675"/>
                </a:moveTo>
                <a:cubicBezTo>
                  <a:pt x="303" y="608"/>
                  <a:pt x="258" y="519"/>
                  <a:pt x="210" y="436"/>
                </a:cubicBezTo>
                <a:cubicBezTo>
                  <a:pt x="185" y="391"/>
                  <a:pt x="157" y="346"/>
                  <a:pt x="134" y="299"/>
                </a:cubicBezTo>
                <a:cubicBezTo>
                  <a:pt x="112" y="256"/>
                  <a:pt x="96" y="210"/>
                  <a:pt x="83" y="162"/>
                </a:cubicBezTo>
                <a:cubicBezTo>
                  <a:pt x="69" y="110"/>
                  <a:pt x="59" y="57"/>
                  <a:pt x="49" y="3"/>
                </a:cubicBezTo>
                <a:cubicBezTo>
                  <a:pt x="48" y="3"/>
                  <a:pt x="46" y="4"/>
                  <a:pt x="44" y="4"/>
                </a:cubicBezTo>
                <a:cubicBezTo>
                  <a:pt x="56" y="50"/>
                  <a:pt x="93" y="81"/>
                  <a:pt x="128" y="110"/>
                </a:cubicBezTo>
                <a:cubicBezTo>
                  <a:pt x="168" y="143"/>
                  <a:pt x="203" y="178"/>
                  <a:pt x="232" y="221"/>
                </a:cubicBezTo>
                <a:cubicBezTo>
                  <a:pt x="291" y="308"/>
                  <a:pt x="322" y="412"/>
                  <a:pt x="337" y="516"/>
                </a:cubicBezTo>
                <a:cubicBezTo>
                  <a:pt x="345" y="571"/>
                  <a:pt x="345" y="631"/>
                  <a:pt x="373" y="680"/>
                </a:cubicBezTo>
                <a:cubicBezTo>
                  <a:pt x="374" y="679"/>
                  <a:pt x="375" y="678"/>
                  <a:pt x="376" y="677"/>
                </a:cubicBezTo>
                <a:cubicBezTo>
                  <a:pt x="268" y="651"/>
                  <a:pt x="199" y="551"/>
                  <a:pt x="140" y="465"/>
                </a:cubicBezTo>
                <a:cubicBezTo>
                  <a:pt x="109" y="420"/>
                  <a:pt x="76" y="376"/>
                  <a:pt x="53" y="327"/>
                </a:cubicBezTo>
                <a:cubicBezTo>
                  <a:pt x="31" y="280"/>
                  <a:pt x="19" y="229"/>
                  <a:pt x="17" y="177"/>
                </a:cubicBezTo>
                <a:cubicBezTo>
                  <a:pt x="15" y="118"/>
                  <a:pt x="29" y="61"/>
                  <a:pt x="47" y="5"/>
                </a:cubicBezTo>
                <a:cubicBezTo>
                  <a:pt x="48" y="3"/>
                  <a:pt x="41" y="1"/>
                  <a:pt x="41" y="4"/>
                </a:cubicBezTo>
                <a:cubicBezTo>
                  <a:pt x="9" y="103"/>
                  <a:pt x="0" y="212"/>
                  <a:pt x="40" y="310"/>
                </a:cubicBezTo>
                <a:cubicBezTo>
                  <a:pt x="62" y="362"/>
                  <a:pt x="94" y="407"/>
                  <a:pt x="126" y="453"/>
                </a:cubicBezTo>
                <a:cubicBezTo>
                  <a:pt x="158" y="499"/>
                  <a:pt x="190" y="546"/>
                  <a:pt x="229" y="588"/>
                </a:cubicBezTo>
                <a:cubicBezTo>
                  <a:pt x="269" y="631"/>
                  <a:pt x="317" y="667"/>
                  <a:pt x="375" y="681"/>
                </a:cubicBezTo>
                <a:cubicBezTo>
                  <a:pt x="377" y="682"/>
                  <a:pt x="378" y="680"/>
                  <a:pt x="378" y="678"/>
                </a:cubicBezTo>
                <a:cubicBezTo>
                  <a:pt x="352" y="633"/>
                  <a:pt x="350" y="580"/>
                  <a:pt x="344" y="529"/>
                </a:cubicBezTo>
                <a:cubicBezTo>
                  <a:pt x="337" y="479"/>
                  <a:pt x="327" y="430"/>
                  <a:pt x="312" y="381"/>
                </a:cubicBezTo>
                <a:cubicBezTo>
                  <a:pt x="283" y="285"/>
                  <a:pt x="233" y="194"/>
                  <a:pt x="157" y="128"/>
                </a:cubicBezTo>
                <a:cubicBezTo>
                  <a:pt x="116" y="92"/>
                  <a:pt x="63" y="59"/>
                  <a:pt x="49" y="3"/>
                </a:cubicBezTo>
                <a:cubicBezTo>
                  <a:pt x="48" y="0"/>
                  <a:pt x="44" y="1"/>
                  <a:pt x="44" y="4"/>
                </a:cubicBezTo>
                <a:cubicBezTo>
                  <a:pt x="62" y="100"/>
                  <a:pt x="81" y="197"/>
                  <a:pt x="123" y="287"/>
                </a:cubicBezTo>
                <a:cubicBezTo>
                  <a:pt x="145" y="334"/>
                  <a:pt x="172" y="379"/>
                  <a:pt x="199" y="425"/>
                </a:cubicBezTo>
                <a:cubicBezTo>
                  <a:pt x="224" y="469"/>
                  <a:pt x="248" y="514"/>
                  <a:pt x="275" y="557"/>
                </a:cubicBezTo>
                <a:cubicBezTo>
                  <a:pt x="302" y="600"/>
                  <a:pt x="332" y="643"/>
                  <a:pt x="370" y="679"/>
                </a:cubicBezTo>
                <a:cubicBezTo>
                  <a:pt x="372" y="681"/>
                  <a:pt x="375" y="677"/>
                  <a:pt x="373" y="67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稻壳儿设计师PPT@老油条PPT_27"/>
          <p:cNvSpPr/>
          <p:nvPr/>
        </p:nvSpPr>
        <p:spPr bwMode="auto">
          <a:xfrm>
            <a:off x="9717995" y="2328291"/>
            <a:ext cx="153097" cy="277125"/>
          </a:xfrm>
          <a:custGeom>
            <a:avLst/>
            <a:gdLst>
              <a:gd name="T0" fmla="*/ 6 w 21"/>
              <a:gd name="T1" fmla="*/ 35 h 38"/>
              <a:gd name="T2" fmla="*/ 20 w 21"/>
              <a:gd name="T3" fmla="*/ 5 h 38"/>
              <a:gd name="T4" fmla="*/ 16 w 21"/>
              <a:gd name="T5" fmla="*/ 3 h 38"/>
              <a:gd name="T6" fmla="*/ 1 w 21"/>
              <a:gd name="T7" fmla="*/ 33 h 38"/>
              <a:gd name="T8" fmla="*/ 6 w 21"/>
              <a:gd name="T9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8">
                <a:moveTo>
                  <a:pt x="6" y="35"/>
                </a:moveTo>
                <a:cubicBezTo>
                  <a:pt x="9" y="25"/>
                  <a:pt x="14" y="15"/>
                  <a:pt x="20" y="5"/>
                </a:cubicBezTo>
                <a:cubicBezTo>
                  <a:pt x="21" y="3"/>
                  <a:pt x="18" y="0"/>
                  <a:pt x="16" y="3"/>
                </a:cubicBezTo>
                <a:cubicBezTo>
                  <a:pt x="10" y="12"/>
                  <a:pt x="5" y="22"/>
                  <a:pt x="1" y="33"/>
                </a:cubicBezTo>
                <a:cubicBezTo>
                  <a:pt x="0" y="36"/>
                  <a:pt x="5" y="38"/>
                  <a:pt x="6" y="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稻壳儿设计师PPT@老油条PPT_28"/>
          <p:cNvSpPr/>
          <p:nvPr/>
        </p:nvSpPr>
        <p:spPr bwMode="auto">
          <a:xfrm>
            <a:off x="9770318" y="2473635"/>
            <a:ext cx="224800" cy="430221"/>
          </a:xfrm>
          <a:custGeom>
            <a:avLst/>
            <a:gdLst>
              <a:gd name="T0" fmla="*/ 6 w 31"/>
              <a:gd name="T1" fmla="*/ 56 h 59"/>
              <a:gd name="T2" fmla="*/ 30 w 31"/>
              <a:gd name="T3" fmla="*/ 6 h 59"/>
              <a:gd name="T4" fmla="*/ 26 w 31"/>
              <a:gd name="T5" fmla="*/ 3 h 59"/>
              <a:gd name="T6" fmla="*/ 1 w 31"/>
              <a:gd name="T7" fmla="*/ 54 h 59"/>
              <a:gd name="T8" fmla="*/ 6 w 31"/>
              <a:gd name="T9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59">
                <a:moveTo>
                  <a:pt x="6" y="56"/>
                </a:moveTo>
                <a:cubicBezTo>
                  <a:pt x="13" y="39"/>
                  <a:pt x="20" y="22"/>
                  <a:pt x="30" y="6"/>
                </a:cubicBezTo>
                <a:cubicBezTo>
                  <a:pt x="31" y="3"/>
                  <a:pt x="28" y="0"/>
                  <a:pt x="26" y="3"/>
                </a:cubicBezTo>
                <a:cubicBezTo>
                  <a:pt x="16" y="19"/>
                  <a:pt x="8" y="36"/>
                  <a:pt x="1" y="54"/>
                </a:cubicBezTo>
                <a:cubicBezTo>
                  <a:pt x="0" y="57"/>
                  <a:pt x="5" y="59"/>
                  <a:pt x="6" y="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稻壳儿设计师PPT@老油条PPT_29"/>
          <p:cNvSpPr/>
          <p:nvPr/>
        </p:nvSpPr>
        <p:spPr bwMode="auto">
          <a:xfrm>
            <a:off x="9878842" y="2618981"/>
            <a:ext cx="284877" cy="620138"/>
          </a:xfrm>
          <a:custGeom>
            <a:avLst/>
            <a:gdLst>
              <a:gd name="T0" fmla="*/ 6 w 39"/>
              <a:gd name="T1" fmla="*/ 82 h 85"/>
              <a:gd name="T2" fmla="*/ 38 w 39"/>
              <a:gd name="T3" fmla="*/ 5 h 85"/>
              <a:gd name="T4" fmla="*/ 33 w 39"/>
              <a:gd name="T5" fmla="*/ 3 h 85"/>
              <a:gd name="T6" fmla="*/ 1 w 39"/>
              <a:gd name="T7" fmla="*/ 80 h 85"/>
              <a:gd name="T8" fmla="*/ 6 w 39"/>
              <a:gd name="T9" fmla="*/ 8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85">
                <a:moveTo>
                  <a:pt x="6" y="82"/>
                </a:moveTo>
                <a:cubicBezTo>
                  <a:pt x="16" y="57"/>
                  <a:pt x="27" y="31"/>
                  <a:pt x="38" y="5"/>
                </a:cubicBezTo>
                <a:cubicBezTo>
                  <a:pt x="39" y="2"/>
                  <a:pt x="34" y="0"/>
                  <a:pt x="33" y="3"/>
                </a:cubicBezTo>
                <a:cubicBezTo>
                  <a:pt x="23" y="29"/>
                  <a:pt x="12" y="55"/>
                  <a:pt x="1" y="80"/>
                </a:cubicBezTo>
                <a:cubicBezTo>
                  <a:pt x="0" y="83"/>
                  <a:pt x="5" y="85"/>
                  <a:pt x="6" y="8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稻壳儿设计师PPT@老油条PPT_30"/>
          <p:cNvSpPr/>
          <p:nvPr/>
        </p:nvSpPr>
        <p:spPr bwMode="auto">
          <a:xfrm>
            <a:off x="9973802" y="2758512"/>
            <a:ext cx="358518" cy="794552"/>
          </a:xfrm>
          <a:custGeom>
            <a:avLst/>
            <a:gdLst>
              <a:gd name="T0" fmla="*/ 5 w 49"/>
              <a:gd name="T1" fmla="*/ 106 h 109"/>
              <a:gd name="T2" fmla="*/ 48 w 49"/>
              <a:gd name="T3" fmla="*/ 4 h 109"/>
              <a:gd name="T4" fmla="*/ 43 w 49"/>
              <a:gd name="T5" fmla="*/ 2 h 109"/>
              <a:gd name="T6" fmla="*/ 0 w 49"/>
              <a:gd name="T7" fmla="*/ 104 h 109"/>
              <a:gd name="T8" fmla="*/ 5 w 49"/>
              <a:gd name="T9" fmla="*/ 10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9">
                <a:moveTo>
                  <a:pt x="5" y="106"/>
                </a:moveTo>
                <a:cubicBezTo>
                  <a:pt x="15" y="71"/>
                  <a:pt x="30" y="37"/>
                  <a:pt x="48" y="4"/>
                </a:cubicBezTo>
                <a:cubicBezTo>
                  <a:pt x="49" y="1"/>
                  <a:pt x="45" y="0"/>
                  <a:pt x="43" y="2"/>
                </a:cubicBezTo>
                <a:cubicBezTo>
                  <a:pt x="26" y="35"/>
                  <a:pt x="11" y="69"/>
                  <a:pt x="0" y="104"/>
                </a:cubicBezTo>
                <a:cubicBezTo>
                  <a:pt x="0" y="107"/>
                  <a:pt x="4" y="109"/>
                  <a:pt x="5" y="10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稻壳儿设计师PPT@老油条PPT_31"/>
          <p:cNvSpPr/>
          <p:nvPr/>
        </p:nvSpPr>
        <p:spPr bwMode="auto">
          <a:xfrm>
            <a:off x="10097829" y="2919360"/>
            <a:ext cx="408904" cy="939897"/>
          </a:xfrm>
          <a:custGeom>
            <a:avLst/>
            <a:gdLst>
              <a:gd name="T0" fmla="*/ 6 w 56"/>
              <a:gd name="T1" fmla="*/ 126 h 129"/>
              <a:gd name="T2" fmla="*/ 55 w 56"/>
              <a:gd name="T3" fmla="*/ 5 h 129"/>
              <a:gd name="T4" fmla="*/ 50 w 56"/>
              <a:gd name="T5" fmla="*/ 3 h 129"/>
              <a:gd name="T6" fmla="*/ 1 w 56"/>
              <a:gd name="T7" fmla="*/ 124 h 129"/>
              <a:gd name="T8" fmla="*/ 6 w 56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29">
                <a:moveTo>
                  <a:pt x="6" y="126"/>
                </a:moveTo>
                <a:cubicBezTo>
                  <a:pt x="19" y="84"/>
                  <a:pt x="33" y="43"/>
                  <a:pt x="55" y="5"/>
                </a:cubicBezTo>
                <a:cubicBezTo>
                  <a:pt x="56" y="2"/>
                  <a:pt x="52" y="0"/>
                  <a:pt x="50" y="3"/>
                </a:cubicBezTo>
                <a:cubicBezTo>
                  <a:pt x="29" y="41"/>
                  <a:pt x="14" y="82"/>
                  <a:pt x="1" y="124"/>
                </a:cubicBezTo>
                <a:cubicBezTo>
                  <a:pt x="0" y="127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稻壳儿设计师PPT@老油条PPT_32"/>
          <p:cNvSpPr/>
          <p:nvPr/>
        </p:nvSpPr>
        <p:spPr bwMode="auto">
          <a:xfrm>
            <a:off x="10192787" y="3064705"/>
            <a:ext cx="453476" cy="1007724"/>
          </a:xfrm>
          <a:custGeom>
            <a:avLst/>
            <a:gdLst>
              <a:gd name="T0" fmla="*/ 6 w 62"/>
              <a:gd name="T1" fmla="*/ 135 h 138"/>
              <a:gd name="T2" fmla="*/ 60 w 62"/>
              <a:gd name="T3" fmla="*/ 5 h 138"/>
              <a:gd name="T4" fmla="*/ 56 w 62"/>
              <a:gd name="T5" fmla="*/ 3 h 138"/>
              <a:gd name="T6" fmla="*/ 1 w 62"/>
              <a:gd name="T7" fmla="*/ 133 h 138"/>
              <a:gd name="T8" fmla="*/ 6 w 62"/>
              <a:gd name="T9" fmla="*/ 13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138">
                <a:moveTo>
                  <a:pt x="6" y="135"/>
                </a:moveTo>
                <a:cubicBezTo>
                  <a:pt x="22" y="91"/>
                  <a:pt x="40" y="47"/>
                  <a:pt x="60" y="5"/>
                </a:cubicBezTo>
                <a:cubicBezTo>
                  <a:pt x="62" y="2"/>
                  <a:pt x="57" y="0"/>
                  <a:pt x="56" y="3"/>
                </a:cubicBezTo>
                <a:cubicBezTo>
                  <a:pt x="36" y="46"/>
                  <a:pt x="18" y="89"/>
                  <a:pt x="1" y="133"/>
                </a:cubicBezTo>
                <a:cubicBezTo>
                  <a:pt x="0" y="136"/>
                  <a:pt x="5" y="138"/>
                  <a:pt x="6" y="13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稻壳儿设计师PPT@老油条PPT_33"/>
          <p:cNvSpPr/>
          <p:nvPr/>
        </p:nvSpPr>
        <p:spPr bwMode="auto">
          <a:xfrm>
            <a:off x="10390456" y="3305008"/>
            <a:ext cx="482546" cy="1160822"/>
          </a:xfrm>
          <a:custGeom>
            <a:avLst/>
            <a:gdLst>
              <a:gd name="T0" fmla="*/ 5 w 66"/>
              <a:gd name="T1" fmla="*/ 156 h 159"/>
              <a:gd name="T2" fmla="*/ 65 w 66"/>
              <a:gd name="T3" fmla="*/ 6 h 159"/>
              <a:gd name="T4" fmla="*/ 61 w 66"/>
              <a:gd name="T5" fmla="*/ 3 h 159"/>
              <a:gd name="T6" fmla="*/ 1 w 66"/>
              <a:gd name="T7" fmla="*/ 156 h 159"/>
              <a:gd name="T8" fmla="*/ 5 w 66"/>
              <a:gd name="T9" fmla="*/ 15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59">
                <a:moveTo>
                  <a:pt x="5" y="156"/>
                </a:moveTo>
                <a:cubicBezTo>
                  <a:pt x="14" y="102"/>
                  <a:pt x="34" y="51"/>
                  <a:pt x="65" y="6"/>
                </a:cubicBezTo>
                <a:cubicBezTo>
                  <a:pt x="66" y="3"/>
                  <a:pt x="63" y="0"/>
                  <a:pt x="61" y="3"/>
                </a:cubicBezTo>
                <a:cubicBezTo>
                  <a:pt x="30" y="49"/>
                  <a:pt x="10" y="101"/>
                  <a:pt x="1" y="156"/>
                </a:cubicBezTo>
                <a:cubicBezTo>
                  <a:pt x="0" y="159"/>
                  <a:pt x="5" y="159"/>
                  <a:pt x="5" y="15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稻壳儿设计师PPT@老油条PPT_34"/>
          <p:cNvSpPr/>
          <p:nvPr/>
        </p:nvSpPr>
        <p:spPr bwMode="auto">
          <a:xfrm>
            <a:off x="10506732" y="3458104"/>
            <a:ext cx="490297" cy="1205393"/>
          </a:xfrm>
          <a:custGeom>
            <a:avLst/>
            <a:gdLst>
              <a:gd name="T0" fmla="*/ 6 w 67"/>
              <a:gd name="T1" fmla="*/ 162 h 165"/>
              <a:gd name="T2" fmla="*/ 66 w 67"/>
              <a:gd name="T3" fmla="*/ 5 h 165"/>
              <a:gd name="T4" fmla="*/ 61 w 67"/>
              <a:gd name="T5" fmla="*/ 3 h 165"/>
              <a:gd name="T6" fmla="*/ 1 w 67"/>
              <a:gd name="T7" fmla="*/ 162 h 165"/>
              <a:gd name="T8" fmla="*/ 6 w 67"/>
              <a:gd name="T9" fmla="*/ 16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165">
                <a:moveTo>
                  <a:pt x="6" y="162"/>
                </a:moveTo>
                <a:cubicBezTo>
                  <a:pt x="17" y="107"/>
                  <a:pt x="41" y="56"/>
                  <a:pt x="66" y="5"/>
                </a:cubicBezTo>
                <a:cubicBezTo>
                  <a:pt x="67" y="2"/>
                  <a:pt x="63" y="0"/>
                  <a:pt x="61" y="3"/>
                </a:cubicBezTo>
                <a:cubicBezTo>
                  <a:pt x="37" y="54"/>
                  <a:pt x="12" y="106"/>
                  <a:pt x="1" y="162"/>
                </a:cubicBezTo>
                <a:cubicBezTo>
                  <a:pt x="0" y="165"/>
                  <a:pt x="5" y="165"/>
                  <a:pt x="6" y="1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稻壳儿设计师PPT@老油条PPT_35"/>
          <p:cNvSpPr/>
          <p:nvPr/>
        </p:nvSpPr>
        <p:spPr bwMode="auto">
          <a:xfrm>
            <a:off x="10688898" y="3735229"/>
            <a:ext cx="461228" cy="1189890"/>
          </a:xfrm>
          <a:custGeom>
            <a:avLst/>
            <a:gdLst>
              <a:gd name="T0" fmla="*/ 4 w 63"/>
              <a:gd name="T1" fmla="*/ 160 h 163"/>
              <a:gd name="T2" fmla="*/ 27 w 63"/>
              <a:gd name="T3" fmla="*/ 80 h 163"/>
              <a:gd name="T4" fmla="*/ 61 w 63"/>
              <a:gd name="T5" fmla="*/ 4 h 163"/>
              <a:gd name="T6" fmla="*/ 57 w 63"/>
              <a:gd name="T7" fmla="*/ 2 h 163"/>
              <a:gd name="T8" fmla="*/ 21 w 63"/>
              <a:gd name="T9" fmla="*/ 82 h 163"/>
              <a:gd name="T10" fmla="*/ 0 w 63"/>
              <a:gd name="T11" fmla="*/ 159 h 163"/>
              <a:gd name="T12" fmla="*/ 4 w 63"/>
              <a:gd name="T13" fmla="*/ 16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63">
                <a:moveTo>
                  <a:pt x="4" y="160"/>
                </a:moveTo>
                <a:cubicBezTo>
                  <a:pt x="5" y="132"/>
                  <a:pt x="16" y="106"/>
                  <a:pt x="27" y="80"/>
                </a:cubicBezTo>
                <a:cubicBezTo>
                  <a:pt x="38" y="54"/>
                  <a:pt x="49" y="29"/>
                  <a:pt x="61" y="4"/>
                </a:cubicBezTo>
                <a:cubicBezTo>
                  <a:pt x="63" y="1"/>
                  <a:pt x="58" y="0"/>
                  <a:pt x="57" y="2"/>
                </a:cubicBezTo>
                <a:cubicBezTo>
                  <a:pt x="44" y="29"/>
                  <a:pt x="32" y="55"/>
                  <a:pt x="21" y="82"/>
                </a:cubicBezTo>
                <a:cubicBezTo>
                  <a:pt x="11" y="107"/>
                  <a:pt x="1" y="132"/>
                  <a:pt x="0" y="159"/>
                </a:cubicBezTo>
                <a:cubicBezTo>
                  <a:pt x="0" y="162"/>
                  <a:pt x="4" y="163"/>
                  <a:pt x="4" y="16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稻壳儿设计师PPT@老油条PPT_36"/>
          <p:cNvSpPr/>
          <p:nvPr/>
        </p:nvSpPr>
        <p:spPr bwMode="auto">
          <a:xfrm>
            <a:off x="10783857" y="4159636"/>
            <a:ext cx="577504" cy="992221"/>
          </a:xfrm>
          <a:custGeom>
            <a:avLst/>
            <a:gdLst>
              <a:gd name="T0" fmla="*/ 5 w 79"/>
              <a:gd name="T1" fmla="*/ 133 h 136"/>
              <a:gd name="T2" fmla="*/ 78 w 79"/>
              <a:gd name="T3" fmla="*/ 4 h 136"/>
              <a:gd name="T4" fmla="*/ 73 w 79"/>
              <a:gd name="T5" fmla="*/ 2 h 136"/>
              <a:gd name="T6" fmla="*/ 1 w 79"/>
              <a:gd name="T7" fmla="*/ 133 h 136"/>
              <a:gd name="T8" fmla="*/ 5 w 79"/>
              <a:gd name="T9" fmla="*/ 13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6">
                <a:moveTo>
                  <a:pt x="5" y="133"/>
                </a:moveTo>
                <a:cubicBezTo>
                  <a:pt x="14" y="83"/>
                  <a:pt x="55" y="49"/>
                  <a:pt x="78" y="4"/>
                </a:cubicBezTo>
                <a:cubicBezTo>
                  <a:pt x="79" y="2"/>
                  <a:pt x="75" y="0"/>
                  <a:pt x="73" y="2"/>
                </a:cubicBezTo>
                <a:cubicBezTo>
                  <a:pt x="51" y="48"/>
                  <a:pt x="10" y="81"/>
                  <a:pt x="1" y="133"/>
                </a:cubicBezTo>
                <a:cubicBezTo>
                  <a:pt x="0" y="136"/>
                  <a:pt x="5" y="136"/>
                  <a:pt x="5" y="133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稻壳儿设计师PPT@老油条PPT_37"/>
          <p:cNvSpPr/>
          <p:nvPr/>
        </p:nvSpPr>
        <p:spPr bwMode="auto">
          <a:xfrm>
            <a:off x="10907884" y="4415443"/>
            <a:ext cx="540683" cy="939897"/>
          </a:xfrm>
          <a:custGeom>
            <a:avLst/>
            <a:gdLst>
              <a:gd name="T0" fmla="*/ 6 w 74"/>
              <a:gd name="T1" fmla="*/ 126 h 129"/>
              <a:gd name="T2" fmla="*/ 72 w 74"/>
              <a:gd name="T3" fmla="*/ 4 h 129"/>
              <a:gd name="T4" fmla="*/ 68 w 74"/>
              <a:gd name="T5" fmla="*/ 2 h 129"/>
              <a:gd name="T6" fmla="*/ 1 w 74"/>
              <a:gd name="T7" fmla="*/ 126 h 129"/>
              <a:gd name="T8" fmla="*/ 6 w 74"/>
              <a:gd name="T9" fmla="*/ 12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29">
                <a:moveTo>
                  <a:pt x="6" y="126"/>
                </a:moveTo>
                <a:cubicBezTo>
                  <a:pt x="17" y="80"/>
                  <a:pt x="52" y="46"/>
                  <a:pt x="72" y="4"/>
                </a:cubicBezTo>
                <a:cubicBezTo>
                  <a:pt x="74" y="1"/>
                  <a:pt x="69" y="0"/>
                  <a:pt x="68" y="2"/>
                </a:cubicBezTo>
                <a:cubicBezTo>
                  <a:pt x="48" y="45"/>
                  <a:pt x="12" y="79"/>
                  <a:pt x="1" y="126"/>
                </a:cubicBezTo>
                <a:cubicBezTo>
                  <a:pt x="0" y="129"/>
                  <a:pt x="5" y="129"/>
                  <a:pt x="6" y="12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稻壳儿设计师PPT@老油条PPT_38"/>
          <p:cNvSpPr/>
          <p:nvPr/>
        </p:nvSpPr>
        <p:spPr bwMode="auto">
          <a:xfrm>
            <a:off x="11047416" y="4713884"/>
            <a:ext cx="503862" cy="905015"/>
          </a:xfrm>
          <a:custGeom>
            <a:avLst/>
            <a:gdLst>
              <a:gd name="T0" fmla="*/ 6 w 69"/>
              <a:gd name="T1" fmla="*/ 121 h 124"/>
              <a:gd name="T2" fmla="*/ 67 w 69"/>
              <a:gd name="T3" fmla="*/ 6 h 124"/>
              <a:gd name="T4" fmla="*/ 63 w 69"/>
              <a:gd name="T5" fmla="*/ 3 h 124"/>
              <a:gd name="T6" fmla="*/ 1 w 69"/>
              <a:gd name="T7" fmla="*/ 119 h 124"/>
              <a:gd name="T8" fmla="*/ 6 w 69"/>
              <a:gd name="T9" fmla="*/ 12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124">
                <a:moveTo>
                  <a:pt x="6" y="121"/>
                </a:moveTo>
                <a:cubicBezTo>
                  <a:pt x="21" y="80"/>
                  <a:pt x="42" y="42"/>
                  <a:pt x="67" y="6"/>
                </a:cubicBezTo>
                <a:cubicBezTo>
                  <a:pt x="69" y="3"/>
                  <a:pt x="65" y="0"/>
                  <a:pt x="63" y="3"/>
                </a:cubicBezTo>
                <a:cubicBezTo>
                  <a:pt x="38" y="39"/>
                  <a:pt x="17" y="77"/>
                  <a:pt x="1" y="119"/>
                </a:cubicBezTo>
                <a:cubicBezTo>
                  <a:pt x="0" y="122"/>
                  <a:pt x="5" y="124"/>
                  <a:pt x="6" y="12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稻壳儿设计师PPT@老油条PPT_39"/>
          <p:cNvSpPr/>
          <p:nvPr/>
        </p:nvSpPr>
        <p:spPr bwMode="auto">
          <a:xfrm>
            <a:off x="11216015" y="5035581"/>
            <a:ext cx="437973" cy="868193"/>
          </a:xfrm>
          <a:custGeom>
            <a:avLst/>
            <a:gdLst>
              <a:gd name="T0" fmla="*/ 5 w 60"/>
              <a:gd name="T1" fmla="*/ 116 h 119"/>
              <a:gd name="T2" fmla="*/ 58 w 60"/>
              <a:gd name="T3" fmla="*/ 5 h 119"/>
              <a:gd name="T4" fmla="*/ 54 w 60"/>
              <a:gd name="T5" fmla="*/ 3 h 119"/>
              <a:gd name="T6" fmla="*/ 1 w 60"/>
              <a:gd name="T7" fmla="*/ 114 h 119"/>
              <a:gd name="T8" fmla="*/ 5 w 60"/>
              <a:gd name="T9" fmla="*/ 11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119">
                <a:moveTo>
                  <a:pt x="5" y="116"/>
                </a:moveTo>
                <a:cubicBezTo>
                  <a:pt x="18" y="77"/>
                  <a:pt x="37" y="40"/>
                  <a:pt x="58" y="5"/>
                </a:cubicBezTo>
                <a:cubicBezTo>
                  <a:pt x="60" y="3"/>
                  <a:pt x="56" y="0"/>
                  <a:pt x="54" y="3"/>
                </a:cubicBezTo>
                <a:cubicBezTo>
                  <a:pt x="33" y="38"/>
                  <a:pt x="14" y="75"/>
                  <a:pt x="1" y="114"/>
                </a:cubicBezTo>
                <a:cubicBezTo>
                  <a:pt x="0" y="117"/>
                  <a:pt x="4" y="119"/>
                  <a:pt x="5" y="11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稻壳儿设计师PPT@老油条PPT_40"/>
          <p:cNvSpPr/>
          <p:nvPr/>
        </p:nvSpPr>
        <p:spPr bwMode="auto">
          <a:xfrm>
            <a:off x="11295471" y="5297202"/>
            <a:ext cx="401152" cy="744166"/>
          </a:xfrm>
          <a:custGeom>
            <a:avLst/>
            <a:gdLst>
              <a:gd name="T0" fmla="*/ 5 w 55"/>
              <a:gd name="T1" fmla="*/ 99 h 102"/>
              <a:gd name="T2" fmla="*/ 53 w 55"/>
              <a:gd name="T3" fmla="*/ 6 h 102"/>
              <a:gd name="T4" fmla="*/ 49 w 55"/>
              <a:gd name="T5" fmla="*/ 3 h 102"/>
              <a:gd name="T6" fmla="*/ 1 w 55"/>
              <a:gd name="T7" fmla="*/ 97 h 102"/>
              <a:gd name="T8" fmla="*/ 5 w 55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02">
                <a:moveTo>
                  <a:pt x="5" y="99"/>
                </a:moveTo>
                <a:cubicBezTo>
                  <a:pt x="17" y="66"/>
                  <a:pt x="35" y="36"/>
                  <a:pt x="53" y="6"/>
                </a:cubicBezTo>
                <a:cubicBezTo>
                  <a:pt x="55" y="3"/>
                  <a:pt x="51" y="0"/>
                  <a:pt x="49" y="3"/>
                </a:cubicBezTo>
                <a:cubicBezTo>
                  <a:pt x="31" y="33"/>
                  <a:pt x="13" y="64"/>
                  <a:pt x="1" y="97"/>
                </a:cubicBezTo>
                <a:cubicBezTo>
                  <a:pt x="0" y="100"/>
                  <a:pt x="4" y="102"/>
                  <a:pt x="5" y="99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稻壳儿设计师PPT@老油条PPT_41"/>
          <p:cNvSpPr/>
          <p:nvPr/>
        </p:nvSpPr>
        <p:spPr bwMode="auto">
          <a:xfrm>
            <a:off x="11440815" y="5611147"/>
            <a:ext cx="321697" cy="649208"/>
          </a:xfrm>
          <a:custGeom>
            <a:avLst/>
            <a:gdLst>
              <a:gd name="T0" fmla="*/ 6 w 44"/>
              <a:gd name="T1" fmla="*/ 86 h 89"/>
              <a:gd name="T2" fmla="*/ 42 w 44"/>
              <a:gd name="T3" fmla="*/ 6 h 89"/>
              <a:gd name="T4" fmla="*/ 38 w 44"/>
              <a:gd name="T5" fmla="*/ 3 h 89"/>
              <a:gd name="T6" fmla="*/ 1 w 44"/>
              <a:gd name="T7" fmla="*/ 84 h 89"/>
              <a:gd name="T8" fmla="*/ 6 w 44"/>
              <a:gd name="T9" fmla="*/ 8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89">
                <a:moveTo>
                  <a:pt x="6" y="86"/>
                </a:moveTo>
                <a:cubicBezTo>
                  <a:pt x="13" y="58"/>
                  <a:pt x="27" y="31"/>
                  <a:pt x="42" y="6"/>
                </a:cubicBezTo>
                <a:cubicBezTo>
                  <a:pt x="44" y="3"/>
                  <a:pt x="40" y="0"/>
                  <a:pt x="38" y="3"/>
                </a:cubicBezTo>
                <a:cubicBezTo>
                  <a:pt x="23" y="28"/>
                  <a:pt x="9" y="56"/>
                  <a:pt x="1" y="84"/>
                </a:cubicBezTo>
                <a:cubicBezTo>
                  <a:pt x="0" y="87"/>
                  <a:pt x="5" y="89"/>
                  <a:pt x="6" y="8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稻壳儿设计师PPT@老油条PPT_42"/>
          <p:cNvSpPr/>
          <p:nvPr/>
        </p:nvSpPr>
        <p:spPr bwMode="auto">
          <a:xfrm>
            <a:off x="11522208" y="5880519"/>
            <a:ext cx="255807" cy="474794"/>
          </a:xfrm>
          <a:custGeom>
            <a:avLst/>
            <a:gdLst>
              <a:gd name="T0" fmla="*/ 6 w 35"/>
              <a:gd name="T1" fmla="*/ 62 h 65"/>
              <a:gd name="T2" fmla="*/ 33 w 35"/>
              <a:gd name="T3" fmla="*/ 4 h 65"/>
              <a:gd name="T4" fmla="*/ 29 w 35"/>
              <a:gd name="T5" fmla="*/ 2 h 65"/>
              <a:gd name="T6" fmla="*/ 2 w 35"/>
              <a:gd name="T7" fmla="*/ 60 h 65"/>
              <a:gd name="T8" fmla="*/ 6 w 35"/>
              <a:gd name="T9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65">
                <a:moveTo>
                  <a:pt x="6" y="62"/>
                </a:moveTo>
                <a:cubicBezTo>
                  <a:pt x="15" y="43"/>
                  <a:pt x="24" y="23"/>
                  <a:pt x="33" y="4"/>
                </a:cubicBezTo>
                <a:cubicBezTo>
                  <a:pt x="35" y="1"/>
                  <a:pt x="30" y="0"/>
                  <a:pt x="29" y="2"/>
                </a:cubicBezTo>
                <a:cubicBezTo>
                  <a:pt x="20" y="22"/>
                  <a:pt x="11" y="41"/>
                  <a:pt x="2" y="60"/>
                </a:cubicBezTo>
                <a:cubicBezTo>
                  <a:pt x="0" y="63"/>
                  <a:pt x="5" y="65"/>
                  <a:pt x="6" y="6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稻壳儿设计师PPT@老油条PPT_43"/>
          <p:cNvSpPr/>
          <p:nvPr/>
        </p:nvSpPr>
        <p:spPr bwMode="auto">
          <a:xfrm>
            <a:off x="9404050" y="2431001"/>
            <a:ext cx="372083" cy="277125"/>
          </a:xfrm>
          <a:custGeom>
            <a:avLst/>
            <a:gdLst>
              <a:gd name="T0" fmla="*/ 3 w 51"/>
              <a:gd name="T1" fmla="*/ 6 h 38"/>
              <a:gd name="T2" fmla="*/ 46 w 51"/>
              <a:gd name="T3" fmla="*/ 36 h 38"/>
              <a:gd name="T4" fmla="*/ 49 w 51"/>
              <a:gd name="T5" fmla="*/ 32 h 38"/>
              <a:gd name="T6" fmla="*/ 5 w 51"/>
              <a:gd name="T7" fmla="*/ 1 h 38"/>
              <a:gd name="T8" fmla="*/ 3 w 51"/>
              <a:gd name="T9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8">
                <a:moveTo>
                  <a:pt x="3" y="6"/>
                </a:moveTo>
                <a:cubicBezTo>
                  <a:pt x="19" y="11"/>
                  <a:pt x="33" y="25"/>
                  <a:pt x="46" y="36"/>
                </a:cubicBezTo>
                <a:cubicBezTo>
                  <a:pt x="48" y="38"/>
                  <a:pt x="51" y="34"/>
                  <a:pt x="49" y="32"/>
                </a:cubicBezTo>
                <a:cubicBezTo>
                  <a:pt x="36" y="21"/>
                  <a:pt x="21" y="6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稻壳儿设计师PPT@老油条PPT_44"/>
          <p:cNvSpPr/>
          <p:nvPr/>
        </p:nvSpPr>
        <p:spPr bwMode="auto">
          <a:xfrm>
            <a:off x="9382732" y="2613166"/>
            <a:ext cx="445724" cy="319759"/>
          </a:xfrm>
          <a:custGeom>
            <a:avLst/>
            <a:gdLst>
              <a:gd name="T0" fmla="*/ 3 w 61"/>
              <a:gd name="T1" fmla="*/ 5 h 44"/>
              <a:gd name="T2" fmla="*/ 56 w 61"/>
              <a:gd name="T3" fmla="*/ 41 h 44"/>
              <a:gd name="T4" fmla="*/ 59 w 61"/>
              <a:gd name="T5" fmla="*/ 38 h 44"/>
              <a:gd name="T6" fmla="*/ 5 w 61"/>
              <a:gd name="T7" fmla="*/ 1 h 44"/>
              <a:gd name="T8" fmla="*/ 3 w 61"/>
              <a:gd name="T9" fmla="*/ 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44">
                <a:moveTo>
                  <a:pt x="3" y="5"/>
                </a:moveTo>
                <a:cubicBezTo>
                  <a:pt x="23" y="13"/>
                  <a:pt x="42" y="25"/>
                  <a:pt x="56" y="41"/>
                </a:cubicBezTo>
                <a:cubicBezTo>
                  <a:pt x="58" y="44"/>
                  <a:pt x="61" y="41"/>
                  <a:pt x="59" y="38"/>
                </a:cubicBezTo>
                <a:cubicBezTo>
                  <a:pt x="45" y="21"/>
                  <a:pt x="26" y="9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稻壳儿设计师PPT@老油条PPT_45"/>
          <p:cNvSpPr/>
          <p:nvPr/>
        </p:nvSpPr>
        <p:spPr bwMode="auto">
          <a:xfrm>
            <a:off x="9353663" y="2890291"/>
            <a:ext cx="583318" cy="414717"/>
          </a:xfrm>
          <a:custGeom>
            <a:avLst/>
            <a:gdLst>
              <a:gd name="T0" fmla="*/ 3 w 80"/>
              <a:gd name="T1" fmla="*/ 5 h 57"/>
              <a:gd name="T2" fmla="*/ 74 w 80"/>
              <a:gd name="T3" fmla="*/ 56 h 57"/>
              <a:gd name="T4" fmla="*/ 77 w 80"/>
              <a:gd name="T5" fmla="*/ 52 h 57"/>
              <a:gd name="T6" fmla="*/ 4 w 80"/>
              <a:gd name="T7" fmla="*/ 1 h 57"/>
              <a:gd name="T8" fmla="*/ 3 w 80"/>
              <a:gd name="T9" fmla="*/ 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57">
                <a:moveTo>
                  <a:pt x="3" y="5"/>
                </a:moveTo>
                <a:cubicBezTo>
                  <a:pt x="34" y="9"/>
                  <a:pt x="50" y="40"/>
                  <a:pt x="74" y="56"/>
                </a:cubicBezTo>
                <a:cubicBezTo>
                  <a:pt x="77" y="57"/>
                  <a:pt x="80" y="54"/>
                  <a:pt x="77" y="52"/>
                </a:cubicBezTo>
                <a:cubicBezTo>
                  <a:pt x="52" y="36"/>
                  <a:pt x="35" y="5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稻壳儿设计师PPT@老油条PPT_46"/>
          <p:cNvSpPr/>
          <p:nvPr/>
        </p:nvSpPr>
        <p:spPr bwMode="auto">
          <a:xfrm>
            <a:off x="9367228" y="3151911"/>
            <a:ext cx="627890" cy="343014"/>
          </a:xfrm>
          <a:custGeom>
            <a:avLst/>
            <a:gdLst>
              <a:gd name="T0" fmla="*/ 3 w 86"/>
              <a:gd name="T1" fmla="*/ 6 h 47"/>
              <a:gd name="T2" fmla="*/ 80 w 86"/>
              <a:gd name="T3" fmla="*/ 45 h 47"/>
              <a:gd name="T4" fmla="*/ 83 w 86"/>
              <a:gd name="T5" fmla="*/ 41 h 47"/>
              <a:gd name="T6" fmla="*/ 4 w 86"/>
              <a:gd name="T7" fmla="*/ 1 h 47"/>
              <a:gd name="T8" fmla="*/ 3 w 86"/>
              <a:gd name="T9" fmla="*/ 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7">
                <a:moveTo>
                  <a:pt x="3" y="6"/>
                </a:moveTo>
                <a:cubicBezTo>
                  <a:pt x="30" y="16"/>
                  <a:pt x="56" y="29"/>
                  <a:pt x="80" y="45"/>
                </a:cubicBezTo>
                <a:cubicBezTo>
                  <a:pt x="83" y="47"/>
                  <a:pt x="86" y="43"/>
                  <a:pt x="83" y="41"/>
                </a:cubicBezTo>
                <a:cubicBezTo>
                  <a:pt x="58" y="25"/>
                  <a:pt x="32" y="12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稻壳儿设计师PPT@老油条PPT_47"/>
          <p:cNvSpPr/>
          <p:nvPr/>
        </p:nvSpPr>
        <p:spPr bwMode="auto">
          <a:xfrm>
            <a:off x="9404050" y="3458104"/>
            <a:ext cx="746104" cy="401152"/>
          </a:xfrm>
          <a:custGeom>
            <a:avLst/>
            <a:gdLst>
              <a:gd name="T0" fmla="*/ 3 w 102"/>
              <a:gd name="T1" fmla="*/ 6 h 55"/>
              <a:gd name="T2" fmla="*/ 97 w 102"/>
              <a:gd name="T3" fmla="*/ 53 h 55"/>
              <a:gd name="T4" fmla="*/ 100 w 102"/>
              <a:gd name="T5" fmla="*/ 49 h 55"/>
              <a:gd name="T6" fmla="*/ 4 w 102"/>
              <a:gd name="T7" fmla="*/ 1 h 55"/>
              <a:gd name="T8" fmla="*/ 3 w 102"/>
              <a:gd name="T9" fmla="*/ 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55">
                <a:moveTo>
                  <a:pt x="3" y="6"/>
                </a:moveTo>
                <a:cubicBezTo>
                  <a:pt x="36" y="19"/>
                  <a:pt x="68" y="31"/>
                  <a:pt x="97" y="53"/>
                </a:cubicBezTo>
                <a:cubicBezTo>
                  <a:pt x="99" y="55"/>
                  <a:pt x="102" y="51"/>
                  <a:pt x="100" y="49"/>
                </a:cubicBezTo>
                <a:cubicBezTo>
                  <a:pt x="71" y="27"/>
                  <a:pt x="38" y="14"/>
                  <a:pt x="4" y="1"/>
                </a:cubicBezTo>
                <a:cubicBezTo>
                  <a:pt x="1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稻壳儿设计师PPT@老油条PPT_48"/>
          <p:cNvSpPr/>
          <p:nvPr/>
        </p:nvSpPr>
        <p:spPr bwMode="auto">
          <a:xfrm>
            <a:off x="9411801" y="3721663"/>
            <a:ext cx="796490" cy="313945"/>
          </a:xfrm>
          <a:custGeom>
            <a:avLst/>
            <a:gdLst>
              <a:gd name="T0" fmla="*/ 2 w 109"/>
              <a:gd name="T1" fmla="*/ 5 h 43"/>
              <a:gd name="T2" fmla="*/ 106 w 109"/>
              <a:gd name="T3" fmla="*/ 41 h 43"/>
              <a:gd name="T4" fmla="*/ 106 w 109"/>
              <a:gd name="T5" fmla="*/ 37 h 43"/>
              <a:gd name="T6" fmla="*/ 5 w 109"/>
              <a:gd name="T7" fmla="*/ 1 h 43"/>
              <a:gd name="T8" fmla="*/ 2 w 109"/>
              <a:gd name="T9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43">
                <a:moveTo>
                  <a:pt x="2" y="5"/>
                </a:moveTo>
                <a:cubicBezTo>
                  <a:pt x="33" y="25"/>
                  <a:pt x="69" y="43"/>
                  <a:pt x="106" y="41"/>
                </a:cubicBezTo>
                <a:cubicBezTo>
                  <a:pt x="109" y="41"/>
                  <a:pt x="109" y="36"/>
                  <a:pt x="106" y="37"/>
                </a:cubicBezTo>
                <a:cubicBezTo>
                  <a:pt x="70" y="38"/>
                  <a:pt x="35" y="20"/>
                  <a:pt x="5" y="1"/>
                </a:cubicBezTo>
                <a:cubicBezTo>
                  <a:pt x="3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稻壳儿设计师PPT@老油条PPT_49"/>
          <p:cNvSpPr/>
          <p:nvPr/>
        </p:nvSpPr>
        <p:spPr bwMode="auto">
          <a:xfrm>
            <a:off x="9485443" y="3961967"/>
            <a:ext cx="765484" cy="240304"/>
          </a:xfrm>
          <a:custGeom>
            <a:avLst/>
            <a:gdLst>
              <a:gd name="T0" fmla="*/ 3 w 105"/>
              <a:gd name="T1" fmla="*/ 5 h 33"/>
              <a:gd name="T2" fmla="*/ 54 w 105"/>
              <a:gd name="T3" fmla="*/ 23 h 33"/>
              <a:gd name="T4" fmla="*/ 102 w 105"/>
              <a:gd name="T5" fmla="*/ 28 h 33"/>
              <a:gd name="T6" fmla="*/ 100 w 105"/>
              <a:gd name="T7" fmla="*/ 23 h 33"/>
              <a:gd name="T8" fmla="*/ 49 w 105"/>
              <a:gd name="T9" fmla="*/ 16 h 33"/>
              <a:gd name="T10" fmla="*/ 5 w 105"/>
              <a:gd name="T11" fmla="*/ 1 h 33"/>
              <a:gd name="T12" fmla="*/ 3 w 105"/>
              <a:gd name="T13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33">
                <a:moveTo>
                  <a:pt x="3" y="5"/>
                </a:moveTo>
                <a:cubicBezTo>
                  <a:pt x="20" y="11"/>
                  <a:pt x="37" y="17"/>
                  <a:pt x="54" y="23"/>
                </a:cubicBezTo>
                <a:cubicBezTo>
                  <a:pt x="70" y="28"/>
                  <a:pt x="86" y="33"/>
                  <a:pt x="102" y="28"/>
                </a:cubicBezTo>
                <a:cubicBezTo>
                  <a:pt x="105" y="27"/>
                  <a:pt x="103" y="22"/>
                  <a:pt x="100" y="23"/>
                </a:cubicBezTo>
                <a:cubicBezTo>
                  <a:pt x="83" y="29"/>
                  <a:pt x="65" y="22"/>
                  <a:pt x="49" y="16"/>
                </a:cubicBezTo>
                <a:cubicBezTo>
                  <a:pt x="34" y="11"/>
                  <a:pt x="19" y="6"/>
                  <a:pt x="5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稻壳儿设计师PPT@老油条PPT_50"/>
          <p:cNvSpPr/>
          <p:nvPr/>
        </p:nvSpPr>
        <p:spPr bwMode="auto">
          <a:xfrm>
            <a:off x="9615284" y="4254595"/>
            <a:ext cx="804242" cy="189917"/>
          </a:xfrm>
          <a:custGeom>
            <a:avLst/>
            <a:gdLst>
              <a:gd name="T0" fmla="*/ 3 w 110"/>
              <a:gd name="T1" fmla="*/ 6 h 26"/>
              <a:gd name="T2" fmla="*/ 107 w 110"/>
              <a:gd name="T3" fmla="*/ 26 h 26"/>
              <a:gd name="T4" fmla="*/ 107 w 110"/>
              <a:gd name="T5" fmla="*/ 22 h 26"/>
              <a:gd name="T6" fmla="*/ 5 w 110"/>
              <a:gd name="T7" fmla="*/ 1 h 26"/>
              <a:gd name="T8" fmla="*/ 3 w 110"/>
              <a:gd name="T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26">
                <a:moveTo>
                  <a:pt x="3" y="6"/>
                </a:moveTo>
                <a:cubicBezTo>
                  <a:pt x="36" y="19"/>
                  <a:pt x="71" y="26"/>
                  <a:pt x="107" y="26"/>
                </a:cubicBezTo>
                <a:cubicBezTo>
                  <a:pt x="110" y="26"/>
                  <a:pt x="110" y="22"/>
                  <a:pt x="107" y="22"/>
                </a:cubicBezTo>
                <a:cubicBezTo>
                  <a:pt x="72" y="21"/>
                  <a:pt x="38" y="14"/>
                  <a:pt x="5" y="1"/>
                </a:cubicBezTo>
                <a:cubicBezTo>
                  <a:pt x="2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稻壳儿设计师PPT@老油条PPT_51"/>
          <p:cNvSpPr/>
          <p:nvPr/>
        </p:nvSpPr>
        <p:spPr bwMode="auto">
          <a:xfrm>
            <a:off x="9762566" y="4545285"/>
            <a:ext cx="810055" cy="218987"/>
          </a:xfrm>
          <a:custGeom>
            <a:avLst/>
            <a:gdLst>
              <a:gd name="T0" fmla="*/ 3 w 111"/>
              <a:gd name="T1" fmla="*/ 5 h 30"/>
              <a:gd name="T2" fmla="*/ 107 w 111"/>
              <a:gd name="T3" fmla="*/ 30 h 30"/>
              <a:gd name="T4" fmla="*/ 108 w 111"/>
              <a:gd name="T5" fmla="*/ 25 h 30"/>
              <a:gd name="T6" fmla="*/ 4 w 111"/>
              <a:gd name="T7" fmla="*/ 1 h 30"/>
              <a:gd name="T8" fmla="*/ 3 w 111"/>
              <a:gd name="T9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0">
                <a:moveTo>
                  <a:pt x="3" y="5"/>
                </a:moveTo>
                <a:cubicBezTo>
                  <a:pt x="36" y="18"/>
                  <a:pt x="71" y="27"/>
                  <a:pt x="107" y="30"/>
                </a:cubicBezTo>
                <a:cubicBezTo>
                  <a:pt x="110" y="30"/>
                  <a:pt x="111" y="25"/>
                  <a:pt x="108" y="25"/>
                </a:cubicBezTo>
                <a:cubicBezTo>
                  <a:pt x="72" y="22"/>
                  <a:pt x="38" y="14"/>
                  <a:pt x="4" y="1"/>
                </a:cubicBezTo>
                <a:cubicBezTo>
                  <a:pt x="2" y="0"/>
                  <a:pt x="0" y="4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稻壳儿设计师PPT@老油条PPT_52"/>
          <p:cNvSpPr/>
          <p:nvPr/>
        </p:nvSpPr>
        <p:spPr bwMode="auto">
          <a:xfrm>
            <a:off x="9936980" y="4793340"/>
            <a:ext cx="775173" cy="176352"/>
          </a:xfrm>
          <a:custGeom>
            <a:avLst/>
            <a:gdLst>
              <a:gd name="T0" fmla="*/ 3 w 106"/>
              <a:gd name="T1" fmla="*/ 6 h 24"/>
              <a:gd name="T2" fmla="*/ 102 w 106"/>
              <a:gd name="T3" fmla="*/ 23 h 24"/>
              <a:gd name="T4" fmla="*/ 103 w 106"/>
              <a:gd name="T5" fmla="*/ 19 h 24"/>
              <a:gd name="T6" fmla="*/ 4 w 106"/>
              <a:gd name="T7" fmla="*/ 1 h 24"/>
              <a:gd name="T8" fmla="*/ 3 w 106"/>
              <a:gd name="T9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4">
                <a:moveTo>
                  <a:pt x="3" y="6"/>
                </a:moveTo>
                <a:cubicBezTo>
                  <a:pt x="35" y="16"/>
                  <a:pt x="68" y="22"/>
                  <a:pt x="102" y="23"/>
                </a:cubicBezTo>
                <a:cubicBezTo>
                  <a:pt x="105" y="24"/>
                  <a:pt x="106" y="19"/>
                  <a:pt x="103" y="19"/>
                </a:cubicBezTo>
                <a:cubicBezTo>
                  <a:pt x="69" y="17"/>
                  <a:pt x="36" y="11"/>
                  <a:pt x="4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稻壳儿设计师PPT@老油条PPT_53"/>
          <p:cNvSpPr/>
          <p:nvPr/>
        </p:nvSpPr>
        <p:spPr bwMode="auto">
          <a:xfrm>
            <a:off x="10163719" y="5122788"/>
            <a:ext cx="759669" cy="218987"/>
          </a:xfrm>
          <a:custGeom>
            <a:avLst/>
            <a:gdLst>
              <a:gd name="T0" fmla="*/ 3 w 104"/>
              <a:gd name="T1" fmla="*/ 6 h 30"/>
              <a:gd name="T2" fmla="*/ 100 w 104"/>
              <a:gd name="T3" fmla="*/ 30 h 30"/>
              <a:gd name="T4" fmla="*/ 101 w 104"/>
              <a:gd name="T5" fmla="*/ 25 h 30"/>
              <a:gd name="T6" fmla="*/ 5 w 104"/>
              <a:gd name="T7" fmla="*/ 1 h 30"/>
              <a:gd name="T8" fmla="*/ 3 w 104"/>
              <a:gd name="T9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30">
                <a:moveTo>
                  <a:pt x="3" y="6"/>
                </a:moveTo>
                <a:cubicBezTo>
                  <a:pt x="33" y="19"/>
                  <a:pt x="67" y="27"/>
                  <a:pt x="100" y="30"/>
                </a:cubicBezTo>
                <a:cubicBezTo>
                  <a:pt x="103" y="30"/>
                  <a:pt x="104" y="25"/>
                  <a:pt x="101" y="25"/>
                </a:cubicBezTo>
                <a:cubicBezTo>
                  <a:pt x="68" y="22"/>
                  <a:pt x="35" y="14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稻壳儿设计师PPT@老油条PPT_54"/>
          <p:cNvSpPr/>
          <p:nvPr/>
        </p:nvSpPr>
        <p:spPr bwMode="auto">
          <a:xfrm>
            <a:off x="10369140" y="5392160"/>
            <a:ext cx="670524" cy="168601"/>
          </a:xfrm>
          <a:custGeom>
            <a:avLst/>
            <a:gdLst>
              <a:gd name="T0" fmla="*/ 3 w 92"/>
              <a:gd name="T1" fmla="*/ 5 h 23"/>
              <a:gd name="T2" fmla="*/ 88 w 92"/>
              <a:gd name="T3" fmla="*/ 22 h 23"/>
              <a:gd name="T4" fmla="*/ 89 w 92"/>
              <a:gd name="T5" fmla="*/ 17 h 23"/>
              <a:gd name="T6" fmla="*/ 3 w 92"/>
              <a:gd name="T7" fmla="*/ 1 h 23"/>
              <a:gd name="T8" fmla="*/ 3 w 92"/>
              <a:gd name="T9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23">
                <a:moveTo>
                  <a:pt x="3" y="5"/>
                </a:moveTo>
                <a:cubicBezTo>
                  <a:pt x="31" y="12"/>
                  <a:pt x="59" y="18"/>
                  <a:pt x="88" y="22"/>
                </a:cubicBezTo>
                <a:cubicBezTo>
                  <a:pt x="91" y="23"/>
                  <a:pt x="92" y="18"/>
                  <a:pt x="89" y="17"/>
                </a:cubicBezTo>
                <a:cubicBezTo>
                  <a:pt x="60" y="13"/>
                  <a:pt x="32" y="8"/>
                  <a:pt x="3" y="1"/>
                </a:cubicBezTo>
                <a:cubicBezTo>
                  <a:pt x="0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稻壳儿设计师PPT@老油条PPT_55"/>
          <p:cNvSpPr/>
          <p:nvPr/>
        </p:nvSpPr>
        <p:spPr bwMode="auto">
          <a:xfrm>
            <a:off x="10506732" y="5640215"/>
            <a:ext cx="693779" cy="153097"/>
          </a:xfrm>
          <a:custGeom>
            <a:avLst/>
            <a:gdLst>
              <a:gd name="T0" fmla="*/ 3 w 95"/>
              <a:gd name="T1" fmla="*/ 6 h 21"/>
              <a:gd name="T2" fmla="*/ 91 w 95"/>
              <a:gd name="T3" fmla="*/ 20 h 21"/>
              <a:gd name="T4" fmla="*/ 92 w 95"/>
              <a:gd name="T5" fmla="*/ 16 h 21"/>
              <a:gd name="T6" fmla="*/ 5 w 95"/>
              <a:gd name="T7" fmla="*/ 1 h 21"/>
              <a:gd name="T8" fmla="*/ 3 w 95"/>
              <a:gd name="T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1">
                <a:moveTo>
                  <a:pt x="3" y="6"/>
                </a:moveTo>
                <a:cubicBezTo>
                  <a:pt x="31" y="15"/>
                  <a:pt x="61" y="18"/>
                  <a:pt x="91" y="20"/>
                </a:cubicBezTo>
                <a:cubicBezTo>
                  <a:pt x="94" y="21"/>
                  <a:pt x="95" y="16"/>
                  <a:pt x="92" y="16"/>
                </a:cubicBezTo>
                <a:cubicBezTo>
                  <a:pt x="63" y="13"/>
                  <a:pt x="33" y="10"/>
                  <a:pt x="5" y="1"/>
                </a:cubicBezTo>
                <a:cubicBezTo>
                  <a:pt x="2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稻壳儿设计师PPT@老油条PPT_56"/>
          <p:cNvSpPr/>
          <p:nvPr/>
        </p:nvSpPr>
        <p:spPr bwMode="auto">
          <a:xfrm>
            <a:off x="10807112" y="6004546"/>
            <a:ext cx="554248" cy="73641"/>
          </a:xfrm>
          <a:custGeom>
            <a:avLst/>
            <a:gdLst>
              <a:gd name="T0" fmla="*/ 3 w 76"/>
              <a:gd name="T1" fmla="*/ 5 h 10"/>
              <a:gd name="T2" fmla="*/ 72 w 76"/>
              <a:gd name="T3" fmla="*/ 7 h 10"/>
              <a:gd name="T4" fmla="*/ 72 w 76"/>
              <a:gd name="T5" fmla="*/ 3 h 10"/>
              <a:gd name="T6" fmla="*/ 4 w 76"/>
              <a:gd name="T7" fmla="*/ 1 h 10"/>
              <a:gd name="T8" fmla="*/ 3 w 76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0">
                <a:moveTo>
                  <a:pt x="3" y="5"/>
                </a:moveTo>
                <a:cubicBezTo>
                  <a:pt x="26" y="9"/>
                  <a:pt x="50" y="10"/>
                  <a:pt x="72" y="7"/>
                </a:cubicBezTo>
                <a:cubicBezTo>
                  <a:pt x="76" y="7"/>
                  <a:pt x="75" y="2"/>
                  <a:pt x="72" y="3"/>
                </a:cubicBezTo>
                <a:cubicBezTo>
                  <a:pt x="50" y="5"/>
                  <a:pt x="26" y="4"/>
                  <a:pt x="4" y="1"/>
                </a:cubicBezTo>
                <a:cubicBezTo>
                  <a:pt x="1" y="0"/>
                  <a:pt x="0" y="5"/>
                  <a:pt x="3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稻壳儿设计师PPT@老油条PPT_57"/>
          <p:cNvSpPr/>
          <p:nvPr/>
        </p:nvSpPr>
        <p:spPr bwMode="auto">
          <a:xfrm>
            <a:off x="10936953" y="6151829"/>
            <a:ext cx="498049" cy="87208"/>
          </a:xfrm>
          <a:custGeom>
            <a:avLst/>
            <a:gdLst>
              <a:gd name="T0" fmla="*/ 3 w 68"/>
              <a:gd name="T1" fmla="*/ 7 h 12"/>
              <a:gd name="T2" fmla="*/ 65 w 68"/>
              <a:gd name="T3" fmla="*/ 6 h 12"/>
              <a:gd name="T4" fmla="*/ 64 w 68"/>
              <a:gd name="T5" fmla="*/ 1 h 12"/>
              <a:gd name="T6" fmla="*/ 5 w 68"/>
              <a:gd name="T7" fmla="*/ 2 h 12"/>
              <a:gd name="T8" fmla="*/ 3 w 68"/>
              <a:gd name="T9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2">
                <a:moveTo>
                  <a:pt x="3" y="7"/>
                </a:moveTo>
                <a:cubicBezTo>
                  <a:pt x="22" y="12"/>
                  <a:pt x="46" y="10"/>
                  <a:pt x="65" y="6"/>
                </a:cubicBezTo>
                <a:cubicBezTo>
                  <a:pt x="68" y="5"/>
                  <a:pt x="67" y="0"/>
                  <a:pt x="64" y="1"/>
                </a:cubicBezTo>
                <a:cubicBezTo>
                  <a:pt x="46" y="5"/>
                  <a:pt x="23" y="7"/>
                  <a:pt x="5" y="2"/>
                </a:cubicBezTo>
                <a:cubicBezTo>
                  <a:pt x="2" y="2"/>
                  <a:pt x="0" y="6"/>
                  <a:pt x="3" y="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稻壳儿设计师PPT@老油条PPT_58"/>
          <p:cNvSpPr/>
          <p:nvPr/>
        </p:nvSpPr>
        <p:spPr bwMode="auto">
          <a:xfrm>
            <a:off x="11113305" y="6318491"/>
            <a:ext cx="467042" cy="73641"/>
          </a:xfrm>
          <a:custGeom>
            <a:avLst/>
            <a:gdLst>
              <a:gd name="T0" fmla="*/ 3 w 64"/>
              <a:gd name="T1" fmla="*/ 6 h 10"/>
              <a:gd name="T2" fmla="*/ 60 w 64"/>
              <a:gd name="T3" fmla="*/ 10 h 10"/>
              <a:gd name="T4" fmla="*/ 61 w 64"/>
              <a:gd name="T5" fmla="*/ 5 h 10"/>
              <a:gd name="T6" fmla="*/ 4 w 64"/>
              <a:gd name="T7" fmla="*/ 1 h 10"/>
              <a:gd name="T8" fmla="*/ 3 w 64"/>
              <a:gd name="T9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10">
                <a:moveTo>
                  <a:pt x="3" y="6"/>
                </a:moveTo>
                <a:cubicBezTo>
                  <a:pt x="22" y="10"/>
                  <a:pt x="41" y="9"/>
                  <a:pt x="60" y="10"/>
                </a:cubicBezTo>
                <a:cubicBezTo>
                  <a:pt x="63" y="10"/>
                  <a:pt x="64" y="5"/>
                  <a:pt x="61" y="5"/>
                </a:cubicBezTo>
                <a:cubicBezTo>
                  <a:pt x="42" y="4"/>
                  <a:pt x="22" y="5"/>
                  <a:pt x="4" y="1"/>
                </a:cubicBezTo>
                <a:cubicBezTo>
                  <a:pt x="1" y="0"/>
                  <a:pt x="0" y="5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稻壳儿设计师PPT@老油条PPT_59"/>
          <p:cNvSpPr/>
          <p:nvPr/>
        </p:nvSpPr>
        <p:spPr bwMode="auto">
          <a:xfrm>
            <a:off x="12105526" y="5967726"/>
            <a:ext cx="445724" cy="271310"/>
          </a:xfrm>
          <a:custGeom>
            <a:avLst/>
            <a:gdLst>
              <a:gd name="T0" fmla="*/ 5 w 61"/>
              <a:gd name="T1" fmla="*/ 36 h 37"/>
              <a:gd name="T2" fmla="*/ 58 w 61"/>
              <a:gd name="T3" fmla="*/ 5 h 37"/>
              <a:gd name="T4" fmla="*/ 55 w 61"/>
              <a:gd name="T5" fmla="*/ 1 h 37"/>
              <a:gd name="T6" fmla="*/ 3 w 61"/>
              <a:gd name="T7" fmla="*/ 32 h 37"/>
              <a:gd name="T8" fmla="*/ 5 w 61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7">
                <a:moveTo>
                  <a:pt x="5" y="36"/>
                </a:moveTo>
                <a:cubicBezTo>
                  <a:pt x="24" y="27"/>
                  <a:pt x="41" y="17"/>
                  <a:pt x="58" y="5"/>
                </a:cubicBezTo>
                <a:cubicBezTo>
                  <a:pt x="61" y="4"/>
                  <a:pt x="58" y="0"/>
                  <a:pt x="55" y="1"/>
                </a:cubicBezTo>
                <a:cubicBezTo>
                  <a:pt x="39" y="13"/>
                  <a:pt x="21" y="23"/>
                  <a:pt x="3" y="32"/>
                </a:cubicBezTo>
                <a:cubicBezTo>
                  <a:pt x="0" y="33"/>
                  <a:pt x="2" y="37"/>
                  <a:pt x="5" y="3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稻壳儿设计师PPT@老油条PPT_60"/>
          <p:cNvSpPr/>
          <p:nvPr/>
        </p:nvSpPr>
        <p:spPr bwMode="auto">
          <a:xfrm>
            <a:off x="12142346" y="5618899"/>
            <a:ext cx="651145" cy="356579"/>
          </a:xfrm>
          <a:custGeom>
            <a:avLst/>
            <a:gdLst>
              <a:gd name="T0" fmla="*/ 5 w 89"/>
              <a:gd name="T1" fmla="*/ 47 h 49"/>
              <a:gd name="T2" fmla="*/ 87 w 89"/>
              <a:gd name="T3" fmla="*/ 6 h 49"/>
              <a:gd name="T4" fmla="*/ 85 w 89"/>
              <a:gd name="T5" fmla="*/ 1 h 49"/>
              <a:gd name="T6" fmla="*/ 3 w 89"/>
              <a:gd name="T7" fmla="*/ 43 h 49"/>
              <a:gd name="T8" fmla="*/ 5 w 89"/>
              <a:gd name="T9" fmla="*/ 4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49">
                <a:moveTo>
                  <a:pt x="5" y="47"/>
                </a:moveTo>
                <a:cubicBezTo>
                  <a:pt x="33" y="35"/>
                  <a:pt x="60" y="21"/>
                  <a:pt x="87" y="6"/>
                </a:cubicBezTo>
                <a:cubicBezTo>
                  <a:pt x="89" y="4"/>
                  <a:pt x="87" y="0"/>
                  <a:pt x="85" y="1"/>
                </a:cubicBezTo>
                <a:cubicBezTo>
                  <a:pt x="58" y="16"/>
                  <a:pt x="31" y="30"/>
                  <a:pt x="3" y="43"/>
                </a:cubicBezTo>
                <a:cubicBezTo>
                  <a:pt x="0" y="44"/>
                  <a:pt x="2" y="49"/>
                  <a:pt x="5" y="4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稻壳儿设计师PPT@老油条PPT_61"/>
          <p:cNvSpPr/>
          <p:nvPr/>
        </p:nvSpPr>
        <p:spPr bwMode="auto">
          <a:xfrm>
            <a:off x="12223739" y="5209994"/>
            <a:ext cx="788739" cy="480607"/>
          </a:xfrm>
          <a:custGeom>
            <a:avLst/>
            <a:gdLst>
              <a:gd name="T0" fmla="*/ 5 w 108"/>
              <a:gd name="T1" fmla="*/ 65 h 66"/>
              <a:gd name="T2" fmla="*/ 105 w 108"/>
              <a:gd name="T3" fmla="*/ 5 h 66"/>
              <a:gd name="T4" fmla="*/ 102 w 108"/>
              <a:gd name="T5" fmla="*/ 1 h 66"/>
              <a:gd name="T6" fmla="*/ 3 w 108"/>
              <a:gd name="T7" fmla="*/ 60 h 66"/>
              <a:gd name="T8" fmla="*/ 5 w 108"/>
              <a:gd name="T9" fmla="*/ 6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66">
                <a:moveTo>
                  <a:pt x="5" y="65"/>
                </a:moveTo>
                <a:cubicBezTo>
                  <a:pt x="41" y="51"/>
                  <a:pt x="73" y="28"/>
                  <a:pt x="105" y="5"/>
                </a:cubicBezTo>
                <a:cubicBezTo>
                  <a:pt x="108" y="3"/>
                  <a:pt x="105" y="0"/>
                  <a:pt x="102" y="1"/>
                </a:cubicBezTo>
                <a:cubicBezTo>
                  <a:pt x="71" y="24"/>
                  <a:pt x="39" y="46"/>
                  <a:pt x="3" y="60"/>
                </a:cubicBezTo>
                <a:cubicBezTo>
                  <a:pt x="0" y="62"/>
                  <a:pt x="2" y="66"/>
                  <a:pt x="5" y="6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稻壳儿设计师PPT@老油条PPT_62"/>
          <p:cNvSpPr/>
          <p:nvPr/>
        </p:nvSpPr>
        <p:spPr bwMode="auto">
          <a:xfrm>
            <a:off x="12281877" y="4663498"/>
            <a:ext cx="905015" cy="596883"/>
          </a:xfrm>
          <a:custGeom>
            <a:avLst/>
            <a:gdLst>
              <a:gd name="T0" fmla="*/ 5 w 124"/>
              <a:gd name="T1" fmla="*/ 80 h 82"/>
              <a:gd name="T2" fmla="*/ 121 w 124"/>
              <a:gd name="T3" fmla="*/ 6 h 82"/>
              <a:gd name="T4" fmla="*/ 119 w 124"/>
              <a:gd name="T5" fmla="*/ 2 h 82"/>
              <a:gd name="T6" fmla="*/ 2 w 124"/>
              <a:gd name="T7" fmla="*/ 77 h 82"/>
              <a:gd name="T8" fmla="*/ 5 w 124"/>
              <a:gd name="T9" fmla="*/ 8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82">
                <a:moveTo>
                  <a:pt x="5" y="80"/>
                </a:moveTo>
                <a:cubicBezTo>
                  <a:pt x="44" y="56"/>
                  <a:pt x="83" y="32"/>
                  <a:pt x="121" y="6"/>
                </a:cubicBezTo>
                <a:cubicBezTo>
                  <a:pt x="124" y="4"/>
                  <a:pt x="121" y="0"/>
                  <a:pt x="119" y="2"/>
                </a:cubicBezTo>
                <a:cubicBezTo>
                  <a:pt x="80" y="28"/>
                  <a:pt x="41" y="53"/>
                  <a:pt x="2" y="77"/>
                </a:cubicBezTo>
                <a:cubicBezTo>
                  <a:pt x="0" y="78"/>
                  <a:pt x="2" y="82"/>
                  <a:pt x="5" y="8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稻壳儿设计师PPT@老油条PPT_63"/>
          <p:cNvSpPr/>
          <p:nvPr/>
        </p:nvSpPr>
        <p:spPr bwMode="auto">
          <a:xfrm>
            <a:off x="12384588" y="4268160"/>
            <a:ext cx="875945" cy="627890"/>
          </a:xfrm>
          <a:custGeom>
            <a:avLst/>
            <a:gdLst>
              <a:gd name="T0" fmla="*/ 6 w 120"/>
              <a:gd name="T1" fmla="*/ 85 h 86"/>
              <a:gd name="T2" fmla="*/ 117 w 120"/>
              <a:gd name="T3" fmla="*/ 6 h 86"/>
              <a:gd name="T4" fmla="*/ 114 w 120"/>
              <a:gd name="T5" fmla="*/ 2 h 86"/>
              <a:gd name="T6" fmla="*/ 3 w 120"/>
              <a:gd name="T7" fmla="*/ 81 h 86"/>
              <a:gd name="T8" fmla="*/ 6 w 120"/>
              <a:gd name="T9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86">
                <a:moveTo>
                  <a:pt x="6" y="85"/>
                </a:moveTo>
                <a:cubicBezTo>
                  <a:pt x="45" y="61"/>
                  <a:pt x="82" y="35"/>
                  <a:pt x="117" y="6"/>
                </a:cubicBezTo>
                <a:cubicBezTo>
                  <a:pt x="120" y="4"/>
                  <a:pt x="117" y="0"/>
                  <a:pt x="114" y="2"/>
                </a:cubicBezTo>
                <a:cubicBezTo>
                  <a:pt x="79" y="31"/>
                  <a:pt x="42" y="57"/>
                  <a:pt x="3" y="81"/>
                </a:cubicBezTo>
                <a:cubicBezTo>
                  <a:pt x="0" y="82"/>
                  <a:pt x="3" y="86"/>
                  <a:pt x="6" y="8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稻壳儿设计师PPT@老油条PPT_64"/>
          <p:cNvSpPr/>
          <p:nvPr/>
        </p:nvSpPr>
        <p:spPr bwMode="auto">
          <a:xfrm>
            <a:off x="12448539" y="3750733"/>
            <a:ext cx="788739" cy="670524"/>
          </a:xfrm>
          <a:custGeom>
            <a:avLst/>
            <a:gdLst>
              <a:gd name="T0" fmla="*/ 5 w 108"/>
              <a:gd name="T1" fmla="*/ 91 h 92"/>
              <a:gd name="T2" fmla="*/ 106 w 108"/>
              <a:gd name="T3" fmla="*/ 6 h 92"/>
              <a:gd name="T4" fmla="*/ 103 w 108"/>
              <a:gd name="T5" fmla="*/ 3 h 92"/>
              <a:gd name="T6" fmla="*/ 2 w 108"/>
              <a:gd name="T7" fmla="*/ 87 h 92"/>
              <a:gd name="T8" fmla="*/ 5 w 108"/>
              <a:gd name="T9" fmla="*/ 9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92">
                <a:moveTo>
                  <a:pt x="5" y="91"/>
                </a:moveTo>
                <a:cubicBezTo>
                  <a:pt x="40" y="64"/>
                  <a:pt x="73" y="36"/>
                  <a:pt x="106" y="6"/>
                </a:cubicBezTo>
                <a:cubicBezTo>
                  <a:pt x="108" y="4"/>
                  <a:pt x="105" y="0"/>
                  <a:pt x="103" y="3"/>
                </a:cubicBezTo>
                <a:cubicBezTo>
                  <a:pt x="71" y="32"/>
                  <a:pt x="37" y="60"/>
                  <a:pt x="2" y="87"/>
                </a:cubicBezTo>
                <a:cubicBezTo>
                  <a:pt x="0" y="89"/>
                  <a:pt x="3" y="92"/>
                  <a:pt x="5" y="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稻壳儿设计师PPT@老油条PPT_65"/>
          <p:cNvSpPr/>
          <p:nvPr/>
        </p:nvSpPr>
        <p:spPr bwMode="auto">
          <a:xfrm>
            <a:off x="12500864" y="3510429"/>
            <a:ext cx="693779" cy="670524"/>
          </a:xfrm>
          <a:custGeom>
            <a:avLst/>
            <a:gdLst>
              <a:gd name="T0" fmla="*/ 5 w 95"/>
              <a:gd name="T1" fmla="*/ 90 h 92"/>
              <a:gd name="T2" fmla="*/ 93 w 95"/>
              <a:gd name="T3" fmla="*/ 6 h 92"/>
              <a:gd name="T4" fmla="*/ 90 w 95"/>
              <a:gd name="T5" fmla="*/ 2 h 92"/>
              <a:gd name="T6" fmla="*/ 2 w 95"/>
              <a:gd name="T7" fmla="*/ 86 h 92"/>
              <a:gd name="T8" fmla="*/ 5 w 95"/>
              <a:gd name="T9" fmla="*/ 9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2">
                <a:moveTo>
                  <a:pt x="5" y="90"/>
                </a:moveTo>
                <a:cubicBezTo>
                  <a:pt x="35" y="63"/>
                  <a:pt x="64" y="34"/>
                  <a:pt x="93" y="6"/>
                </a:cubicBezTo>
                <a:cubicBezTo>
                  <a:pt x="95" y="4"/>
                  <a:pt x="92" y="0"/>
                  <a:pt x="90" y="2"/>
                </a:cubicBezTo>
                <a:cubicBezTo>
                  <a:pt x="61" y="30"/>
                  <a:pt x="32" y="59"/>
                  <a:pt x="2" y="86"/>
                </a:cubicBezTo>
                <a:cubicBezTo>
                  <a:pt x="0" y="88"/>
                  <a:pt x="3" y="92"/>
                  <a:pt x="5" y="90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稻壳儿设计师PPT@老油条PPT_66"/>
          <p:cNvSpPr/>
          <p:nvPr/>
        </p:nvSpPr>
        <p:spPr bwMode="auto">
          <a:xfrm>
            <a:off x="12551250" y="3305008"/>
            <a:ext cx="562000" cy="577504"/>
          </a:xfrm>
          <a:custGeom>
            <a:avLst/>
            <a:gdLst>
              <a:gd name="T0" fmla="*/ 6 w 77"/>
              <a:gd name="T1" fmla="*/ 77 h 79"/>
              <a:gd name="T2" fmla="*/ 75 w 77"/>
              <a:gd name="T3" fmla="*/ 5 h 79"/>
              <a:gd name="T4" fmla="*/ 71 w 77"/>
              <a:gd name="T5" fmla="*/ 2 h 79"/>
              <a:gd name="T6" fmla="*/ 2 w 77"/>
              <a:gd name="T7" fmla="*/ 74 h 79"/>
              <a:gd name="T8" fmla="*/ 6 w 77"/>
              <a:gd name="T9" fmla="*/ 7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9">
                <a:moveTo>
                  <a:pt x="6" y="77"/>
                </a:moveTo>
                <a:cubicBezTo>
                  <a:pt x="29" y="53"/>
                  <a:pt x="52" y="29"/>
                  <a:pt x="75" y="5"/>
                </a:cubicBezTo>
                <a:cubicBezTo>
                  <a:pt x="77" y="3"/>
                  <a:pt x="73" y="0"/>
                  <a:pt x="71" y="2"/>
                </a:cubicBezTo>
                <a:cubicBezTo>
                  <a:pt x="48" y="26"/>
                  <a:pt x="25" y="50"/>
                  <a:pt x="2" y="74"/>
                </a:cubicBezTo>
                <a:cubicBezTo>
                  <a:pt x="0" y="76"/>
                  <a:pt x="4" y="79"/>
                  <a:pt x="6" y="77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稻壳儿设计师PPT@老油条PPT_67"/>
          <p:cNvSpPr/>
          <p:nvPr/>
        </p:nvSpPr>
        <p:spPr bwMode="auto">
          <a:xfrm>
            <a:off x="12543499" y="3051139"/>
            <a:ext cx="503862" cy="436035"/>
          </a:xfrm>
          <a:custGeom>
            <a:avLst/>
            <a:gdLst>
              <a:gd name="T0" fmla="*/ 63 w 69"/>
              <a:gd name="T1" fmla="*/ 2 h 60"/>
              <a:gd name="T2" fmla="*/ 14 w 69"/>
              <a:gd name="T3" fmla="*/ 55 h 60"/>
              <a:gd name="T4" fmla="*/ 18 w 69"/>
              <a:gd name="T5" fmla="*/ 55 h 60"/>
              <a:gd name="T6" fmla="*/ 6 w 69"/>
              <a:gd name="T7" fmla="*/ 40 h 60"/>
              <a:gd name="T8" fmla="*/ 2 w 69"/>
              <a:gd name="T9" fmla="*/ 43 h 60"/>
              <a:gd name="T10" fmla="*/ 14 w 69"/>
              <a:gd name="T11" fmla="*/ 58 h 60"/>
              <a:gd name="T12" fmla="*/ 18 w 69"/>
              <a:gd name="T13" fmla="*/ 58 h 60"/>
              <a:gd name="T14" fmla="*/ 67 w 69"/>
              <a:gd name="T15" fmla="*/ 5 h 60"/>
              <a:gd name="T16" fmla="*/ 63 w 69"/>
              <a:gd name="T17" fmla="*/ 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0">
                <a:moveTo>
                  <a:pt x="63" y="2"/>
                </a:moveTo>
                <a:cubicBezTo>
                  <a:pt x="47" y="20"/>
                  <a:pt x="31" y="38"/>
                  <a:pt x="14" y="55"/>
                </a:cubicBezTo>
                <a:cubicBezTo>
                  <a:pt x="16" y="55"/>
                  <a:pt x="17" y="55"/>
                  <a:pt x="18" y="55"/>
                </a:cubicBezTo>
                <a:cubicBezTo>
                  <a:pt x="14" y="50"/>
                  <a:pt x="10" y="45"/>
                  <a:pt x="6" y="40"/>
                </a:cubicBezTo>
                <a:cubicBezTo>
                  <a:pt x="4" y="37"/>
                  <a:pt x="0" y="40"/>
                  <a:pt x="2" y="43"/>
                </a:cubicBezTo>
                <a:cubicBezTo>
                  <a:pt x="6" y="48"/>
                  <a:pt x="10" y="53"/>
                  <a:pt x="14" y="58"/>
                </a:cubicBezTo>
                <a:cubicBezTo>
                  <a:pt x="15" y="60"/>
                  <a:pt x="17" y="60"/>
                  <a:pt x="18" y="58"/>
                </a:cubicBezTo>
                <a:cubicBezTo>
                  <a:pt x="35" y="41"/>
                  <a:pt x="51" y="23"/>
                  <a:pt x="67" y="5"/>
                </a:cubicBezTo>
                <a:cubicBezTo>
                  <a:pt x="69" y="3"/>
                  <a:pt x="65" y="0"/>
                  <a:pt x="63" y="2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稻壳儿设计师PPT@老油条PPT_68"/>
          <p:cNvSpPr/>
          <p:nvPr/>
        </p:nvSpPr>
        <p:spPr bwMode="auto">
          <a:xfrm>
            <a:off x="11807085" y="5756491"/>
            <a:ext cx="306193" cy="474794"/>
          </a:xfrm>
          <a:custGeom>
            <a:avLst/>
            <a:gdLst>
              <a:gd name="T0" fmla="*/ 2 w 42"/>
              <a:gd name="T1" fmla="*/ 5 h 65"/>
              <a:gd name="T2" fmla="*/ 36 w 42"/>
              <a:gd name="T3" fmla="*/ 63 h 65"/>
              <a:gd name="T4" fmla="*/ 40 w 42"/>
              <a:gd name="T5" fmla="*/ 60 h 65"/>
              <a:gd name="T6" fmla="*/ 5 w 42"/>
              <a:gd name="T7" fmla="*/ 2 h 65"/>
              <a:gd name="T8" fmla="*/ 2 w 42"/>
              <a:gd name="T9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65">
                <a:moveTo>
                  <a:pt x="2" y="5"/>
                </a:moveTo>
                <a:cubicBezTo>
                  <a:pt x="14" y="24"/>
                  <a:pt x="24" y="44"/>
                  <a:pt x="36" y="63"/>
                </a:cubicBezTo>
                <a:cubicBezTo>
                  <a:pt x="38" y="65"/>
                  <a:pt x="42" y="62"/>
                  <a:pt x="40" y="60"/>
                </a:cubicBezTo>
                <a:cubicBezTo>
                  <a:pt x="28" y="41"/>
                  <a:pt x="18" y="21"/>
                  <a:pt x="5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稻壳儿设计师PPT@老油条PPT_69"/>
          <p:cNvSpPr/>
          <p:nvPr/>
        </p:nvSpPr>
        <p:spPr bwMode="auto">
          <a:xfrm>
            <a:off x="11849719" y="5458050"/>
            <a:ext cx="344952" cy="401152"/>
          </a:xfrm>
          <a:custGeom>
            <a:avLst/>
            <a:gdLst>
              <a:gd name="T0" fmla="*/ 2 w 47"/>
              <a:gd name="T1" fmla="*/ 5 h 55"/>
              <a:gd name="T2" fmla="*/ 42 w 47"/>
              <a:gd name="T3" fmla="*/ 52 h 55"/>
              <a:gd name="T4" fmla="*/ 45 w 47"/>
              <a:gd name="T5" fmla="*/ 49 h 55"/>
              <a:gd name="T6" fmla="*/ 6 w 47"/>
              <a:gd name="T7" fmla="*/ 2 h 55"/>
              <a:gd name="T8" fmla="*/ 2 w 47"/>
              <a:gd name="T9" fmla="*/ 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5">
                <a:moveTo>
                  <a:pt x="2" y="5"/>
                </a:moveTo>
                <a:cubicBezTo>
                  <a:pt x="15" y="21"/>
                  <a:pt x="29" y="36"/>
                  <a:pt x="42" y="52"/>
                </a:cubicBezTo>
                <a:cubicBezTo>
                  <a:pt x="43" y="55"/>
                  <a:pt x="47" y="52"/>
                  <a:pt x="45" y="49"/>
                </a:cubicBezTo>
                <a:cubicBezTo>
                  <a:pt x="33" y="33"/>
                  <a:pt x="19" y="18"/>
                  <a:pt x="6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稻壳儿设计师PPT@老油条PPT_70"/>
          <p:cNvSpPr/>
          <p:nvPr/>
        </p:nvSpPr>
        <p:spPr bwMode="auto">
          <a:xfrm>
            <a:off x="11938864" y="5064650"/>
            <a:ext cx="343014" cy="430221"/>
          </a:xfrm>
          <a:custGeom>
            <a:avLst/>
            <a:gdLst>
              <a:gd name="T0" fmla="*/ 3 w 47"/>
              <a:gd name="T1" fmla="*/ 6 h 59"/>
              <a:gd name="T2" fmla="*/ 41 w 47"/>
              <a:gd name="T3" fmla="*/ 56 h 59"/>
              <a:gd name="T4" fmla="*/ 45 w 47"/>
              <a:gd name="T5" fmla="*/ 54 h 59"/>
              <a:gd name="T6" fmla="*/ 6 w 47"/>
              <a:gd name="T7" fmla="*/ 2 h 59"/>
              <a:gd name="T8" fmla="*/ 3 w 47"/>
              <a:gd name="T9" fmla="*/ 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9">
                <a:moveTo>
                  <a:pt x="3" y="6"/>
                </a:moveTo>
                <a:cubicBezTo>
                  <a:pt x="17" y="20"/>
                  <a:pt x="31" y="39"/>
                  <a:pt x="41" y="56"/>
                </a:cubicBezTo>
                <a:cubicBezTo>
                  <a:pt x="42" y="59"/>
                  <a:pt x="47" y="57"/>
                  <a:pt x="45" y="54"/>
                </a:cubicBezTo>
                <a:cubicBezTo>
                  <a:pt x="35" y="36"/>
                  <a:pt x="21" y="17"/>
                  <a:pt x="6" y="2"/>
                </a:cubicBezTo>
                <a:cubicBezTo>
                  <a:pt x="3" y="0"/>
                  <a:pt x="0" y="4"/>
                  <a:pt x="3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稻壳儿设计师PPT@老油条PPT_71"/>
          <p:cNvSpPr/>
          <p:nvPr/>
        </p:nvSpPr>
        <p:spPr bwMode="auto">
          <a:xfrm>
            <a:off x="12018319" y="4880546"/>
            <a:ext cx="313945" cy="379835"/>
          </a:xfrm>
          <a:custGeom>
            <a:avLst/>
            <a:gdLst>
              <a:gd name="T0" fmla="*/ 1 w 43"/>
              <a:gd name="T1" fmla="*/ 5 h 52"/>
              <a:gd name="T2" fmla="*/ 38 w 43"/>
              <a:gd name="T3" fmla="*/ 50 h 52"/>
              <a:gd name="T4" fmla="*/ 41 w 43"/>
              <a:gd name="T5" fmla="*/ 47 h 52"/>
              <a:gd name="T6" fmla="*/ 5 w 43"/>
              <a:gd name="T7" fmla="*/ 3 h 52"/>
              <a:gd name="T8" fmla="*/ 1 w 43"/>
              <a:gd name="T9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2">
                <a:moveTo>
                  <a:pt x="1" y="5"/>
                </a:moveTo>
                <a:cubicBezTo>
                  <a:pt x="13" y="21"/>
                  <a:pt x="26" y="35"/>
                  <a:pt x="38" y="50"/>
                </a:cubicBezTo>
                <a:cubicBezTo>
                  <a:pt x="40" y="52"/>
                  <a:pt x="43" y="50"/>
                  <a:pt x="41" y="47"/>
                </a:cubicBezTo>
                <a:cubicBezTo>
                  <a:pt x="30" y="32"/>
                  <a:pt x="17" y="18"/>
                  <a:pt x="5" y="3"/>
                </a:cubicBezTo>
                <a:cubicBezTo>
                  <a:pt x="3" y="0"/>
                  <a:pt x="0" y="3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稻壳儿设计师PPT@老油条PPT_72"/>
          <p:cNvSpPr/>
          <p:nvPr/>
        </p:nvSpPr>
        <p:spPr bwMode="auto">
          <a:xfrm>
            <a:off x="12113278" y="4545285"/>
            <a:ext cx="300380" cy="372083"/>
          </a:xfrm>
          <a:custGeom>
            <a:avLst/>
            <a:gdLst>
              <a:gd name="T0" fmla="*/ 2 w 41"/>
              <a:gd name="T1" fmla="*/ 6 h 51"/>
              <a:gd name="T2" fmla="*/ 36 w 41"/>
              <a:gd name="T3" fmla="*/ 48 h 51"/>
              <a:gd name="T4" fmla="*/ 39 w 41"/>
              <a:gd name="T5" fmla="*/ 45 h 51"/>
              <a:gd name="T6" fmla="*/ 6 w 41"/>
              <a:gd name="T7" fmla="*/ 3 h 51"/>
              <a:gd name="T8" fmla="*/ 2 w 41"/>
              <a:gd name="T9" fmla="*/ 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1">
                <a:moveTo>
                  <a:pt x="2" y="6"/>
                </a:moveTo>
                <a:cubicBezTo>
                  <a:pt x="13" y="20"/>
                  <a:pt x="26" y="33"/>
                  <a:pt x="36" y="48"/>
                </a:cubicBezTo>
                <a:cubicBezTo>
                  <a:pt x="37" y="51"/>
                  <a:pt x="41" y="48"/>
                  <a:pt x="39" y="45"/>
                </a:cubicBezTo>
                <a:cubicBezTo>
                  <a:pt x="30" y="30"/>
                  <a:pt x="17" y="17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稻壳儿设计师PPT@老油条PPT_73"/>
          <p:cNvSpPr/>
          <p:nvPr/>
        </p:nvSpPr>
        <p:spPr bwMode="auto">
          <a:xfrm>
            <a:off x="12223739" y="4304981"/>
            <a:ext cx="240304" cy="313945"/>
          </a:xfrm>
          <a:custGeom>
            <a:avLst/>
            <a:gdLst>
              <a:gd name="T0" fmla="*/ 2 w 33"/>
              <a:gd name="T1" fmla="*/ 6 h 43"/>
              <a:gd name="T2" fmla="*/ 27 w 33"/>
              <a:gd name="T3" fmla="*/ 41 h 43"/>
              <a:gd name="T4" fmla="*/ 31 w 33"/>
              <a:gd name="T5" fmla="*/ 38 h 43"/>
              <a:gd name="T6" fmla="*/ 6 w 33"/>
              <a:gd name="T7" fmla="*/ 3 h 43"/>
              <a:gd name="T8" fmla="*/ 2 w 33"/>
              <a:gd name="T9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43">
                <a:moveTo>
                  <a:pt x="2" y="6"/>
                </a:moveTo>
                <a:cubicBezTo>
                  <a:pt x="10" y="18"/>
                  <a:pt x="19" y="29"/>
                  <a:pt x="27" y="41"/>
                </a:cubicBezTo>
                <a:cubicBezTo>
                  <a:pt x="29" y="43"/>
                  <a:pt x="33" y="40"/>
                  <a:pt x="31" y="38"/>
                </a:cubicBezTo>
                <a:cubicBezTo>
                  <a:pt x="23" y="26"/>
                  <a:pt x="13" y="15"/>
                  <a:pt x="6" y="3"/>
                </a:cubicBezTo>
                <a:cubicBezTo>
                  <a:pt x="4" y="0"/>
                  <a:pt x="0" y="3"/>
                  <a:pt x="2" y="6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稻壳儿设计师PPT@老油条PPT_74"/>
          <p:cNvSpPr/>
          <p:nvPr/>
        </p:nvSpPr>
        <p:spPr bwMode="auto">
          <a:xfrm>
            <a:off x="12310947" y="4093746"/>
            <a:ext cx="203483" cy="248055"/>
          </a:xfrm>
          <a:custGeom>
            <a:avLst/>
            <a:gdLst>
              <a:gd name="T0" fmla="*/ 2 w 28"/>
              <a:gd name="T1" fmla="*/ 5 h 34"/>
              <a:gd name="T2" fmla="*/ 23 w 28"/>
              <a:gd name="T3" fmla="*/ 32 h 34"/>
              <a:gd name="T4" fmla="*/ 26 w 28"/>
              <a:gd name="T5" fmla="*/ 29 h 34"/>
              <a:gd name="T6" fmla="*/ 6 w 28"/>
              <a:gd name="T7" fmla="*/ 3 h 34"/>
              <a:gd name="T8" fmla="*/ 2 w 28"/>
              <a:gd name="T9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4">
                <a:moveTo>
                  <a:pt x="2" y="5"/>
                </a:moveTo>
                <a:cubicBezTo>
                  <a:pt x="9" y="14"/>
                  <a:pt x="16" y="23"/>
                  <a:pt x="23" y="32"/>
                </a:cubicBezTo>
                <a:cubicBezTo>
                  <a:pt x="25" y="34"/>
                  <a:pt x="28" y="31"/>
                  <a:pt x="26" y="29"/>
                </a:cubicBezTo>
                <a:cubicBezTo>
                  <a:pt x="20" y="20"/>
                  <a:pt x="13" y="11"/>
                  <a:pt x="6" y="3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稻壳儿设计师PPT@老油条PPT_75"/>
          <p:cNvSpPr/>
          <p:nvPr/>
        </p:nvSpPr>
        <p:spPr bwMode="auto">
          <a:xfrm>
            <a:off x="12413657" y="3721663"/>
            <a:ext cx="153097" cy="298441"/>
          </a:xfrm>
          <a:custGeom>
            <a:avLst/>
            <a:gdLst>
              <a:gd name="T0" fmla="*/ 1 w 21"/>
              <a:gd name="T1" fmla="*/ 5 h 41"/>
              <a:gd name="T2" fmla="*/ 15 w 21"/>
              <a:gd name="T3" fmla="*/ 38 h 41"/>
              <a:gd name="T4" fmla="*/ 20 w 21"/>
              <a:gd name="T5" fmla="*/ 36 h 41"/>
              <a:gd name="T6" fmla="*/ 6 w 21"/>
              <a:gd name="T7" fmla="*/ 3 h 41"/>
              <a:gd name="T8" fmla="*/ 1 w 21"/>
              <a:gd name="T9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" y="5"/>
                </a:moveTo>
                <a:cubicBezTo>
                  <a:pt x="5" y="16"/>
                  <a:pt x="11" y="27"/>
                  <a:pt x="15" y="38"/>
                </a:cubicBezTo>
                <a:cubicBezTo>
                  <a:pt x="16" y="41"/>
                  <a:pt x="21" y="39"/>
                  <a:pt x="20" y="36"/>
                </a:cubicBezTo>
                <a:cubicBezTo>
                  <a:pt x="15" y="25"/>
                  <a:pt x="10" y="14"/>
                  <a:pt x="6" y="3"/>
                </a:cubicBezTo>
                <a:cubicBezTo>
                  <a:pt x="5" y="0"/>
                  <a:pt x="0" y="2"/>
                  <a:pt x="1" y="5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稻壳儿设计师PPT@老油条PPT_76"/>
          <p:cNvSpPr/>
          <p:nvPr/>
        </p:nvSpPr>
        <p:spPr bwMode="auto">
          <a:xfrm>
            <a:off x="10696649" y="-882862"/>
            <a:ext cx="3308050" cy="2393346"/>
          </a:xfrm>
          <a:custGeom>
            <a:avLst/>
            <a:gdLst>
              <a:gd name="T0" fmla="*/ 248 w 453"/>
              <a:gd name="T1" fmla="*/ 1 h 328"/>
              <a:gd name="T2" fmla="*/ 92 w 453"/>
              <a:gd name="T3" fmla="*/ 95 h 328"/>
              <a:gd name="T4" fmla="*/ 0 w 453"/>
              <a:gd name="T5" fmla="*/ 200 h 328"/>
              <a:gd name="T6" fmla="*/ 10 w 453"/>
              <a:gd name="T7" fmla="*/ 219 h 328"/>
              <a:gd name="T8" fmla="*/ 28 w 453"/>
              <a:gd name="T9" fmla="*/ 222 h 328"/>
              <a:gd name="T10" fmla="*/ 55 w 453"/>
              <a:gd name="T11" fmla="*/ 223 h 328"/>
              <a:gd name="T12" fmla="*/ 148 w 453"/>
              <a:gd name="T13" fmla="*/ 221 h 328"/>
              <a:gd name="T14" fmla="*/ 319 w 453"/>
              <a:gd name="T15" fmla="*/ 233 h 328"/>
              <a:gd name="T16" fmla="*/ 448 w 453"/>
              <a:gd name="T17" fmla="*/ 326 h 328"/>
              <a:gd name="T18" fmla="*/ 452 w 453"/>
              <a:gd name="T19" fmla="*/ 324 h 328"/>
              <a:gd name="T20" fmla="*/ 222 w 453"/>
              <a:gd name="T21" fmla="*/ 216 h 328"/>
              <a:gd name="T22" fmla="*/ 39 w 453"/>
              <a:gd name="T23" fmla="*/ 218 h 328"/>
              <a:gd name="T24" fmla="*/ 17 w 453"/>
              <a:gd name="T25" fmla="*/ 216 h 328"/>
              <a:gd name="T26" fmla="*/ 5 w 453"/>
              <a:gd name="T27" fmla="*/ 192 h 328"/>
              <a:gd name="T28" fmla="*/ 23 w 453"/>
              <a:gd name="T29" fmla="*/ 156 h 328"/>
              <a:gd name="T30" fmla="*/ 82 w 453"/>
              <a:gd name="T31" fmla="*/ 107 h 328"/>
              <a:gd name="T32" fmla="*/ 250 w 453"/>
              <a:gd name="T33" fmla="*/ 4 h 328"/>
              <a:gd name="T34" fmla="*/ 248 w 453"/>
              <a:gd name="T35" fmla="*/ 1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3" h="328">
                <a:moveTo>
                  <a:pt x="248" y="1"/>
                </a:moveTo>
                <a:cubicBezTo>
                  <a:pt x="195" y="29"/>
                  <a:pt x="142" y="61"/>
                  <a:pt x="92" y="95"/>
                </a:cubicBezTo>
                <a:cubicBezTo>
                  <a:pt x="57" y="119"/>
                  <a:pt x="2" y="151"/>
                  <a:pt x="0" y="200"/>
                </a:cubicBezTo>
                <a:cubicBezTo>
                  <a:pt x="0" y="208"/>
                  <a:pt x="2" y="216"/>
                  <a:pt x="10" y="219"/>
                </a:cubicBezTo>
                <a:cubicBezTo>
                  <a:pt x="16" y="221"/>
                  <a:pt x="22" y="221"/>
                  <a:pt x="28" y="222"/>
                </a:cubicBezTo>
                <a:cubicBezTo>
                  <a:pt x="37" y="222"/>
                  <a:pt x="46" y="223"/>
                  <a:pt x="55" y="223"/>
                </a:cubicBezTo>
                <a:cubicBezTo>
                  <a:pt x="86" y="224"/>
                  <a:pt x="117" y="223"/>
                  <a:pt x="148" y="221"/>
                </a:cubicBezTo>
                <a:cubicBezTo>
                  <a:pt x="205" y="219"/>
                  <a:pt x="263" y="217"/>
                  <a:pt x="319" y="233"/>
                </a:cubicBezTo>
                <a:cubicBezTo>
                  <a:pt x="371" y="247"/>
                  <a:pt x="422" y="276"/>
                  <a:pt x="448" y="326"/>
                </a:cubicBezTo>
                <a:cubicBezTo>
                  <a:pt x="449" y="328"/>
                  <a:pt x="453" y="326"/>
                  <a:pt x="452" y="324"/>
                </a:cubicBezTo>
                <a:cubicBezTo>
                  <a:pt x="408" y="242"/>
                  <a:pt x="308" y="218"/>
                  <a:pt x="222" y="216"/>
                </a:cubicBezTo>
                <a:cubicBezTo>
                  <a:pt x="161" y="215"/>
                  <a:pt x="100" y="222"/>
                  <a:pt x="39" y="218"/>
                </a:cubicBezTo>
                <a:cubicBezTo>
                  <a:pt x="32" y="218"/>
                  <a:pt x="24" y="218"/>
                  <a:pt x="17" y="216"/>
                </a:cubicBezTo>
                <a:cubicBezTo>
                  <a:pt x="3" y="213"/>
                  <a:pt x="3" y="203"/>
                  <a:pt x="5" y="192"/>
                </a:cubicBezTo>
                <a:cubicBezTo>
                  <a:pt x="8" y="179"/>
                  <a:pt x="14" y="167"/>
                  <a:pt x="23" y="156"/>
                </a:cubicBezTo>
                <a:cubicBezTo>
                  <a:pt x="39" y="136"/>
                  <a:pt x="61" y="122"/>
                  <a:pt x="82" y="107"/>
                </a:cubicBezTo>
                <a:cubicBezTo>
                  <a:pt x="136" y="69"/>
                  <a:pt x="192" y="35"/>
                  <a:pt x="250" y="4"/>
                </a:cubicBezTo>
                <a:cubicBezTo>
                  <a:pt x="253" y="3"/>
                  <a:pt x="251" y="0"/>
                  <a:pt x="248" y="1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稻壳儿设计师PPT@老油条PPT_77"/>
          <p:cNvSpPr/>
          <p:nvPr/>
        </p:nvSpPr>
        <p:spPr bwMode="auto">
          <a:xfrm>
            <a:off x="6096000" y="5990981"/>
            <a:ext cx="4278953" cy="2275132"/>
          </a:xfrm>
          <a:custGeom>
            <a:avLst/>
            <a:gdLst>
              <a:gd name="T0" fmla="*/ 3 w 586"/>
              <a:gd name="T1" fmla="*/ 138 h 312"/>
              <a:gd name="T2" fmla="*/ 200 w 586"/>
              <a:gd name="T3" fmla="*/ 100 h 312"/>
              <a:gd name="T4" fmla="*/ 258 w 586"/>
              <a:gd name="T5" fmla="*/ 56 h 312"/>
              <a:gd name="T6" fmla="*/ 234 w 586"/>
              <a:gd name="T7" fmla="*/ 8 h 312"/>
              <a:gd name="T8" fmla="*/ 180 w 586"/>
              <a:gd name="T9" fmla="*/ 34 h 312"/>
              <a:gd name="T10" fmla="*/ 182 w 586"/>
              <a:gd name="T11" fmla="*/ 37 h 312"/>
              <a:gd name="T12" fmla="*/ 298 w 586"/>
              <a:gd name="T13" fmla="*/ 28 h 312"/>
              <a:gd name="T14" fmla="*/ 422 w 586"/>
              <a:gd name="T15" fmla="*/ 17 h 312"/>
              <a:gd name="T16" fmla="*/ 540 w 586"/>
              <a:gd name="T17" fmla="*/ 50 h 312"/>
              <a:gd name="T18" fmla="*/ 575 w 586"/>
              <a:gd name="T19" fmla="*/ 98 h 312"/>
              <a:gd name="T20" fmla="*/ 581 w 586"/>
              <a:gd name="T21" fmla="*/ 160 h 312"/>
              <a:gd name="T22" fmla="*/ 569 w 586"/>
              <a:gd name="T23" fmla="*/ 309 h 312"/>
              <a:gd name="T24" fmla="*/ 573 w 586"/>
              <a:gd name="T25" fmla="*/ 310 h 312"/>
              <a:gd name="T26" fmla="*/ 585 w 586"/>
              <a:gd name="T27" fmla="*/ 175 h 312"/>
              <a:gd name="T28" fmla="*/ 582 w 586"/>
              <a:gd name="T29" fmla="*/ 113 h 312"/>
              <a:gd name="T30" fmla="*/ 564 w 586"/>
              <a:gd name="T31" fmla="*/ 65 h 312"/>
              <a:gd name="T32" fmla="*/ 520 w 586"/>
              <a:gd name="T33" fmla="*/ 36 h 312"/>
              <a:gd name="T34" fmla="*/ 460 w 586"/>
              <a:gd name="T35" fmla="*/ 18 h 312"/>
              <a:gd name="T36" fmla="*/ 337 w 586"/>
              <a:gd name="T37" fmla="*/ 16 h 312"/>
              <a:gd name="T38" fmla="*/ 183 w 586"/>
              <a:gd name="T39" fmla="*/ 33 h 312"/>
              <a:gd name="T40" fmla="*/ 184 w 586"/>
              <a:gd name="T41" fmla="*/ 36 h 312"/>
              <a:gd name="T42" fmla="*/ 250 w 586"/>
              <a:gd name="T43" fmla="*/ 28 h 312"/>
              <a:gd name="T44" fmla="*/ 245 w 586"/>
              <a:gd name="T45" fmla="*/ 71 h 312"/>
              <a:gd name="T46" fmla="*/ 203 w 586"/>
              <a:gd name="T47" fmla="*/ 94 h 312"/>
              <a:gd name="T48" fmla="*/ 3 w 586"/>
              <a:gd name="T49" fmla="*/ 134 h 312"/>
              <a:gd name="T50" fmla="*/ 3 w 586"/>
              <a:gd name="T51" fmla="*/ 13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6" h="312">
                <a:moveTo>
                  <a:pt x="3" y="138"/>
                </a:moveTo>
                <a:cubicBezTo>
                  <a:pt x="70" y="137"/>
                  <a:pt x="137" y="124"/>
                  <a:pt x="200" y="100"/>
                </a:cubicBezTo>
                <a:cubicBezTo>
                  <a:pt x="222" y="91"/>
                  <a:pt x="252" y="82"/>
                  <a:pt x="258" y="56"/>
                </a:cubicBezTo>
                <a:cubicBezTo>
                  <a:pt x="262" y="37"/>
                  <a:pt x="252" y="15"/>
                  <a:pt x="234" y="8"/>
                </a:cubicBezTo>
                <a:cubicBezTo>
                  <a:pt x="212" y="0"/>
                  <a:pt x="187" y="13"/>
                  <a:pt x="180" y="34"/>
                </a:cubicBezTo>
                <a:cubicBezTo>
                  <a:pt x="180" y="35"/>
                  <a:pt x="181" y="37"/>
                  <a:pt x="182" y="37"/>
                </a:cubicBezTo>
                <a:cubicBezTo>
                  <a:pt x="221" y="44"/>
                  <a:pt x="259" y="36"/>
                  <a:pt x="298" y="28"/>
                </a:cubicBezTo>
                <a:cubicBezTo>
                  <a:pt x="339" y="19"/>
                  <a:pt x="380" y="13"/>
                  <a:pt x="422" y="17"/>
                </a:cubicBezTo>
                <a:cubicBezTo>
                  <a:pt x="462" y="20"/>
                  <a:pt x="505" y="30"/>
                  <a:pt x="540" y="50"/>
                </a:cubicBezTo>
                <a:cubicBezTo>
                  <a:pt x="558" y="61"/>
                  <a:pt x="570" y="77"/>
                  <a:pt x="575" y="98"/>
                </a:cubicBezTo>
                <a:cubicBezTo>
                  <a:pt x="580" y="118"/>
                  <a:pt x="581" y="139"/>
                  <a:pt x="581" y="160"/>
                </a:cubicBezTo>
                <a:cubicBezTo>
                  <a:pt x="583" y="210"/>
                  <a:pt x="578" y="260"/>
                  <a:pt x="569" y="309"/>
                </a:cubicBezTo>
                <a:cubicBezTo>
                  <a:pt x="569" y="311"/>
                  <a:pt x="573" y="312"/>
                  <a:pt x="573" y="310"/>
                </a:cubicBezTo>
                <a:cubicBezTo>
                  <a:pt x="581" y="265"/>
                  <a:pt x="586" y="220"/>
                  <a:pt x="585" y="175"/>
                </a:cubicBezTo>
                <a:cubicBezTo>
                  <a:pt x="585" y="155"/>
                  <a:pt x="585" y="133"/>
                  <a:pt x="582" y="113"/>
                </a:cubicBezTo>
                <a:cubicBezTo>
                  <a:pt x="580" y="95"/>
                  <a:pt x="575" y="78"/>
                  <a:pt x="564" y="65"/>
                </a:cubicBezTo>
                <a:cubicBezTo>
                  <a:pt x="552" y="51"/>
                  <a:pt x="536" y="43"/>
                  <a:pt x="520" y="36"/>
                </a:cubicBezTo>
                <a:cubicBezTo>
                  <a:pt x="500" y="28"/>
                  <a:pt x="480" y="22"/>
                  <a:pt x="460" y="18"/>
                </a:cubicBezTo>
                <a:cubicBezTo>
                  <a:pt x="419" y="10"/>
                  <a:pt x="378" y="9"/>
                  <a:pt x="337" y="16"/>
                </a:cubicBezTo>
                <a:cubicBezTo>
                  <a:pt x="286" y="24"/>
                  <a:pt x="235" y="42"/>
                  <a:pt x="183" y="33"/>
                </a:cubicBezTo>
                <a:cubicBezTo>
                  <a:pt x="183" y="34"/>
                  <a:pt x="184" y="35"/>
                  <a:pt x="184" y="36"/>
                </a:cubicBezTo>
                <a:cubicBezTo>
                  <a:pt x="194" y="7"/>
                  <a:pt x="235" y="0"/>
                  <a:pt x="250" y="28"/>
                </a:cubicBezTo>
                <a:cubicBezTo>
                  <a:pt x="258" y="43"/>
                  <a:pt x="256" y="60"/>
                  <a:pt x="245" y="71"/>
                </a:cubicBezTo>
                <a:cubicBezTo>
                  <a:pt x="234" y="83"/>
                  <a:pt x="217" y="89"/>
                  <a:pt x="203" y="94"/>
                </a:cubicBezTo>
                <a:cubicBezTo>
                  <a:pt x="139" y="119"/>
                  <a:pt x="71" y="133"/>
                  <a:pt x="3" y="134"/>
                </a:cubicBezTo>
                <a:cubicBezTo>
                  <a:pt x="0" y="134"/>
                  <a:pt x="0" y="138"/>
                  <a:pt x="3" y="138"/>
                </a:cubicBezTo>
                <a:close/>
              </a:path>
            </a:pathLst>
          </a:custGeom>
          <a:solidFill>
            <a:srgbClr val="4A3D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稻壳儿设计师PPT@老油条PPT_78"/>
          <p:cNvSpPr>
            <a:spLocks noEditPoints="1"/>
          </p:cNvSpPr>
          <p:nvPr/>
        </p:nvSpPr>
        <p:spPr bwMode="auto">
          <a:xfrm>
            <a:off x="-1850481" y="4013200"/>
            <a:ext cx="2145275" cy="4127500"/>
          </a:xfrm>
          <a:custGeom>
            <a:avLst/>
            <a:gdLst>
              <a:gd name="T0" fmla="*/ 392 w 462"/>
              <a:gd name="T1" fmla="*/ 92 h 889"/>
              <a:gd name="T2" fmla="*/ 392 w 462"/>
              <a:gd name="T3" fmla="*/ 91 h 889"/>
              <a:gd name="T4" fmla="*/ 392 w 462"/>
              <a:gd name="T5" fmla="*/ 93 h 889"/>
              <a:gd name="T6" fmla="*/ 392 w 462"/>
              <a:gd name="T7" fmla="*/ 92 h 889"/>
              <a:gd name="T8" fmla="*/ 94 w 462"/>
              <a:gd name="T9" fmla="*/ 235 h 889"/>
              <a:gd name="T10" fmla="*/ 94 w 462"/>
              <a:gd name="T11" fmla="*/ 234 h 889"/>
              <a:gd name="T12" fmla="*/ 187 w 462"/>
              <a:gd name="T13" fmla="*/ 205 h 889"/>
              <a:gd name="T14" fmla="*/ 187 w 462"/>
              <a:gd name="T15" fmla="*/ 205 h 889"/>
              <a:gd name="T16" fmla="*/ 203 w 462"/>
              <a:gd name="T17" fmla="*/ 210 h 889"/>
              <a:gd name="T18" fmla="*/ 203 w 462"/>
              <a:gd name="T19" fmla="*/ 210 h 889"/>
              <a:gd name="T20" fmla="*/ 195 w 462"/>
              <a:gd name="T21" fmla="*/ 214 h 889"/>
              <a:gd name="T22" fmla="*/ 195 w 462"/>
              <a:gd name="T23" fmla="*/ 214 h 889"/>
              <a:gd name="T24" fmla="*/ 196 w 462"/>
              <a:gd name="T25" fmla="*/ 214 h 889"/>
              <a:gd name="T26" fmla="*/ 196 w 462"/>
              <a:gd name="T27" fmla="*/ 214 h 889"/>
              <a:gd name="T28" fmla="*/ 99 w 462"/>
              <a:gd name="T29" fmla="*/ 393 h 889"/>
              <a:gd name="T30" fmla="*/ 99 w 462"/>
              <a:gd name="T31" fmla="*/ 392 h 889"/>
              <a:gd name="T32" fmla="*/ 100 w 462"/>
              <a:gd name="T33" fmla="*/ 403 h 889"/>
              <a:gd name="T34" fmla="*/ 100 w 462"/>
              <a:gd name="T35" fmla="*/ 402 h 889"/>
              <a:gd name="T36" fmla="*/ 100 w 462"/>
              <a:gd name="T37" fmla="*/ 408 h 889"/>
              <a:gd name="T38" fmla="*/ 100 w 462"/>
              <a:gd name="T39" fmla="*/ 407 h 889"/>
              <a:gd name="T40" fmla="*/ 33 w 462"/>
              <a:gd name="T41" fmla="*/ 439 h 889"/>
              <a:gd name="T42" fmla="*/ 33 w 462"/>
              <a:gd name="T43" fmla="*/ 439 h 889"/>
              <a:gd name="T44" fmla="*/ 33 w 462"/>
              <a:gd name="T45" fmla="*/ 439 h 889"/>
              <a:gd name="T46" fmla="*/ 33 w 462"/>
              <a:gd name="T47" fmla="*/ 439 h 889"/>
              <a:gd name="T48" fmla="*/ 33 w 462"/>
              <a:gd name="T49" fmla="*/ 439 h 889"/>
              <a:gd name="T50" fmla="*/ 25 w 462"/>
              <a:gd name="T51" fmla="*/ 446 h 889"/>
              <a:gd name="T52" fmla="*/ 26 w 462"/>
              <a:gd name="T53" fmla="*/ 445 h 889"/>
              <a:gd name="T54" fmla="*/ 92 w 462"/>
              <a:gd name="T55" fmla="*/ 429 h 889"/>
              <a:gd name="T56" fmla="*/ 92 w 462"/>
              <a:gd name="T57" fmla="*/ 429 h 889"/>
              <a:gd name="T58" fmla="*/ 1 w 462"/>
              <a:gd name="T59" fmla="*/ 502 h 889"/>
              <a:gd name="T60" fmla="*/ 0 w 462"/>
              <a:gd name="T61" fmla="*/ 501 h 889"/>
              <a:gd name="T62" fmla="*/ 89 w 462"/>
              <a:gd name="T63" fmla="*/ 490 h 889"/>
              <a:gd name="T64" fmla="*/ 89 w 462"/>
              <a:gd name="T65" fmla="*/ 490 h 889"/>
              <a:gd name="T66" fmla="*/ 87 w 462"/>
              <a:gd name="T67" fmla="*/ 491 h 889"/>
              <a:gd name="T68" fmla="*/ 87 w 462"/>
              <a:gd name="T69" fmla="*/ 491 h 889"/>
              <a:gd name="T70" fmla="*/ 87 w 462"/>
              <a:gd name="T71" fmla="*/ 491 h 889"/>
              <a:gd name="T72" fmla="*/ 87 w 462"/>
              <a:gd name="T73" fmla="*/ 491 h 889"/>
              <a:gd name="T74" fmla="*/ 87 w 462"/>
              <a:gd name="T75" fmla="*/ 491 h 889"/>
              <a:gd name="T76" fmla="*/ 89 w 462"/>
              <a:gd name="T77" fmla="*/ 491 h 889"/>
              <a:gd name="T78" fmla="*/ 88 w 462"/>
              <a:gd name="T79" fmla="*/ 491 h 889"/>
              <a:gd name="T80" fmla="*/ 399 w 462"/>
              <a:gd name="T81" fmla="*/ 467 h 889"/>
              <a:gd name="T82" fmla="*/ 400 w 462"/>
              <a:gd name="T83" fmla="*/ 466 h 889"/>
              <a:gd name="T84" fmla="*/ 385 w 462"/>
              <a:gd name="T85" fmla="*/ 504 h 889"/>
              <a:gd name="T86" fmla="*/ 385 w 462"/>
              <a:gd name="T87" fmla="*/ 504 h 889"/>
              <a:gd name="T88" fmla="*/ 462 w 462"/>
              <a:gd name="T89" fmla="*/ 544 h 889"/>
              <a:gd name="T90" fmla="*/ 462 w 462"/>
              <a:gd name="T91" fmla="*/ 544 h 889"/>
              <a:gd name="T92" fmla="*/ 158 w 462"/>
              <a:gd name="T93" fmla="*/ 888 h 889"/>
              <a:gd name="T94" fmla="*/ 158 w 462"/>
              <a:gd name="T95" fmla="*/ 889 h 889"/>
              <a:gd name="T96" fmla="*/ 158 w 462"/>
              <a:gd name="T97" fmla="*/ 888 h 889"/>
              <a:gd name="T98" fmla="*/ 158 w 462"/>
              <a:gd name="T99" fmla="*/ 888 h 889"/>
              <a:gd name="T100" fmla="*/ 158 w 462"/>
              <a:gd name="T101" fmla="*/ 888 h 889"/>
              <a:gd name="T102" fmla="*/ 158 w 462"/>
              <a:gd name="T103" fmla="*/ 888 h 889"/>
              <a:gd name="T104" fmla="*/ 158 w 462"/>
              <a:gd name="T105" fmla="*/ 888 h 889"/>
              <a:gd name="T106" fmla="*/ 157 w 462"/>
              <a:gd name="T107" fmla="*/ 887 h 889"/>
              <a:gd name="T108" fmla="*/ 158 w 462"/>
              <a:gd name="T109" fmla="*/ 888 h 889"/>
              <a:gd name="T110" fmla="*/ 387 w 462"/>
              <a:gd name="T111" fmla="*/ 532 h 889"/>
              <a:gd name="T112" fmla="*/ 387 w 462"/>
              <a:gd name="T113" fmla="*/ 532 h 889"/>
              <a:gd name="T114" fmla="*/ 383 w 462"/>
              <a:gd name="T115" fmla="*/ 40 h 889"/>
              <a:gd name="T116" fmla="*/ 382 w 462"/>
              <a:gd name="T117" fmla="*/ 39 h 889"/>
              <a:gd name="T118" fmla="*/ 383 w 462"/>
              <a:gd name="T119" fmla="*/ 40 h 889"/>
              <a:gd name="T120" fmla="*/ 310 w 462"/>
              <a:gd name="T121" fmla="*/ 1 h 889"/>
              <a:gd name="T122" fmla="*/ 310 w 462"/>
              <a:gd name="T123" fmla="*/ 1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889">
                <a:moveTo>
                  <a:pt x="392" y="91"/>
                </a:moveTo>
                <a:cubicBezTo>
                  <a:pt x="392" y="91"/>
                  <a:pt x="392" y="92"/>
                  <a:pt x="392" y="92"/>
                </a:cubicBezTo>
                <a:cubicBezTo>
                  <a:pt x="392" y="92"/>
                  <a:pt x="392" y="91"/>
                  <a:pt x="392" y="91"/>
                </a:cubicBezTo>
                <a:cubicBezTo>
                  <a:pt x="392" y="91"/>
                  <a:pt x="392" y="91"/>
                  <a:pt x="392" y="91"/>
                </a:cubicBezTo>
                <a:close/>
                <a:moveTo>
                  <a:pt x="392" y="92"/>
                </a:moveTo>
                <a:cubicBezTo>
                  <a:pt x="392" y="92"/>
                  <a:pt x="392" y="92"/>
                  <a:pt x="392" y="93"/>
                </a:cubicBezTo>
                <a:cubicBezTo>
                  <a:pt x="392" y="93"/>
                  <a:pt x="392" y="92"/>
                  <a:pt x="392" y="92"/>
                </a:cubicBezTo>
                <a:cubicBezTo>
                  <a:pt x="392" y="92"/>
                  <a:pt x="392" y="92"/>
                  <a:pt x="392" y="92"/>
                </a:cubicBezTo>
                <a:close/>
                <a:moveTo>
                  <a:pt x="94" y="234"/>
                </a:moveTo>
                <a:cubicBezTo>
                  <a:pt x="94" y="234"/>
                  <a:pt x="94" y="235"/>
                  <a:pt x="94" y="235"/>
                </a:cubicBezTo>
                <a:cubicBezTo>
                  <a:pt x="94" y="235"/>
                  <a:pt x="94" y="234"/>
                  <a:pt x="94" y="234"/>
                </a:cubicBezTo>
                <a:cubicBezTo>
                  <a:pt x="94" y="234"/>
                  <a:pt x="94" y="234"/>
                  <a:pt x="94" y="234"/>
                </a:cubicBezTo>
                <a:close/>
                <a:moveTo>
                  <a:pt x="187" y="205"/>
                </a:move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ubicBezTo>
                  <a:pt x="187" y="205"/>
                  <a:pt x="187" y="205"/>
                  <a:pt x="187" y="205"/>
                </a:cubicBezTo>
                <a:close/>
                <a:moveTo>
                  <a:pt x="203" y="210"/>
                </a:move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lose/>
                <a:moveTo>
                  <a:pt x="195" y="214"/>
                </a:move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ubicBezTo>
                  <a:pt x="195" y="214"/>
                  <a:pt x="195" y="214"/>
                  <a:pt x="195" y="214"/>
                </a:cubicBezTo>
                <a:close/>
                <a:moveTo>
                  <a:pt x="196" y="214"/>
                </a:move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ubicBezTo>
                  <a:pt x="196" y="214"/>
                  <a:pt x="196" y="214"/>
                  <a:pt x="196" y="214"/>
                </a:cubicBezTo>
                <a:close/>
                <a:moveTo>
                  <a:pt x="99" y="392"/>
                </a:moveTo>
                <a:cubicBezTo>
                  <a:pt x="99" y="392"/>
                  <a:pt x="99" y="392"/>
                  <a:pt x="99" y="393"/>
                </a:cubicBezTo>
                <a:cubicBezTo>
                  <a:pt x="99" y="392"/>
                  <a:pt x="99" y="392"/>
                  <a:pt x="99" y="392"/>
                </a:cubicBezTo>
                <a:cubicBezTo>
                  <a:pt x="99" y="392"/>
                  <a:pt x="99" y="392"/>
                  <a:pt x="99" y="392"/>
                </a:cubicBezTo>
                <a:close/>
                <a:moveTo>
                  <a:pt x="100" y="402"/>
                </a:moveTo>
                <a:cubicBezTo>
                  <a:pt x="100" y="402"/>
                  <a:pt x="100" y="403"/>
                  <a:pt x="100" y="403"/>
                </a:cubicBezTo>
                <a:cubicBezTo>
                  <a:pt x="100" y="403"/>
                  <a:pt x="100" y="402"/>
                  <a:pt x="100" y="402"/>
                </a:cubicBezTo>
                <a:cubicBezTo>
                  <a:pt x="100" y="402"/>
                  <a:pt x="100" y="402"/>
                  <a:pt x="100" y="402"/>
                </a:cubicBezTo>
                <a:close/>
                <a:moveTo>
                  <a:pt x="100" y="407"/>
                </a:moveTo>
                <a:cubicBezTo>
                  <a:pt x="100" y="407"/>
                  <a:pt x="100" y="407"/>
                  <a:pt x="100" y="408"/>
                </a:cubicBezTo>
                <a:cubicBezTo>
                  <a:pt x="100" y="407"/>
                  <a:pt x="100" y="407"/>
                  <a:pt x="100" y="407"/>
                </a:cubicBezTo>
                <a:cubicBezTo>
                  <a:pt x="100" y="407"/>
                  <a:pt x="100" y="407"/>
                  <a:pt x="100" y="407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33" y="439"/>
                </a:moveTo>
                <a:cubicBezTo>
                  <a:pt x="33" y="439"/>
                  <a:pt x="33" y="439"/>
                  <a:pt x="34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ubicBezTo>
                  <a:pt x="33" y="439"/>
                  <a:pt x="33" y="439"/>
                  <a:pt x="33" y="439"/>
                </a:cubicBezTo>
                <a:close/>
                <a:moveTo>
                  <a:pt x="26" y="445"/>
                </a:moveTo>
                <a:cubicBezTo>
                  <a:pt x="25" y="445"/>
                  <a:pt x="25" y="445"/>
                  <a:pt x="25" y="446"/>
                </a:cubicBezTo>
                <a:cubicBezTo>
                  <a:pt x="25" y="445"/>
                  <a:pt x="25" y="445"/>
                  <a:pt x="26" y="445"/>
                </a:cubicBezTo>
                <a:cubicBezTo>
                  <a:pt x="26" y="445"/>
                  <a:pt x="26" y="445"/>
                  <a:pt x="26" y="445"/>
                </a:cubicBezTo>
                <a:close/>
                <a:moveTo>
                  <a:pt x="92" y="429"/>
                </a:move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ubicBezTo>
                  <a:pt x="92" y="429"/>
                  <a:pt x="92" y="429"/>
                  <a:pt x="92" y="429"/>
                </a:cubicBezTo>
                <a:close/>
                <a:moveTo>
                  <a:pt x="0" y="501"/>
                </a:moveTo>
                <a:cubicBezTo>
                  <a:pt x="0" y="501"/>
                  <a:pt x="0" y="501"/>
                  <a:pt x="1" y="502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01"/>
                  <a:pt x="0" y="501"/>
                  <a:pt x="0" y="501"/>
                </a:cubicBezTo>
                <a:close/>
                <a:moveTo>
                  <a:pt x="89" y="490"/>
                </a:move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ubicBezTo>
                  <a:pt x="89" y="490"/>
                  <a:pt x="89" y="490"/>
                  <a:pt x="89" y="490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7" y="491"/>
                </a:move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ubicBezTo>
                  <a:pt x="87" y="491"/>
                  <a:pt x="87" y="491"/>
                  <a:pt x="87" y="491"/>
                </a:cubicBezTo>
                <a:close/>
                <a:moveTo>
                  <a:pt x="88" y="491"/>
                </a:moveTo>
                <a:cubicBezTo>
                  <a:pt x="88" y="491"/>
                  <a:pt x="88" y="491"/>
                  <a:pt x="89" y="491"/>
                </a:cubicBezTo>
                <a:cubicBezTo>
                  <a:pt x="88" y="491"/>
                  <a:pt x="88" y="491"/>
                  <a:pt x="88" y="491"/>
                </a:cubicBezTo>
                <a:cubicBezTo>
                  <a:pt x="88" y="491"/>
                  <a:pt x="88" y="491"/>
                  <a:pt x="88" y="491"/>
                </a:cubicBezTo>
                <a:close/>
                <a:moveTo>
                  <a:pt x="400" y="466"/>
                </a:moveTo>
                <a:cubicBezTo>
                  <a:pt x="400" y="466"/>
                  <a:pt x="400" y="467"/>
                  <a:pt x="399" y="467"/>
                </a:cubicBezTo>
                <a:cubicBezTo>
                  <a:pt x="400" y="467"/>
                  <a:pt x="400" y="466"/>
                  <a:pt x="400" y="466"/>
                </a:cubicBezTo>
                <a:cubicBezTo>
                  <a:pt x="400" y="466"/>
                  <a:pt x="400" y="466"/>
                  <a:pt x="400" y="466"/>
                </a:cubicBezTo>
                <a:close/>
                <a:moveTo>
                  <a:pt x="385" y="504"/>
                </a:move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ubicBezTo>
                  <a:pt x="385" y="504"/>
                  <a:pt x="385" y="504"/>
                  <a:pt x="385" y="504"/>
                </a:cubicBezTo>
                <a:close/>
                <a:moveTo>
                  <a:pt x="462" y="544"/>
                </a:move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lose/>
                <a:moveTo>
                  <a:pt x="158" y="889"/>
                </a:moveTo>
                <a:cubicBezTo>
                  <a:pt x="158" y="889"/>
                  <a:pt x="158" y="888"/>
                  <a:pt x="158" y="888"/>
                </a:cubicBezTo>
                <a:cubicBezTo>
                  <a:pt x="158" y="888"/>
                  <a:pt x="158" y="889"/>
                  <a:pt x="158" y="889"/>
                </a:cubicBezTo>
                <a:cubicBezTo>
                  <a:pt x="158" y="889"/>
                  <a:pt x="158" y="889"/>
                  <a:pt x="158" y="889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8"/>
                  <a:pt x="158" y="887"/>
                </a:cubicBezTo>
                <a:cubicBezTo>
                  <a:pt x="158" y="888"/>
                  <a:pt x="158" y="888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158" y="888"/>
                </a:moveTo>
                <a:cubicBezTo>
                  <a:pt x="158" y="888"/>
                  <a:pt x="158" y="887"/>
                  <a:pt x="158" y="887"/>
                </a:cubicBezTo>
                <a:cubicBezTo>
                  <a:pt x="158" y="887"/>
                  <a:pt x="157" y="887"/>
                  <a:pt x="157" y="887"/>
                </a:cubicBezTo>
                <a:cubicBezTo>
                  <a:pt x="157" y="887"/>
                  <a:pt x="158" y="887"/>
                  <a:pt x="158" y="888"/>
                </a:cubicBezTo>
                <a:cubicBezTo>
                  <a:pt x="158" y="888"/>
                  <a:pt x="158" y="888"/>
                  <a:pt x="158" y="888"/>
                </a:cubicBezTo>
                <a:close/>
                <a:moveTo>
                  <a:pt x="387" y="532"/>
                </a:move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ubicBezTo>
                  <a:pt x="387" y="532"/>
                  <a:pt x="387" y="532"/>
                  <a:pt x="387" y="532"/>
                </a:cubicBezTo>
                <a:close/>
                <a:moveTo>
                  <a:pt x="383" y="40"/>
                </a:moveTo>
                <a:cubicBezTo>
                  <a:pt x="383" y="40"/>
                  <a:pt x="383" y="40"/>
                  <a:pt x="383" y="40"/>
                </a:cubicBezTo>
                <a:cubicBezTo>
                  <a:pt x="382" y="39"/>
                  <a:pt x="382" y="39"/>
                  <a:pt x="382" y="39"/>
                </a:cubicBezTo>
                <a:cubicBezTo>
                  <a:pt x="382" y="39"/>
                  <a:pt x="383" y="39"/>
                  <a:pt x="383" y="40"/>
                </a:cubicBezTo>
                <a:cubicBezTo>
                  <a:pt x="383" y="40"/>
                  <a:pt x="383" y="40"/>
                  <a:pt x="383" y="40"/>
                </a:cubicBezTo>
                <a:close/>
                <a:moveTo>
                  <a:pt x="310" y="1"/>
                </a:moveTo>
                <a:cubicBezTo>
                  <a:pt x="310" y="1"/>
                  <a:pt x="310" y="1"/>
                  <a:pt x="310" y="1"/>
                </a:cubicBezTo>
                <a:cubicBezTo>
                  <a:pt x="310" y="1"/>
                  <a:pt x="310" y="0"/>
                  <a:pt x="310" y="0"/>
                </a:cubicBezTo>
                <a:cubicBezTo>
                  <a:pt x="310" y="0"/>
                  <a:pt x="310" y="1"/>
                  <a:pt x="310" y="1"/>
                </a:cubicBezTo>
                <a:cubicBezTo>
                  <a:pt x="310" y="1"/>
                  <a:pt x="310" y="1"/>
                  <a:pt x="310" y="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稻壳儿设计师PPT@老油条PPT_79"/>
          <p:cNvSpPr/>
          <p:nvPr/>
        </p:nvSpPr>
        <p:spPr bwMode="auto">
          <a:xfrm rot="15300000">
            <a:off x="5071283" y="5945614"/>
            <a:ext cx="1109906" cy="1420866"/>
          </a:xfrm>
          <a:custGeom>
            <a:avLst/>
            <a:gdLst>
              <a:gd name="T0" fmla="*/ 4 w 239"/>
              <a:gd name="T1" fmla="*/ 304 h 306"/>
              <a:gd name="T2" fmla="*/ 88 w 239"/>
              <a:gd name="T3" fmla="*/ 159 h 306"/>
              <a:gd name="T4" fmla="*/ 174 w 239"/>
              <a:gd name="T5" fmla="*/ 48 h 306"/>
              <a:gd name="T6" fmla="*/ 207 w 239"/>
              <a:gd name="T7" fmla="*/ 31 h 306"/>
              <a:gd name="T8" fmla="*/ 215 w 239"/>
              <a:gd name="T9" fmla="*/ 29 h 306"/>
              <a:gd name="T10" fmla="*/ 227 w 239"/>
              <a:gd name="T11" fmla="*/ 50 h 306"/>
              <a:gd name="T12" fmla="*/ 216 w 239"/>
              <a:gd name="T13" fmla="*/ 66 h 306"/>
              <a:gd name="T14" fmla="*/ 165 w 239"/>
              <a:gd name="T15" fmla="*/ 128 h 306"/>
              <a:gd name="T16" fmla="*/ 51 w 239"/>
              <a:gd name="T17" fmla="*/ 229 h 306"/>
              <a:gd name="T18" fmla="*/ 57 w 239"/>
              <a:gd name="T19" fmla="*/ 232 h 306"/>
              <a:gd name="T20" fmla="*/ 192 w 239"/>
              <a:gd name="T21" fmla="*/ 61 h 306"/>
              <a:gd name="T22" fmla="*/ 186 w 239"/>
              <a:gd name="T23" fmla="*/ 58 h 306"/>
              <a:gd name="T24" fmla="*/ 131 w 239"/>
              <a:gd name="T25" fmla="*/ 126 h 306"/>
              <a:gd name="T26" fmla="*/ 136 w 239"/>
              <a:gd name="T27" fmla="*/ 130 h 306"/>
              <a:gd name="T28" fmla="*/ 193 w 239"/>
              <a:gd name="T29" fmla="*/ 58 h 306"/>
              <a:gd name="T30" fmla="*/ 187 w 239"/>
              <a:gd name="T31" fmla="*/ 56 h 306"/>
              <a:gd name="T32" fmla="*/ 50 w 239"/>
              <a:gd name="T33" fmla="*/ 230 h 306"/>
              <a:gd name="T34" fmla="*/ 56 w 239"/>
              <a:gd name="T35" fmla="*/ 234 h 306"/>
              <a:gd name="T36" fmla="*/ 164 w 239"/>
              <a:gd name="T37" fmla="*/ 138 h 306"/>
              <a:gd name="T38" fmla="*/ 208 w 239"/>
              <a:gd name="T39" fmla="*/ 88 h 306"/>
              <a:gd name="T40" fmla="*/ 238 w 239"/>
              <a:gd name="T41" fmla="*/ 37 h 306"/>
              <a:gd name="T42" fmla="*/ 164 w 239"/>
              <a:gd name="T43" fmla="*/ 46 h 306"/>
              <a:gd name="T44" fmla="*/ 87 w 239"/>
              <a:gd name="T45" fmla="*/ 148 h 306"/>
              <a:gd name="T46" fmla="*/ 1 w 239"/>
              <a:gd name="T47" fmla="*/ 303 h 306"/>
              <a:gd name="T48" fmla="*/ 4 w 239"/>
              <a:gd name="T49" fmla="*/ 304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9" h="306">
                <a:moveTo>
                  <a:pt x="4" y="304"/>
                </a:moveTo>
                <a:cubicBezTo>
                  <a:pt x="32" y="256"/>
                  <a:pt x="59" y="207"/>
                  <a:pt x="88" y="159"/>
                </a:cubicBezTo>
                <a:cubicBezTo>
                  <a:pt x="113" y="120"/>
                  <a:pt x="137" y="76"/>
                  <a:pt x="174" y="48"/>
                </a:cubicBezTo>
                <a:cubicBezTo>
                  <a:pt x="184" y="40"/>
                  <a:pt x="195" y="34"/>
                  <a:pt x="207" y="31"/>
                </a:cubicBezTo>
                <a:cubicBezTo>
                  <a:pt x="210" y="30"/>
                  <a:pt x="213" y="29"/>
                  <a:pt x="215" y="29"/>
                </a:cubicBezTo>
                <a:cubicBezTo>
                  <a:pt x="229" y="35"/>
                  <a:pt x="233" y="42"/>
                  <a:pt x="227" y="50"/>
                </a:cubicBezTo>
                <a:cubicBezTo>
                  <a:pt x="225" y="56"/>
                  <a:pt x="220" y="61"/>
                  <a:pt x="216" y="66"/>
                </a:cubicBezTo>
                <a:cubicBezTo>
                  <a:pt x="200" y="88"/>
                  <a:pt x="183" y="108"/>
                  <a:pt x="165" y="128"/>
                </a:cubicBezTo>
                <a:cubicBezTo>
                  <a:pt x="130" y="165"/>
                  <a:pt x="92" y="199"/>
                  <a:pt x="51" y="229"/>
                </a:cubicBezTo>
                <a:cubicBezTo>
                  <a:pt x="53" y="230"/>
                  <a:pt x="55" y="231"/>
                  <a:pt x="57" y="232"/>
                </a:cubicBezTo>
                <a:cubicBezTo>
                  <a:pt x="87" y="165"/>
                  <a:pt x="133" y="107"/>
                  <a:pt x="192" y="61"/>
                </a:cubicBezTo>
                <a:cubicBezTo>
                  <a:pt x="190" y="60"/>
                  <a:pt x="188" y="59"/>
                  <a:pt x="186" y="58"/>
                </a:cubicBezTo>
                <a:cubicBezTo>
                  <a:pt x="180" y="89"/>
                  <a:pt x="155" y="108"/>
                  <a:pt x="131" y="126"/>
                </a:cubicBezTo>
                <a:cubicBezTo>
                  <a:pt x="128" y="128"/>
                  <a:pt x="132" y="133"/>
                  <a:pt x="136" y="130"/>
                </a:cubicBezTo>
                <a:cubicBezTo>
                  <a:pt x="161" y="112"/>
                  <a:pt x="187" y="91"/>
                  <a:pt x="193" y="58"/>
                </a:cubicBezTo>
                <a:cubicBezTo>
                  <a:pt x="193" y="55"/>
                  <a:pt x="189" y="54"/>
                  <a:pt x="187" y="56"/>
                </a:cubicBezTo>
                <a:cubicBezTo>
                  <a:pt x="128" y="102"/>
                  <a:pt x="82" y="162"/>
                  <a:pt x="50" y="230"/>
                </a:cubicBezTo>
                <a:cubicBezTo>
                  <a:pt x="49" y="233"/>
                  <a:pt x="53" y="235"/>
                  <a:pt x="56" y="234"/>
                </a:cubicBezTo>
                <a:cubicBezTo>
                  <a:pt x="95" y="205"/>
                  <a:pt x="131" y="174"/>
                  <a:pt x="164" y="138"/>
                </a:cubicBezTo>
                <a:cubicBezTo>
                  <a:pt x="180" y="122"/>
                  <a:pt x="194" y="105"/>
                  <a:pt x="208" y="88"/>
                </a:cubicBezTo>
                <a:cubicBezTo>
                  <a:pt x="218" y="75"/>
                  <a:pt x="239" y="56"/>
                  <a:pt x="238" y="37"/>
                </a:cubicBezTo>
                <a:cubicBezTo>
                  <a:pt x="235" y="0"/>
                  <a:pt x="178" y="35"/>
                  <a:pt x="164" y="46"/>
                </a:cubicBezTo>
                <a:cubicBezTo>
                  <a:pt x="131" y="73"/>
                  <a:pt x="109" y="112"/>
                  <a:pt x="87" y="148"/>
                </a:cubicBezTo>
                <a:cubicBezTo>
                  <a:pt x="56" y="198"/>
                  <a:pt x="26" y="250"/>
                  <a:pt x="1" y="303"/>
                </a:cubicBezTo>
                <a:cubicBezTo>
                  <a:pt x="0" y="304"/>
                  <a:pt x="3" y="306"/>
                  <a:pt x="4" y="304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稻壳儿设计师PPT@老油条PPT_80"/>
          <p:cNvSpPr/>
          <p:nvPr/>
        </p:nvSpPr>
        <p:spPr bwMode="auto">
          <a:xfrm rot="15300000">
            <a:off x="4116302" y="5533893"/>
            <a:ext cx="1113400" cy="2288526"/>
          </a:xfrm>
          <a:custGeom>
            <a:avLst/>
            <a:gdLst>
              <a:gd name="T0" fmla="*/ 3 w 240"/>
              <a:gd name="T1" fmla="*/ 491 h 493"/>
              <a:gd name="T2" fmla="*/ 95 w 240"/>
              <a:gd name="T3" fmla="*/ 303 h 493"/>
              <a:gd name="T4" fmla="*/ 196 w 240"/>
              <a:gd name="T5" fmla="*/ 138 h 493"/>
              <a:gd name="T6" fmla="*/ 233 w 240"/>
              <a:gd name="T7" fmla="*/ 53 h 493"/>
              <a:gd name="T8" fmla="*/ 221 w 240"/>
              <a:gd name="T9" fmla="*/ 7 h 493"/>
              <a:gd name="T10" fmla="*/ 165 w 240"/>
              <a:gd name="T11" fmla="*/ 43 h 493"/>
              <a:gd name="T12" fmla="*/ 115 w 240"/>
              <a:gd name="T13" fmla="*/ 115 h 493"/>
              <a:gd name="T14" fmla="*/ 60 w 240"/>
              <a:gd name="T15" fmla="*/ 305 h 493"/>
              <a:gd name="T16" fmla="*/ 62 w 240"/>
              <a:gd name="T17" fmla="*/ 307 h 493"/>
              <a:gd name="T18" fmla="*/ 94 w 240"/>
              <a:gd name="T19" fmla="*/ 281 h 493"/>
              <a:gd name="T20" fmla="*/ 134 w 240"/>
              <a:gd name="T21" fmla="*/ 209 h 493"/>
              <a:gd name="T22" fmla="*/ 166 w 240"/>
              <a:gd name="T23" fmla="*/ 145 h 493"/>
              <a:gd name="T24" fmla="*/ 183 w 240"/>
              <a:gd name="T25" fmla="*/ 105 h 493"/>
              <a:gd name="T26" fmla="*/ 193 w 240"/>
              <a:gd name="T27" fmla="*/ 77 h 493"/>
              <a:gd name="T28" fmla="*/ 177 w 240"/>
              <a:gd name="T29" fmla="*/ 60 h 493"/>
              <a:gd name="T30" fmla="*/ 159 w 240"/>
              <a:gd name="T31" fmla="*/ 78 h 493"/>
              <a:gd name="T32" fmla="*/ 140 w 240"/>
              <a:gd name="T33" fmla="*/ 106 h 493"/>
              <a:gd name="T34" fmla="*/ 94 w 240"/>
              <a:gd name="T35" fmla="*/ 236 h 493"/>
              <a:gd name="T36" fmla="*/ 102 w 240"/>
              <a:gd name="T37" fmla="*/ 237 h 493"/>
              <a:gd name="T38" fmla="*/ 143 w 240"/>
              <a:gd name="T39" fmla="*/ 114 h 493"/>
              <a:gd name="T40" fmla="*/ 159 w 240"/>
              <a:gd name="T41" fmla="*/ 90 h 493"/>
              <a:gd name="T42" fmla="*/ 169 w 240"/>
              <a:gd name="T43" fmla="*/ 78 h 493"/>
              <a:gd name="T44" fmla="*/ 174 w 240"/>
              <a:gd name="T45" fmla="*/ 72 h 493"/>
              <a:gd name="T46" fmla="*/ 185 w 240"/>
              <a:gd name="T47" fmla="*/ 79 h 493"/>
              <a:gd name="T48" fmla="*/ 176 w 240"/>
              <a:gd name="T49" fmla="*/ 102 h 493"/>
              <a:gd name="T50" fmla="*/ 161 w 240"/>
              <a:gd name="T51" fmla="*/ 137 h 493"/>
              <a:gd name="T52" fmla="*/ 97 w 240"/>
              <a:gd name="T53" fmla="*/ 263 h 493"/>
              <a:gd name="T54" fmla="*/ 81 w 240"/>
              <a:gd name="T55" fmla="*/ 291 h 493"/>
              <a:gd name="T56" fmla="*/ 66 w 240"/>
              <a:gd name="T57" fmla="*/ 300 h 493"/>
              <a:gd name="T58" fmla="*/ 67 w 240"/>
              <a:gd name="T59" fmla="*/ 290 h 493"/>
              <a:gd name="T60" fmla="*/ 78 w 240"/>
              <a:gd name="T61" fmla="*/ 225 h 493"/>
              <a:gd name="T62" fmla="*/ 125 w 240"/>
              <a:gd name="T63" fmla="*/ 110 h 493"/>
              <a:gd name="T64" fmla="*/ 154 w 240"/>
              <a:gd name="T65" fmla="*/ 66 h 493"/>
              <a:gd name="T66" fmla="*/ 202 w 240"/>
              <a:gd name="T67" fmla="*/ 17 h 493"/>
              <a:gd name="T68" fmla="*/ 229 w 240"/>
              <a:gd name="T69" fmla="*/ 36 h 493"/>
              <a:gd name="T70" fmla="*/ 221 w 240"/>
              <a:gd name="T71" fmla="*/ 65 h 493"/>
              <a:gd name="T72" fmla="*/ 195 w 240"/>
              <a:gd name="T73" fmla="*/ 125 h 493"/>
              <a:gd name="T74" fmla="*/ 130 w 240"/>
              <a:gd name="T75" fmla="*/ 234 h 493"/>
              <a:gd name="T76" fmla="*/ 0 w 240"/>
              <a:gd name="T77" fmla="*/ 490 h 493"/>
              <a:gd name="T78" fmla="*/ 3 w 240"/>
              <a:gd name="T79" fmla="*/ 491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0" h="493">
                <a:moveTo>
                  <a:pt x="3" y="491"/>
                </a:moveTo>
                <a:cubicBezTo>
                  <a:pt x="28" y="426"/>
                  <a:pt x="59" y="363"/>
                  <a:pt x="95" y="303"/>
                </a:cubicBezTo>
                <a:cubicBezTo>
                  <a:pt x="128" y="248"/>
                  <a:pt x="166" y="195"/>
                  <a:pt x="196" y="138"/>
                </a:cubicBezTo>
                <a:cubicBezTo>
                  <a:pt x="211" y="110"/>
                  <a:pt x="224" y="82"/>
                  <a:pt x="233" y="53"/>
                </a:cubicBezTo>
                <a:cubicBezTo>
                  <a:pt x="237" y="38"/>
                  <a:pt x="240" y="12"/>
                  <a:pt x="221" y="7"/>
                </a:cubicBezTo>
                <a:cubicBezTo>
                  <a:pt x="198" y="0"/>
                  <a:pt x="177" y="29"/>
                  <a:pt x="165" y="43"/>
                </a:cubicBezTo>
                <a:cubicBezTo>
                  <a:pt x="146" y="65"/>
                  <a:pt x="129" y="89"/>
                  <a:pt x="115" y="115"/>
                </a:cubicBezTo>
                <a:cubicBezTo>
                  <a:pt x="82" y="173"/>
                  <a:pt x="63" y="238"/>
                  <a:pt x="60" y="305"/>
                </a:cubicBezTo>
                <a:cubicBezTo>
                  <a:pt x="60" y="306"/>
                  <a:pt x="61" y="307"/>
                  <a:pt x="62" y="307"/>
                </a:cubicBezTo>
                <a:cubicBezTo>
                  <a:pt x="78" y="313"/>
                  <a:pt x="88" y="292"/>
                  <a:pt x="94" y="281"/>
                </a:cubicBezTo>
                <a:cubicBezTo>
                  <a:pt x="108" y="257"/>
                  <a:pt x="121" y="234"/>
                  <a:pt x="134" y="209"/>
                </a:cubicBezTo>
                <a:cubicBezTo>
                  <a:pt x="145" y="188"/>
                  <a:pt x="156" y="167"/>
                  <a:pt x="166" y="145"/>
                </a:cubicBezTo>
                <a:cubicBezTo>
                  <a:pt x="172" y="131"/>
                  <a:pt x="177" y="118"/>
                  <a:pt x="183" y="105"/>
                </a:cubicBezTo>
                <a:cubicBezTo>
                  <a:pt x="187" y="96"/>
                  <a:pt x="192" y="87"/>
                  <a:pt x="193" y="77"/>
                </a:cubicBezTo>
                <a:cubicBezTo>
                  <a:pt x="194" y="67"/>
                  <a:pt x="189" y="55"/>
                  <a:pt x="177" y="60"/>
                </a:cubicBezTo>
                <a:cubicBezTo>
                  <a:pt x="170" y="63"/>
                  <a:pt x="164" y="72"/>
                  <a:pt x="159" y="78"/>
                </a:cubicBezTo>
                <a:cubicBezTo>
                  <a:pt x="152" y="87"/>
                  <a:pt x="146" y="96"/>
                  <a:pt x="140" y="106"/>
                </a:cubicBezTo>
                <a:cubicBezTo>
                  <a:pt x="115" y="146"/>
                  <a:pt x="100" y="190"/>
                  <a:pt x="94" y="236"/>
                </a:cubicBezTo>
                <a:cubicBezTo>
                  <a:pt x="94" y="241"/>
                  <a:pt x="101" y="242"/>
                  <a:pt x="102" y="237"/>
                </a:cubicBezTo>
                <a:cubicBezTo>
                  <a:pt x="106" y="193"/>
                  <a:pt x="120" y="151"/>
                  <a:pt x="143" y="114"/>
                </a:cubicBezTo>
                <a:cubicBezTo>
                  <a:pt x="148" y="106"/>
                  <a:pt x="153" y="97"/>
                  <a:pt x="159" y="90"/>
                </a:cubicBezTo>
                <a:cubicBezTo>
                  <a:pt x="162" y="86"/>
                  <a:pt x="165" y="82"/>
                  <a:pt x="169" y="78"/>
                </a:cubicBezTo>
                <a:cubicBezTo>
                  <a:pt x="170" y="76"/>
                  <a:pt x="172" y="74"/>
                  <a:pt x="174" y="72"/>
                </a:cubicBezTo>
                <a:cubicBezTo>
                  <a:pt x="184" y="69"/>
                  <a:pt x="188" y="72"/>
                  <a:pt x="185" y="79"/>
                </a:cubicBezTo>
                <a:cubicBezTo>
                  <a:pt x="184" y="86"/>
                  <a:pt x="178" y="95"/>
                  <a:pt x="176" y="102"/>
                </a:cubicBezTo>
                <a:cubicBezTo>
                  <a:pt x="171" y="114"/>
                  <a:pt x="166" y="126"/>
                  <a:pt x="161" y="137"/>
                </a:cubicBezTo>
                <a:cubicBezTo>
                  <a:pt x="142" y="180"/>
                  <a:pt x="121" y="222"/>
                  <a:pt x="97" y="263"/>
                </a:cubicBezTo>
                <a:cubicBezTo>
                  <a:pt x="92" y="273"/>
                  <a:pt x="87" y="283"/>
                  <a:pt x="81" y="291"/>
                </a:cubicBezTo>
                <a:cubicBezTo>
                  <a:pt x="78" y="295"/>
                  <a:pt x="72" y="306"/>
                  <a:pt x="66" y="300"/>
                </a:cubicBezTo>
                <a:cubicBezTo>
                  <a:pt x="66" y="300"/>
                  <a:pt x="67" y="290"/>
                  <a:pt x="67" y="290"/>
                </a:cubicBezTo>
                <a:cubicBezTo>
                  <a:pt x="69" y="268"/>
                  <a:pt x="72" y="246"/>
                  <a:pt x="78" y="225"/>
                </a:cubicBezTo>
                <a:cubicBezTo>
                  <a:pt x="88" y="184"/>
                  <a:pt x="103" y="146"/>
                  <a:pt x="125" y="110"/>
                </a:cubicBezTo>
                <a:cubicBezTo>
                  <a:pt x="134" y="95"/>
                  <a:pt x="143" y="80"/>
                  <a:pt x="154" y="66"/>
                </a:cubicBezTo>
                <a:cubicBezTo>
                  <a:pt x="167" y="49"/>
                  <a:pt x="183" y="27"/>
                  <a:pt x="202" y="17"/>
                </a:cubicBezTo>
                <a:cubicBezTo>
                  <a:pt x="219" y="7"/>
                  <a:pt x="231" y="19"/>
                  <a:pt x="229" y="36"/>
                </a:cubicBezTo>
                <a:cubicBezTo>
                  <a:pt x="229" y="46"/>
                  <a:pt x="225" y="56"/>
                  <a:pt x="221" y="65"/>
                </a:cubicBezTo>
                <a:cubicBezTo>
                  <a:pt x="214" y="86"/>
                  <a:pt x="205" y="105"/>
                  <a:pt x="195" y="125"/>
                </a:cubicBezTo>
                <a:cubicBezTo>
                  <a:pt x="176" y="163"/>
                  <a:pt x="153" y="198"/>
                  <a:pt x="130" y="234"/>
                </a:cubicBezTo>
                <a:cubicBezTo>
                  <a:pt x="78" y="315"/>
                  <a:pt x="31" y="398"/>
                  <a:pt x="0" y="490"/>
                </a:cubicBezTo>
                <a:cubicBezTo>
                  <a:pt x="0" y="492"/>
                  <a:pt x="2" y="493"/>
                  <a:pt x="3" y="491"/>
                </a:cubicBezTo>
                <a:close/>
              </a:path>
            </a:pathLst>
          </a:custGeom>
          <a:solidFill>
            <a:srgbClr val="A26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稻壳儿设计师PPT@老油条PPT_81"/>
          <p:cNvSpPr>
            <a:spLocks noEditPoints="1"/>
          </p:cNvSpPr>
          <p:nvPr/>
        </p:nvSpPr>
        <p:spPr bwMode="auto">
          <a:xfrm>
            <a:off x="11653988" y="2261243"/>
            <a:ext cx="182166" cy="335263"/>
          </a:xfrm>
          <a:custGeom>
            <a:avLst/>
            <a:gdLst>
              <a:gd name="T0" fmla="*/ 13 w 25"/>
              <a:gd name="T1" fmla="*/ 4 h 46"/>
              <a:gd name="T2" fmla="*/ 12 w 25"/>
              <a:gd name="T3" fmla="*/ 2 h 46"/>
              <a:gd name="T4" fmla="*/ 7 w 25"/>
              <a:gd name="T5" fmla="*/ 3 h 46"/>
              <a:gd name="T6" fmla="*/ 6 w 25"/>
              <a:gd name="T7" fmla="*/ 10 h 46"/>
              <a:gd name="T8" fmla="*/ 9 w 25"/>
              <a:gd name="T9" fmla="*/ 37 h 46"/>
              <a:gd name="T10" fmla="*/ 12 w 25"/>
              <a:gd name="T11" fmla="*/ 43 h 46"/>
              <a:gd name="T12" fmla="*/ 18 w 25"/>
              <a:gd name="T13" fmla="*/ 43 h 46"/>
              <a:gd name="T14" fmla="*/ 18 w 25"/>
              <a:gd name="T15" fmla="*/ 7 h 46"/>
              <a:gd name="T16" fmla="*/ 13 w 25"/>
              <a:gd name="T17" fmla="*/ 4 h 46"/>
              <a:gd name="T18" fmla="*/ 14 w 25"/>
              <a:gd name="T19" fmla="*/ 28 h 46"/>
              <a:gd name="T20" fmla="*/ 14 w 25"/>
              <a:gd name="T21" fmla="*/ 29 h 46"/>
              <a:gd name="T22" fmla="*/ 13 w 25"/>
              <a:gd name="T23" fmla="*/ 25 h 46"/>
              <a:gd name="T24" fmla="*/ 13 w 25"/>
              <a:gd name="T25" fmla="*/ 18 h 46"/>
              <a:gd name="T26" fmla="*/ 15 w 25"/>
              <a:gd name="T27" fmla="*/ 27 h 46"/>
              <a:gd name="T28" fmla="*/ 14 w 25"/>
              <a:gd name="T29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46">
                <a:moveTo>
                  <a:pt x="13" y="4"/>
                </a:moveTo>
                <a:cubicBezTo>
                  <a:pt x="13" y="3"/>
                  <a:pt x="13" y="3"/>
                  <a:pt x="12" y="2"/>
                </a:cubicBezTo>
                <a:cubicBezTo>
                  <a:pt x="11" y="0"/>
                  <a:pt x="7" y="0"/>
                  <a:pt x="7" y="3"/>
                </a:cubicBezTo>
                <a:cubicBezTo>
                  <a:pt x="6" y="5"/>
                  <a:pt x="6" y="8"/>
                  <a:pt x="6" y="10"/>
                </a:cubicBezTo>
                <a:cubicBezTo>
                  <a:pt x="2" y="18"/>
                  <a:pt x="0" y="34"/>
                  <a:pt x="9" y="37"/>
                </a:cubicBezTo>
                <a:cubicBezTo>
                  <a:pt x="10" y="39"/>
                  <a:pt x="11" y="41"/>
                  <a:pt x="12" y="43"/>
                </a:cubicBezTo>
                <a:cubicBezTo>
                  <a:pt x="13" y="46"/>
                  <a:pt x="17" y="45"/>
                  <a:pt x="18" y="43"/>
                </a:cubicBezTo>
                <a:cubicBezTo>
                  <a:pt x="25" y="33"/>
                  <a:pt x="24" y="18"/>
                  <a:pt x="18" y="7"/>
                </a:cubicBezTo>
                <a:cubicBezTo>
                  <a:pt x="17" y="6"/>
                  <a:pt x="15" y="4"/>
                  <a:pt x="13" y="4"/>
                </a:cubicBezTo>
                <a:close/>
                <a:moveTo>
                  <a:pt x="14" y="28"/>
                </a:moveTo>
                <a:cubicBezTo>
                  <a:pt x="14" y="28"/>
                  <a:pt x="14" y="29"/>
                  <a:pt x="14" y="29"/>
                </a:cubicBezTo>
                <a:cubicBezTo>
                  <a:pt x="14" y="28"/>
                  <a:pt x="13" y="26"/>
                  <a:pt x="13" y="25"/>
                </a:cubicBezTo>
                <a:cubicBezTo>
                  <a:pt x="13" y="23"/>
                  <a:pt x="13" y="20"/>
                  <a:pt x="13" y="18"/>
                </a:cubicBezTo>
                <a:cubicBezTo>
                  <a:pt x="14" y="21"/>
                  <a:pt x="15" y="24"/>
                  <a:pt x="15" y="27"/>
                </a:cubicBezTo>
                <a:cubicBezTo>
                  <a:pt x="15" y="28"/>
                  <a:pt x="14" y="28"/>
                  <a:pt x="14" y="28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稻壳儿设计师PPT@老油条PPT_82"/>
          <p:cNvSpPr>
            <a:spLocks noEditPoints="1"/>
          </p:cNvSpPr>
          <p:nvPr/>
        </p:nvSpPr>
        <p:spPr bwMode="auto">
          <a:xfrm>
            <a:off x="11412543" y="3307914"/>
            <a:ext cx="131779" cy="300380"/>
          </a:xfrm>
          <a:custGeom>
            <a:avLst/>
            <a:gdLst>
              <a:gd name="T0" fmla="*/ 10 w 18"/>
              <a:gd name="T1" fmla="*/ 40 h 41"/>
              <a:gd name="T2" fmla="*/ 18 w 18"/>
              <a:gd name="T3" fmla="*/ 25 h 41"/>
              <a:gd name="T4" fmla="*/ 17 w 18"/>
              <a:gd name="T5" fmla="*/ 14 h 41"/>
              <a:gd name="T6" fmla="*/ 9 w 18"/>
              <a:gd name="T7" fmla="*/ 0 h 41"/>
              <a:gd name="T8" fmla="*/ 4 w 18"/>
              <a:gd name="T9" fmla="*/ 3 h 41"/>
              <a:gd name="T10" fmla="*/ 1 w 18"/>
              <a:gd name="T11" fmla="*/ 12 h 41"/>
              <a:gd name="T12" fmla="*/ 4 w 18"/>
              <a:gd name="T13" fmla="*/ 32 h 41"/>
              <a:gd name="T14" fmla="*/ 6 w 18"/>
              <a:gd name="T15" fmla="*/ 38 h 41"/>
              <a:gd name="T16" fmla="*/ 10 w 18"/>
              <a:gd name="T17" fmla="*/ 40 h 41"/>
              <a:gd name="T18" fmla="*/ 10 w 18"/>
              <a:gd name="T19" fmla="*/ 19 h 41"/>
              <a:gd name="T20" fmla="*/ 11 w 18"/>
              <a:gd name="T21" fmla="*/ 26 h 41"/>
              <a:gd name="T22" fmla="*/ 10 w 18"/>
              <a:gd name="T23" fmla="*/ 27 h 41"/>
              <a:gd name="T24" fmla="*/ 9 w 18"/>
              <a:gd name="T25" fmla="*/ 24 h 41"/>
              <a:gd name="T26" fmla="*/ 10 w 18"/>
              <a:gd name="T27" fmla="*/ 16 h 41"/>
              <a:gd name="T28" fmla="*/ 10 w 18"/>
              <a:gd name="T2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41">
                <a:moveTo>
                  <a:pt x="10" y="40"/>
                </a:moveTo>
                <a:cubicBezTo>
                  <a:pt x="16" y="38"/>
                  <a:pt x="18" y="32"/>
                  <a:pt x="18" y="25"/>
                </a:cubicBezTo>
                <a:cubicBezTo>
                  <a:pt x="18" y="21"/>
                  <a:pt x="18" y="17"/>
                  <a:pt x="17" y="14"/>
                </a:cubicBezTo>
                <a:cubicBezTo>
                  <a:pt x="16" y="10"/>
                  <a:pt x="14" y="2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5"/>
                  <a:pt x="1" y="8"/>
                  <a:pt x="1" y="12"/>
                </a:cubicBezTo>
                <a:cubicBezTo>
                  <a:pt x="1" y="18"/>
                  <a:pt x="0" y="26"/>
                  <a:pt x="4" y="32"/>
                </a:cubicBezTo>
                <a:cubicBezTo>
                  <a:pt x="4" y="34"/>
                  <a:pt x="5" y="36"/>
                  <a:pt x="6" y="38"/>
                </a:cubicBezTo>
                <a:cubicBezTo>
                  <a:pt x="6" y="40"/>
                  <a:pt x="8" y="41"/>
                  <a:pt x="10" y="40"/>
                </a:cubicBezTo>
                <a:close/>
                <a:moveTo>
                  <a:pt x="10" y="19"/>
                </a:moveTo>
                <a:cubicBezTo>
                  <a:pt x="11" y="21"/>
                  <a:pt x="11" y="23"/>
                  <a:pt x="11" y="26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9" y="21"/>
                  <a:pt x="9" y="18"/>
                  <a:pt x="10" y="16"/>
                </a:cubicBezTo>
                <a:cubicBezTo>
                  <a:pt x="10" y="17"/>
                  <a:pt x="10" y="18"/>
                  <a:pt x="10" y="19"/>
                </a:cubicBezTo>
                <a:close/>
              </a:path>
            </a:pathLst>
          </a:custGeom>
          <a:solidFill>
            <a:srgbClr val="BB99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稻壳儿设计师PPT@老油条PPT_83"/>
          <p:cNvSpPr txBox="1"/>
          <p:nvPr/>
        </p:nvSpPr>
        <p:spPr>
          <a:xfrm>
            <a:off x="1194970" y="1768924"/>
            <a:ext cx="278153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4800" b="1">
                <a:solidFill>
                  <a:srgbClr val="0070C0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5400" dirty="0">
                <a:solidFill>
                  <a:srgbClr val="BB9976"/>
                </a:solidFill>
                <a:latin typeface="Century Gothic" panose="020B0502020202020204" pitchFamily="34" charset="0"/>
                <a:ea typeface="+mn-ea"/>
                <a:cs typeface="+mn-ea"/>
              </a:rPr>
              <a:t>PART 02</a:t>
            </a:r>
            <a:endParaRPr lang="zh-CN" altLang="en-US" sz="5400" dirty="0">
              <a:solidFill>
                <a:srgbClr val="BB9976"/>
              </a:solidFill>
              <a:latin typeface="Century Gothic" panose="020B0502020202020204" pitchFamily="34" charset="0"/>
              <a:ea typeface="+mn-ea"/>
              <a:cs typeface="+mn-ea"/>
            </a:endParaRPr>
          </a:p>
        </p:txBody>
      </p:sp>
      <p:sp>
        <p:nvSpPr>
          <p:cNvPr id="119" name="稻壳儿设计师PPT@老油条PPT_84"/>
          <p:cNvSpPr txBox="1"/>
          <p:nvPr/>
        </p:nvSpPr>
        <p:spPr>
          <a:xfrm>
            <a:off x="1194970" y="3559173"/>
            <a:ext cx="6001708" cy="7612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</a:rPr>
              <a:t>Event planning is an effective behavior to increase market share. An action plan with executable, actionable and creative ideas can effectively enhance the company's reputation and brand reputation</a:t>
            </a:r>
          </a:p>
        </p:txBody>
      </p:sp>
      <p:sp>
        <p:nvSpPr>
          <p:cNvPr id="120" name="稻壳儿设计师PPT@老油条PPT_85"/>
          <p:cNvSpPr/>
          <p:nvPr/>
        </p:nvSpPr>
        <p:spPr>
          <a:xfrm>
            <a:off x="1194970" y="2758769"/>
            <a:ext cx="3877985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工作完成情况</a:t>
            </a:r>
          </a:p>
        </p:txBody>
      </p:sp>
      <p:sp>
        <p:nvSpPr>
          <p:cNvPr id="7169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稻壳儿设计师PPT@老油条PPT_1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稻壳儿设计师PPT@老油条PPT_2"/>
          <p:cNvGrpSpPr/>
          <p:nvPr/>
        </p:nvGrpSpPr>
        <p:grpSpPr>
          <a:xfrm>
            <a:off x="-523875" y="-581026"/>
            <a:ext cx="2352676" cy="1980761"/>
            <a:chOff x="-523876" y="-581026"/>
            <a:chExt cx="3575051" cy="3009901"/>
          </a:xfrm>
        </p:grpSpPr>
        <p:sp>
          <p:nvSpPr>
            <p:cNvPr id="48" name="Freeform 101"/>
            <p:cNvSpPr/>
            <p:nvPr/>
          </p:nvSpPr>
          <p:spPr bwMode="auto">
            <a:xfrm flipH="1">
              <a:off x="-427039" y="503237"/>
              <a:ext cx="1049338" cy="1925638"/>
            </a:xfrm>
            <a:custGeom>
              <a:avLst/>
              <a:gdLst>
                <a:gd name="T0" fmla="*/ 185 w 186"/>
                <a:gd name="T1" fmla="*/ 124 h 341"/>
                <a:gd name="T2" fmla="*/ 179 w 186"/>
                <a:gd name="T3" fmla="*/ 93 h 341"/>
                <a:gd name="T4" fmla="*/ 166 w 186"/>
                <a:gd name="T5" fmla="*/ 55 h 341"/>
                <a:gd name="T6" fmla="*/ 150 w 186"/>
                <a:gd name="T7" fmla="*/ 22 h 341"/>
                <a:gd name="T8" fmla="*/ 134 w 186"/>
                <a:gd name="T9" fmla="*/ 8 h 341"/>
                <a:gd name="T10" fmla="*/ 118 w 186"/>
                <a:gd name="T11" fmla="*/ 1 h 341"/>
                <a:gd name="T12" fmla="*/ 89 w 186"/>
                <a:gd name="T13" fmla="*/ 12 h 341"/>
                <a:gd name="T14" fmla="*/ 54 w 186"/>
                <a:gd name="T15" fmla="*/ 54 h 341"/>
                <a:gd name="T16" fmla="*/ 6 w 186"/>
                <a:gd name="T17" fmla="*/ 122 h 341"/>
                <a:gd name="T18" fmla="*/ 1 w 186"/>
                <a:gd name="T19" fmla="*/ 145 h 341"/>
                <a:gd name="T20" fmla="*/ 6 w 186"/>
                <a:gd name="T21" fmla="*/ 181 h 341"/>
                <a:gd name="T22" fmla="*/ 26 w 186"/>
                <a:gd name="T23" fmla="*/ 256 h 341"/>
                <a:gd name="T24" fmla="*/ 38 w 186"/>
                <a:gd name="T25" fmla="*/ 295 h 341"/>
                <a:gd name="T26" fmla="*/ 53 w 186"/>
                <a:gd name="T27" fmla="*/ 327 h 341"/>
                <a:gd name="T28" fmla="*/ 77 w 186"/>
                <a:gd name="T29" fmla="*/ 339 h 341"/>
                <a:gd name="T30" fmla="*/ 125 w 186"/>
                <a:gd name="T31" fmla="*/ 305 h 341"/>
                <a:gd name="T32" fmla="*/ 145 w 186"/>
                <a:gd name="T33" fmla="*/ 266 h 341"/>
                <a:gd name="T34" fmla="*/ 164 w 186"/>
                <a:gd name="T35" fmla="*/ 217 h 341"/>
                <a:gd name="T36" fmla="*/ 178 w 186"/>
                <a:gd name="T37" fmla="*/ 173 h 341"/>
                <a:gd name="T38" fmla="*/ 185 w 186"/>
                <a:gd name="T39" fmla="*/ 1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341">
                  <a:moveTo>
                    <a:pt x="185" y="124"/>
                  </a:moveTo>
                  <a:cubicBezTo>
                    <a:pt x="184" y="113"/>
                    <a:pt x="182" y="103"/>
                    <a:pt x="179" y="93"/>
                  </a:cubicBezTo>
                  <a:cubicBezTo>
                    <a:pt x="175" y="80"/>
                    <a:pt x="170" y="68"/>
                    <a:pt x="166" y="55"/>
                  </a:cubicBezTo>
                  <a:cubicBezTo>
                    <a:pt x="162" y="43"/>
                    <a:pt x="157" y="32"/>
                    <a:pt x="150" y="22"/>
                  </a:cubicBezTo>
                  <a:cubicBezTo>
                    <a:pt x="146" y="15"/>
                    <a:pt x="141" y="10"/>
                    <a:pt x="134" y="8"/>
                  </a:cubicBezTo>
                  <a:cubicBezTo>
                    <a:pt x="129" y="4"/>
                    <a:pt x="124" y="1"/>
                    <a:pt x="118" y="1"/>
                  </a:cubicBezTo>
                  <a:cubicBezTo>
                    <a:pt x="106" y="0"/>
                    <a:pt x="97" y="4"/>
                    <a:pt x="89" y="12"/>
                  </a:cubicBezTo>
                  <a:cubicBezTo>
                    <a:pt x="77" y="25"/>
                    <a:pt x="65" y="39"/>
                    <a:pt x="54" y="54"/>
                  </a:cubicBezTo>
                  <a:cubicBezTo>
                    <a:pt x="37" y="76"/>
                    <a:pt x="20" y="98"/>
                    <a:pt x="6" y="122"/>
                  </a:cubicBezTo>
                  <a:cubicBezTo>
                    <a:pt x="2" y="129"/>
                    <a:pt x="0" y="137"/>
                    <a:pt x="1" y="145"/>
                  </a:cubicBezTo>
                  <a:cubicBezTo>
                    <a:pt x="2" y="157"/>
                    <a:pt x="3" y="169"/>
                    <a:pt x="6" y="181"/>
                  </a:cubicBezTo>
                  <a:cubicBezTo>
                    <a:pt x="12" y="206"/>
                    <a:pt x="18" y="231"/>
                    <a:pt x="26" y="256"/>
                  </a:cubicBezTo>
                  <a:cubicBezTo>
                    <a:pt x="30" y="269"/>
                    <a:pt x="35" y="282"/>
                    <a:pt x="38" y="295"/>
                  </a:cubicBezTo>
                  <a:cubicBezTo>
                    <a:pt x="42" y="306"/>
                    <a:pt x="47" y="317"/>
                    <a:pt x="53" y="327"/>
                  </a:cubicBezTo>
                  <a:cubicBezTo>
                    <a:pt x="58" y="336"/>
                    <a:pt x="67" y="341"/>
                    <a:pt x="77" y="339"/>
                  </a:cubicBezTo>
                  <a:cubicBezTo>
                    <a:pt x="99" y="336"/>
                    <a:pt x="116" y="327"/>
                    <a:pt x="125" y="305"/>
                  </a:cubicBezTo>
                  <a:cubicBezTo>
                    <a:pt x="133" y="292"/>
                    <a:pt x="139" y="279"/>
                    <a:pt x="145" y="266"/>
                  </a:cubicBezTo>
                  <a:cubicBezTo>
                    <a:pt x="153" y="250"/>
                    <a:pt x="159" y="234"/>
                    <a:pt x="164" y="217"/>
                  </a:cubicBezTo>
                  <a:cubicBezTo>
                    <a:pt x="168" y="203"/>
                    <a:pt x="171" y="187"/>
                    <a:pt x="178" y="173"/>
                  </a:cubicBezTo>
                  <a:cubicBezTo>
                    <a:pt x="184" y="157"/>
                    <a:pt x="186" y="141"/>
                    <a:pt x="185" y="124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2"/>
            <p:cNvSpPr/>
            <p:nvPr/>
          </p:nvSpPr>
          <p:spPr bwMode="auto">
            <a:xfrm flipH="1">
              <a:off x="646112" y="-276226"/>
              <a:ext cx="1303338" cy="920750"/>
            </a:xfrm>
            <a:custGeom>
              <a:avLst/>
              <a:gdLst>
                <a:gd name="T0" fmla="*/ 225 w 231"/>
                <a:gd name="T1" fmla="*/ 127 h 163"/>
                <a:gd name="T2" fmla="*/ 210 w 231"/>
                <a:gd name="T3" fmla="*/ 97 h 163"/>
                <a:gd name="T4" fmla="*/ 179 w 231"/>
                <a:gd name="T5" fmla="*/ 49 h 163"/>
                <a:gd name="T6" fmla="*/ 166 w 231"/>
                <a:gd name="T7" fmla="*/ 30 h 163"/>
                <a:gd name="T8" fmla="*/ 148 w 231"/>
                <a:gd name="T9" fmla="*/ 17 h 163"/>
                <a:gd name="T10" fmla="*/ 108 w 231"/>
                <a:gd name="T11" fmla="*/ 7 h 163"/>
                <a:gd name="T12" fmla="*/ 27 w 231"/>
                <a:gd name="T13" fmla="*/ 1 h 163"/>
                <a:gd name="T14" fmla="*/ 4 w 231"/>
                <a:gd name="T15" fmla="*/ 16 h 163"/>
                <a:gd name="T16" fmla="*/ 3 w 231"/>
                <a:gd name="T17" fmla="*/ 44 h 163"/>
                <a:gd name="T18" fmla="*/ 6 w 231"/>
                <a:gd name="T19" fmla="*/ 62 h 163"/>
                <a:gd name="T20" fmla="*/ 10 w 231"/>
                <a:gd name="T21" fmla="*/ 90 h 163"/>
                <a:gd name="T22" fmla="*/ 19 w 231"/>
                <a:gd name="T23" fmla="*/ 145 h 163"/>
                <a:gd name="T24" fmla="*/ 20 w 231"/>
                <a:gd name="T25" fmla="*/ 150 h 163"/>
                <a:gd name="T26" fmla="*/ 40 w 231"/>
                <a:gd name="T27" fmla="*/ 163 h 163"/>
                <a:gd name="T28" fmla="*/ 55 w 231"/>
                <a:gd name="T29" fmla="*/ 158 h 163"/>
                <a:gd name="T30" fmla="*/ 92 w 231"/>
                <a:gd name="T31" fmla="*/ 150 h 163"/>
                <a:gd name="T32" fmla="*/ 143 w 231"/>
                <a:gd name="T33" fmla="*/ 155 h 163"/>
                <a:gd name="T34" fmla="*/ 209 w 231"/>
                <a:gd name="T35" fmla="*/ 160 h 163"/>
                <a:gd name="T36" fmla="*/ 218 w 231"/>
                <a:gd name="T37" fmla="*/ 159 h 163"/>
                <a:gd name="T38" fmla="*/ 221 w 231"/>
                <a:gd name="T39" fmla="*/ 157 h 163"/>
                <a:gd name="T40" fmla="*/ 225 w 231"/>
                <a:gd name="T4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163">
                  <a:moveTo>
                    <a:pt x="225" y="127"/>
                  </a:moveTo>
                  <a:cubicBezTo>
                    <a:pt x="222" y="117"/>
                    <a:pt x="216" y="107"/>
                    <a:pt x="210" y="97"/>
                  </a:cubicBezTo>
                  <a:cubicBezTo>
                    <a:pt x="200" y="81"/>
                    <a:pt x="189" y="66"/>
                    <a:pt x="179" y="49"/>
                  </a:cubicBezTo>
                  <a:cubicBezTo>
                    <a:pt x="175" y="43"/>
                    <a:pt x="171" y="36"/>
                    <a:pt x="166" y="30"/>
                  </a:cubicBezTo>
                  <a:cubicBezTo>
                    <a:pt x="161" y="24"/>
                    <a:pt x="155" y="19"/>
                    <a:pt x="148" y="17"/>
                  </a:cubicBezTo>
                  <a:cubicBezTo>
                    <a:pt x="135" y="13"/>
                    <a:pt x="121" y="9"/>
                    <a:pt x="108" y="7"/>
                  </a:cubicBezTo>
                  <a:cubicBezTo>
                    <a:pt x="81" y="4"/>
                    <a:pt x="54" y="3"/>
                    <a:pt x="27" y="1"/>
                  </a:cubicBezTo>
                  <a:cubicBezTo>
                    <a:pt x="17" y="0"/>
                    <a:pt x="8" y="6"/>
                    <a:pt x="4" y="16"/>
                  </a:cubicBezTo>
                  <a:cubicBezTo>
                    <a:pt x="0" y="26"/>
                    <a:pt x="1" y="35"/>
                    <a:pt x="3" y="44"/>
                  </a:cubicBezTo>
                  <a:cubicBezTo>
                    <a:pt x="3" y="50"/>
                    <a:pt x="5" y="56"/>
                    <a:pt x="6" y="62"/>
                  </a:cubicBezTo>
                  <a:cubicBezTo>
                    <a:pt x="8" y="72"/>
                    <a:pt x="10" y="81"/>
                    <a:pt x="10" y="90"/>
                  </a:cubicBezTo>
                  <a:cubicBezTo>
                    <a:pt x="11" y="109"/>
                    <a:pt x="16" y="127"/>
                    <a:pt x="19" y="145"/>
                  </a:cubicBezTo>
                  <a:cubicBezTo>
                    <a:pt x="19" y="147"/>
                    <a:pt x="20" y="149"/>
                    <a:pt x="20" y="150"/>
                  </a:cubicBezTo>
                  <a:cubicBezTo>
                    <a:pt x="24" y="159"/>
                    <a:pt x="30" y="163"/>
                    <a:pt x="40" y="163"/>
                  </a:cubicBezTo>
                  <a:cubicBezTo>
                    <a:pt x="45" y="162"/>
                    <a:pt x="50" y="161"/>
                    <a:pt x="55" y="158"/>
                  </a:cubicBezTo>
                  <a:cubicBezTo>
                    <a:pt x="67" y="152"/>
                    <a:pt x="79" y="149"/>
                    <a:pt x="92" y="150"/>
                  </a:cubicBezTo>
                  <a:cubicBezTo>
                    <a:pt x="109" y="152"/>
                    <a:pt x="126" y="153"/>
                    <a:pt x="143" y="155"/>
                  </a:cubicBezTo>
                  <a:cubicBezTo>
                    <a:pt x="165" y="158"/>
                    <a:pt x="187" y="160"/>
                    <a:pt x="209" y="160"/>
                  </a:cubicBezTo>
                  <a:cubicBezTo>
                    <a:pt x="212" y="160"/>
                    <a:pt x="215" y="161"/>
                    <a:pt x="218" y="159"/>
                  </a:cubicBezTo>
                  <a:cubicBezTo>
                    <a:pt x="219" y="158"/>
                    <a:pt x="221" y="158"/>
                    <a:pt x="221" y="157"/>
                  </a:cubicBezTo>
                  <a:cubicBezTo>
                    <a:pt x="231" y="148"/>
                    <a:pt x="229" y="137"/>
                    <a:pt x="225" y="1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3"/>
            <p:cNvSpPr/>
            <p:nvPr/>
          </p:nvSpPr>
          <p:spPr bwMode="auto">
            <a:xfrm flipH="1">
              <a:off x="-523876" y="-508001"/>
              <a:ext cx="1570038" cy="1943101"/>
            </a:xfrm>
            <a:custGeom>
              <a:avLst/>
              <a:gdLst>
                <a:gd name="T0" fmla="*/ 39 w 278"/>
                <a:gd name="T1" fmla="*/ 29 h 344"/>
                <a:gd name="T2" fmla="*/ 58 w 278"/>
                <a:gd name="T3" fmla="*/ 13 h 344"/>
                <a:gd name="T4" fmla="*/ 110 w 278"/>
                <a:gd name="T5" fmla="*/ 20 h 344"/>
                <a:gd name="T6" fmla="*/ 134 w 278"/>
                <a:gd name="T7" fmla="*/ 54 h 344"/>
                <a:gd name="T8" fmla="*/ 174 w 278"/>
                <a:gd name="T9" fmla="*/ 97 h 344"/>
                <a:gd name="T10" fmla="*/ 264 w 278"/>
                <a:gd name="T11" fmla="*/ 183 h 344"/>
                <a:gd name="T12" fmla="*/ 278 w 278"/>
                <a:gd name="T13" fmla="*/ 208 h 344"/>
                <a:gd name="T14" fmla="*/ 274 w 278"/>
                <a:gd name="T15" fmla="*/ 222 h 344"/>
                <a:gd name="T16" fmla="*/ 246 w 278"/>
                <a:gd name="T17" fmla="*/ 254 h 344"/>
                <a:gd name="T18" fmla="*/ 198 w 278"/>
                <a:gd name="T19" fmla="*/ 306 h 344"/>
                <a:gd name="T20" fmla="*/ 163 w 278"/>
                <a:gd name="T21" fmla="*/ 340 h 344"/>
                <a:gd name="T22" fmla="*/ 148 w 278"/>
                <a:gd name="T23" fmla="*/ 342 h 344"/>
                <a:gd name="T24" fmla="*/ 120 w 278"/>
                <a:gd name="T25" fmla="*/ 314 h 344"/>
                <a:gd name="T26" fmla="*/ 89 w 278"/>
                <a:gd name="T27" fmla="*/ 273 h 344"/>
                <a:gd name="T28" fmla="*/ 70 w 278"/>
                <a:gd name="T29" fmla="*/ 256 h 344"/>
                <a:gd name="T30" fmla="*/ 52 w 278"/>
                <a:gd name="T31" fmla="*/ 231 h 344"/>
                <a:gd name="T32" fmla="*/ 18 w 278"/>
                <a:gd name="T33" fmla="*/ 143 h 344"/>
                <a:gd name="T34" fmla="*/ 7 w 278"/>
                <a:gd name="T35" fmla="*/ 115 h 344"/>
                <a:gd name="T36" fmla="*/ 1 w 278"/>
                <a:gd name="T37" fmla="*/ 71 h 344"/>
                <a:gd name="T38" fmla="*/ 7 w 278"/>
                <a:gd name="T39" fmla="*/ 57 h 344"/>
                <a:gd name="T40" fmla="*/ 39 w 278"/>
                <a:gd name="T41" fmla="*/ 2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344">
                  <a:moveTo>
                    <a:pt x="39" y="29"/>
                  </a:moveTo>
                  <a:cubicBezTo>
                    <a:pt x="44" y="25"/>
                    <a:pt x="51" y="20"/>
                    <a:pt x="58" y="13"/>
                  </a:cubicBezTo>
                  <a:cubicBezTo>
                    <a:pt x="72" y="0"/>
                    <a:pt x="101" y="5"/>
                    <a:pt x="110" y="20"/>
                  </a:cubicBezTo>
                  <a:cubicBezTo>
                    <a:pt x="118" y="31"/>
                    <a:pt x="126" y="42"/>
                    <a:pt x="134" y="54"/>
                  </a:cubicBezTo>
                  <a:cubicBezTo>
                    <a:pt x="146" y="70"/>
                    <a:pt x="160" y="84"/>
                    <a:pt x="174" y="97"/>
                  </a:cubicBezTo>
                  <a:cubicBezTo>
                    <a:pt x="205" y="125"/>
                    <a:pt x="235" y="153"/>
                    <a:pt x="264" y="183"/>
                  </a:cubicBezTo>
                  <a:cubicBezTo>
                    <a:pt x="271" y="190"/>
                    <a:pt x="277" y="198"/>
                    <a:pt x="278" y="208"/>
                  </a:cubicBezTo>
                  <a:cubicBezTo>
                    <a:pt x="278" y="214"/>
                    <a:pt x="277" y="218"/>
                    <a:pt x="274" y="222"/>
                  </a:cubicBezTo>
                  <a:cubicBezTo>
                    <a:pt x="265" y="233"/>
                    <a:pt x="256" y="244"/>
                    <a:pt x="246" y="254"/>
                  </a:cubicBezTo>
                  <a:cubicBezTo>
                    <a:pt x="230" y="272"/>
                    <a:pt x="214" y="289"/>
                    <a:pt x="198" y="306"/>
                  </a:cubicBezTo>
                  <a:cubicBezTo>
                    <a:pt x="187" y="318"/>
                    <a:pt x="175" y="329"/>
                    <a:pt x="163" y="340"/>
                  </a:cubicBezTo>
                  <a:cubicBezTo>
                    <a:pt x="158" y="344"/>
                    <a:pt x="153" y="344"/>
                    <a:pt x="148" y="342"/>
                  </a:cubicBezTo>
                  <a:cubicBezTo>
                    <a:pt x="135" y="336"/>
                    <a:pt x="125" y="326"/>
                    <a:pt x="120" y="314"/>
                  </a:cubicBezTo>
                  <a:cubicBezTo>
                    <a:pt x="113" y="297"/>
                    <a:pt x="103" y="284"/>
                    <a:pt x="89" y="273"/>
                  </a:cubicBezTo>
                  <a:cubicBezTo>
                    <a:pt x="82" y="267"/>
                    <a:pt x="76" y="262"/>
                    <a:pt x="70" y="256"/>
                  </a:cubicBezTo>
                  <a:cubicBezTo>
                    <a:pt x="62" y="249"/>
                    <a:pt x="56" y="241"/>
                    <a:pt x="52" y="231"/>
                  </a:cubicBezTo>
                  <a:cubicBezTo>
                    <a:pt x="39" y="203"/>
                    <a:pt x="28" y="173"/>
                    <a:pt x="18" y="143"/>
                  </a:cubicBezTo>
                  <a:cubicBezTo>
                    <a:pt x="15" y="134"/>
                    <a:pt x="12" y="124"/>
                    <a:pt x="7" y="115"/>
                  </a:cubicBezTo>
                  <a:cubicBezTo>
                    <a:pt x="1" y="101"/>
                    <a:pt x="1" y="86"/>
                    <a:pt x="1" y="71"/>
                  </a:cubicBezTo>
                  <a:cubicBezTo>
                    <a:pt x="0" y="66"/>
                    <a:pt x="3" y="61"/>
                    <a:pt x="7" y="57"/>
                  </a:cubicBezTo>
                  <a:cubicBezTo>
                    <a:pt x="16" y="47"/>
                    <a:pt x="27" y="40"/>
                    <a:pt x="39" y="29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4"/>
            <p:cNvSpPr/>
            <p:nvPr/>
          </p:nvSpPr>
          <p:spPr bwMode="auto">
            <a:xfrm flipH="1">
              <a:off x="741362" y="-581026"/>
              <a:ext cx="2309813" cy="998538"/>
            </a:xfrm>
            <a:custGeom>
              <a:avLst/>
              <a:gdLst>
                <a:gd name="T0" fmla="*/ 2 w 409"/>
                <a:gd name="T1" fmla="*/ 73 h 177"/>
                <a:gd name="T2" fmla="*/ 106 w 409"/>
                <a:gd name="T3" fmla="*/ 126 h 177"/>
                <a:gd name="T4" fmla="*/ 159 w 409"/>
                <a:gd name="T5" fmla="*/ 153 h 177"/>
                <a:gd name="T6" fmla="*/ 205 w 409"/>
                <a:gd name="T7" fmla="*/ 171 h 177"/>
                <a:gd name="T8" fmla="*/ 270 w 409"/>
                <a:gd name="T9" fmla="*/ 143 h 177"/>
                <a:gd name="T10" fmla="*/ 319 w 409"/>
                <a:gd name="T11" fmla="*/ 65 h 177"/>
                <a:gd name="T12" fmla="*/ 407 w 409"/>
                <a:gd name="T13" fmla="*/ 5 h 177"/>
                <a:gd name="T14" fmla="*/ 406 w 409"/>
                <a:gd name="T15" fmla="*/ 1 h 177"/>
                <a:gd name="T16" fmla="*/ 282 w 409"/>
                <a:gd name="T17" fmla="*/ 108 h 177"/>
                <a:gd name="T18" fmla="*/ 263 w 409"/>
                <a:gd name="T19" fmla="*/ 147 h 177"/>
                <a:gd name="T20" fmla="*/ 221 w 409"/>
                <a:gd name="T21" fmla="*/ 169 h 177"/>
                <a:gd name="T22" fmla="*/ 167 w 409"/>
                <a:gd name="T23" fmla="*/ 153 h 177"/>
                <a:gd name="T24" fmla="*/ 118 w 409"/>
                <a:gd name="T25" fmla="*/ 128 h 177"/>
                <a:gd name="T26" fmla="*/ 4 w 409"/>
                <a:gd name="T27" fmla="*/ 69 h 177"/>
                <a:gd name="T28" fmla="*/ 2 w 409"/>
                <a:gd name="T29" fmla="*/ 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177">
                  <a:moveTo>
                    <a:pt x="2" y="73"/>
                  </a:moveTo>
                  <a:cubicBezTo>
                    <a:pt x="37" y="91"/>
                    <a:pt x="71" y="108"/>
                    <a:pt x="106" y="126"/>
                  </a:cubicBezTo>
                  <a:cubicBezTo>
                    <a:pt x="123" y="135"/>
                    <a:pt x="141" y="144"/>
                    <a:pt x="159" y="153"/>
                  </a:cubicBezTo>
                  <a:cubicBezTo>
                    <a:pt x="173" y="160"/>
                    <a:pt x="188" y="168"/>
                    <a:pt x="205" y="171"/>
                  </a:cubicBezTo>
                  <a:cubicBezTo>
                    <a:pt x="231" y="177"/>
                    <a:pt x="258" y="169"/>
                    <a:pt x="270" y="143"/>
                  </a:cubicBezTo>
                  <a:cubicBezTo>
                    <a:pt x="283" y="114"/>
                    <a:pt x="297" y="88"/>
                    <a:pt x="319" y="65"/>
                  </a:cubicBezTo>
                  <a:cubicBezTo>
                    <a:pt x="343" y="39"/>
                    <a:pt x="374" y="18"/>
                    <a:pt x="407" y="5"/>
                  </a:cubicBezTo>
                  <a:cubicBezTo>
                    <a:pt x="409" y="4"/>
                    <a:pt x="408" y="0"/>
                    <a:pt x="406" y="1"/>
                  </a:cubicBezTo>
                  <a:cubicBezTo>
                    <a:pt x="354" y="22"/>
                    <a:pt x="310" y="59"/>
                    <a:pt x="282" y="108"/>
                  </a:cubicBezTo>
                  <a:cubicBezTo>
                    <a:pt x="275" y="120"/>
                    <a:pt x="270" y="134"/>
                    <a:pt x="263" y="147"/>
                  </a:cubicBezTo>
                  <a:cubicBezTo>
                    <a:pt x="255" y="162"/>
                    <a:pt x="238" y="169"/>
                    <a:pt x="221" y="169"/>
                  </a:cubicBezTo>
                  <a:cubicBezTo>
                    <a:pt x="202" y="169"/>
                    <a:pt x="184" y="161"/>
                    <a:pt x="167" y="153"/>
                  </a:cubicBezTo>
                  <a:cubicBezTo>
                    <a:pt x="151" y="144"/>
                    <a:pt x="135" y="136"/>
                    <a:pt x="118" y="128"/>
                  </a:cubicBezTo>
                  <a:cubicBezTo>
                    <a:pt x="80" y="108"/>
                    <a:pt x="42" y="89"/>
                    <a:pt x="4" y="69"/>
                  </a:cubicBezTo>
                  <a:cubicBezTo>
                    <a:pt x="2" y="68"/>
                    <a:pt x="0" y="72"/>
                    <a:pt x="2" y="73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稻壳儿设计师PPT@老油条PPT_3"/>
          <p:cNvSpPr/>
          <p:nvPr/>
        </p:nvSpPr>
        <p:spPr>
          <a:xfrm>
            <a:off x="3628571" y="422583"/>
            <a:ext cx="493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工作完成情况</a:t>
            </a:r>
          </a:p>
        </p:txBody>
      </p:sp>
      <p:sp>
        <p:nvSpPr>
          <p:cNvPr id="14" name="稻壳儿设计师PPT@老油条PPT_4"/>
          <p:cNvSpPr/>
          <p:nvPr/>
        </p:nvSpPr>
        <p:spPr>
          <a:xfrm rot="20700000" flipH="1">
            <a:off x="1445365" y="4952197"/>
            <a:ext cx="1693329" cy="1772527"/>
          </a:xfrm>
          <a:prstGeom prst="roundRect">
            <a:avLst>
              <a:gd name="adj" fmla="val 14669"/>
            </a:avLst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稻壳儿设计师PPT@老油条PPT_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574" t="1075" r="23889" b="1075"/>
          <a:stretch>
            <a:fillRect/>
          </a:stretch>
        </p:blipFill>
        <p:spPr>
          <a:xfrm>
            <a:off x="1108831" y="1282735"/>
            <a:ext cx="2825714" cy="2905519"/>
          </a:xfrm>
          <a:custGeom>
            <a:avLst/>
            <a:gdLst>
              <a:gd name="connsiteX0" fmla="*/ 1980266 w 2825714"/>
              <a:gd name="connsiteY0" fmla="*/ 632 h 2905519"/>
              <a:gd name="connsiteX1" fmla="*/ 2343029 w 2825714"/>
              <a:gd name="connsiteY1" fmla="*/ 262450 h 2905519"/>
              <a:gd name="connsiteX2" fmla="*/ 2813565 w 2825714"/>
              <a:gd name="connsiteY2" fmla="*/ 2018513 h 2905519"/>
              <a:gd name="connsiteX3" fmla="*/ 2563264 w 2825714"/>
              <a:gd name="connsiteY3" fmla="*/ 2452046 h 2905519"/>
              <a:gd name="connsiteX4" fmla="*/ 916218 w 2825714"/>
              <a:gd name="connsiteY4" fmla="*/ 2893370 h 2905519"/>
              <a:gd name="connsiteX5" fmla="*/ 482685 w 2825714"/>
              <a:gd name="connsiteY5" fmla="*/ 2643070 h 2905519"/>
              <a:gd name="connsiteX6" fmla="*/ 12150 w 2825714"/>
              <a:gd name="connsiteY6" fmla="*/ 887007 h 2905519"/>
              <a:gd name="connsiteX7" fmla="*/ 262450 w 2825714"/>
              <a:gd name="connsiteY7" fmla="*/ 453475 h 2905519"/>
              <a:gd name="connsiteX8" fmla="*/ 1909496 w 2825714"/>
              <a:gd name="connsiteY8" fmla="*/ 12150 h 2905519"/>
              <a:gd name="connsiteX9" fmla="*/ 1980266 w 2825714"/>
              <a:gd name="connsiteY9" fmla="*/ 632 h 2905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25714" h="2905519">
                <a:moveTo>
                  <a:pt x="1980266" y="632"/>
                </a:moveTo>
                <a:cubicBezTo>
                  <a:pt x="2144614" y="-9233"/>
                  <a:pt x="2298755" y="97219"/>
                  <a:pt x="2343029" y="262450"/>
                </a:cubicBezTo>
                <a:lnTo>
                  <a:pt x="2813565" y="2018513"/>
                </a:lnTo>
                <a:cubicBezTo>
                  <a:pt x="2864163" y="2207348"/>
                  <a:pt x="2752100" y="2401447"/>
                  <a:pt x="2563264" y="2452046"/>
                </a:cubicBezTo>
                <a:lnTo>
                  <a:pt x="916218" y="2893370"/>
                </a:lnTo>
                <a:cubicBezTo>
                  <a:pt x="727382" y="2943969"/>
                  <a:pt x="533283" y="2831906"/>
                  <a:pt x="482685" y="2643070"/>
                </a:cubicBezTo>
                <a:lnTo>
                  <a:pt x="12150" y="887007"/>
                </a:lnTo>
                <a:cubicBezTo>
                  <a:pt x="-38449" y="698172"/>
                  <a:pt x="73614" y="504073"/>
                  <a:pt x="262450" y="453475"/>
                </a:cubicBezTo>
                <a:lnTo>
                  <a:pt x="1909496" y="12150"/>
                </a:lnTo>
                <a:cubicBezTo>
                  <a:pt x="1933101" y="5825"/>
                  <a:pt x="1956788" y="2042"/>
                  <a:pt x="1980266" y="632"/>
                </a:cubicBezTo>
                <a:close/>
              </a:path>
            </a:pathLst>
          </a:custGeom>
        </p:spPr>
      </p:pic>
      <p:pic>
        <p:nvPicPr>
          <p:cNvPr id="19" name="稻壳儿设计师PPT@老油条PPT_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72" t="1075" r="13556" b="1075"/>
          <a:stretch>
            <a:fillRect/>
          </a:stretch>
        </p:blipFill>
        <p:spPr>
          <a:xfrm>
            <a:off x="3620492" y="3792742"/>
            <a:ext cx="2825714" cy="2905520"/>
          </a:xfrm>
          <a:custGeom>
            <a:avLst/>
            <a:gdLst>
              <a:gd name="connsiteX0" fmla="*/ 1980266 w 2825714"/>
              <a:gd name="connsiteY0" fmla="*/ 632 h 2905520"/>
              <a:gd name="connsiteX1" fmla="*/ 2343029 w 2825714"/>
              <a:gd name="connsiteY1" fmla="*/ 262450 h 2905520"/>
              <a:gd name="connsiteX2" fmla="*/ 2813565 w 2825714"/>
              <a:gd name="connsiteY2" fmla="*/ 2018513 h 2905520"/>
              <a:gd name="connsiteX3" fmla="*/ 2563265 w 2825714"/>
              <a:gd name="connsiteY3" fmla="*/ 2452046 h 2905520"/>
              <a:gd name="connsiteX4" fmla="*/ 916218 w 2825714"/>
              <a:gd name="connsiteY4" fmla="*/ 2893371 h 2905520"/>
              <a:gd name="connsiteX5" fmla="*/ 482685 w 2825714"/>
              <a:gd name="connsiteY5" fmla="*/ 2643070 h 2905520"/>
              <a:gd name="connsiteX6" fmla="*/ 12150 w 2825714"/>
              <a:gd name="connsiteY6" fmla="*/ 887007 h 2905520"/>
              <a:gd name="connsiteX7" fmla="*/ 262450 w 2825714"/>
              <a:gd name="connsiteY7" fmla="*/ 453475 h 2905520"/>
              <a:gd name="connsiteX8" fmla="*/ 1909496 w 2825714"/>
              <a:gd name="connsiteY8" fmla="*/ 12150 h 2905520"/>
              <a:gd name="connsiteX9" fmla="*/ 1980266 w 2825714"/>
              <a:gd name="connsiteY9" fmla="*/ 632 h 290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25714" h="2905520">
                <a:moveTo>
                  <a:pt x="1980266" y="632"/>
                </a:moveTo>
                <a:cubicBezTo>
                  <a:pt x="2144615" y="-9233"/>
                  <a:pt x="2298756" y="97219"/>
                  <a:pt x="2343029" y="262450"/>
                </a:cubicBezTo>
                <a:lnTo>
                  <a:pt x="2813565" y="2018513"/>
                </a:lnTo>
                <a:cubicBezTo>
                  <a:pt x="2864163" y="2207349"/>
                  <a:pt x="2752100" y="2401447"/>
                  <a:pt x="2563265" y="2452046"/>
                </a:cubicBezTo>
                <a:lnTo>
                  <a:pt x="916218" y="2893371"/>
                </a:lnTo>
                <a:cubicBezTo>
                  <a:pt x="727382" y="2943969"/>
                  <a:pt x="533284" y="2831906"/>
                  <a:pt x="482685" y="2643070"/>
                </a:cubicBezTo>
                <a:lnTo>
                  <a:pt x="12150" y="887007"/>
                </a:lnTo>
                <a:cubicBezTo>
                  <a:pt x="-38449" y="698172"/>
                  <a:pt x="73614" y="504073"/>
                  <a:pt x="262450" y="453475"/>
                </a:cubicBezTo>
                <a:lnTo>
                  <a:pt x="1909496" y="12150"/>
                </a:lnTo>
                <a:cubicBezTo>
                  <a:pt x="1933101" y="5825"/>
                  <a:pt x="1956787" y="2042"/>
                  <a:pt x="1980266" y="632"/>
                </a:cubicBezTo>
                <a:close/>
              </a:path>
            </a:pathLst>
          </a:custGeom>
        </p:spPr>
      </p:pic>
      <p:sp>
        <p:nvSpPr>
          <p:cNvPr id="21" name="稻壳儿设计师PPT@老油条PPT_7"/>
          <p:cNvSpPr/>
          <p:nvPr/>
        </p:nvSpPr>
        <p:spPr>
          <a:xfrm>
            <a:off x="1986123" y="5460657"/>
            <a:ext cx="757078" cy="755606"/>
          </a:xfrm>
          <a:custGeom>
            <a:avLst/>
            <a:gdLst>
              <a:gd name="connsiteX0" fmla="*/ 276648 w 286066"/>
              <a:gd name="connsiteY0" fmla="*/ 285512 h 285511"/>
              <a:gd name="connsiteX1" fmla="*/ 243311 w 286066"/>
              <a:gd name="connsiteY1" fmla="*/ 285512 h 285511"/>
              <a:gd name="connsiteX2" fmla="*/ 256646 w 286066"/>
              <a:gd name="connsiteY2" fmla="*/ 205502 h 285511"/>
              <a:gd name="connsiteX3" fmla="*/ 285221 w 286066"/>
              <a:gd name="connsiteY3" fmla="*/ 272177 h 285511"/>
              <a:gd name="connsiteX4" fmla="*/ 276648 w 286066"/>
              <a:gd name="connsiteY4" fmla="*/ 285512 h 285511"/>
              <a:gd name="connsiteX5" fmla="*/ 28046 w 286066"/>
              <a:gd name="connsiteY5" fmla="*/ 208359 h 285511"/>
              <a:gd name="connsiteX6" fmla="*/ 423 w 286066"/>
              <a:gd name="connsiteY6" fmla="*/ 272177 h 285511"/>
              <a:gd name="connsiteX7" fmla="*/ 9948 w 286066"/>
              <a:gd name="connsiteY7" fmla="*/ 285512 h 285511"/>
              <a:gd name="connsiteX8" fmla="*/ 42333 w 286066"/>
              <a:gd name="connsiteY8" fmla="*/ 285512 h 285511"/>
              <a:gd name="connsiteX9" fmla="*/ 28046 w 286066"/>
              <a:gd name="connsiteY9" fmla="*/ 208359 h 285511"/>
              <a:gd name="connsiteX10" fmla="*/ 237596 w 286066"/>
              <a:gd name="connsiteY10" fmla="*/ 203597 h 285511"/>
              <a:gd name="connsiteX11" fmla="*/ 224261 w 286066"/>
              <a:gd name="connsiteY11" fmla="*/ 280749 h 285511"/>
              <a:gd name="connsiteX12" fmla="*/ 215688 w 286066"/>
              <a:gd name="connsiteY12" fmla="*/ 285512 h 285511"/>
              <a:gd name="connsiteX13" fmla="*/ 69003 w 286066"/>
              <a:gd name="connsiteY13" fmla="*/ 285512 h 285511"/>
              <a:gd name="connsiteX14" fmla="*/ 60431 w 286066"/>
              <a:gd name="connsiteY14" fmla="*/ 280749 h 285511"/>
              <a:gd name="connsiteX15" fmla="*/ 47096 w 286066"/>
              <a:gd name="connsiteY15" fmla="*/ 203597 h 285511"/>
              <a:gd name="connsiteX16" fmla="*/ 139488 w 286066"/>
              <a:gd name="connsiteY16" fmla="*/ 714 h 285511"/>
              <a:gd name="connsiteX17" fmla="*/ 146156 w 286066"/>
              <a:gd name="connsiteY17" fmla="*/ 714 h 285511"/>
              <a:gd name="connsiteX18" fmla="*/ 237596 w 286066"/>
              <a:gd name="connsiteY18" fmla="*/ 203597 h 285511"/>
              <a:gd name="connsiteX19" fmla="*/ 181398 w 286066"/>
              <a:gd name="connsiteY19" fmla="*/ 114062 h 285511"/>
              <a:gd name="connsiteX20" fmla="*/ 143298 w 286066"/>
              <a:gd name="connsiteY20" fmla="*/ 75962 h 285511"/>
              <a:gd name="connsiteX21" fmla="*/ 105198 w 286066"/>
              <a:gd name="connsiteY21" fmla="*/ 114062 h 285511"/>
              <a:gd name="connsiteX22" fmla="*/ 143298 w 286066"/>
              <a:gd name="connsiteY22" fmla="*/ 152162 h 285511"/>
              <a:gd name="connsiteX23" fmla="*/ 181398 w 286066"/>
              <a:gd name="connsiteY23" fmla="*/ 114062 h 285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86066" h="285511">
                <a:moveTo>
                  <a:pt x="276648" y="285512"/>
                </a:moveTo>
                <a:lnTo>
                  <a:pt x="243311" y="285512"/>
                </a:lnTo>
                <a:cubicBezTo>
                  <a:pt x="247121" y="275987"/>
                  <a:pt x="256646" y="249317"/>
                  <a:pt x="256646" y="205502"/>
                </a:cubicBezTo>
                <a:lnTo>
                  <a:pt x="285221" y="272177"/>
                </a:lnTo>
                <a:cubicBezTo>
                  <a:pt x="288078" y="278844"/>
                  <a:pt x="283316" y="285512"/>
                  <a:pt x="276648" y="285512"/>
                </a:cubicBezTo>
                <a:close/>
                <a:moveTo>
                  <a:pt x="28046" y="208359"/>
                </a:moveTo>
                <a:lnTo>
                  <a:pt x="423" y="272177"/>
                </a:lnTo>
                <a:cubicBezTo>
                  <a:pt x="-1482" y="278844"/>
                  <a:pt x="3281" y="285512"/>
                  <a:pt x="9948" y="285512"/>
                </a:cubicBezTo>
                <a:lnTo>
                  <a:pt x="42333" y="285512"/>
                </a:lnTo>
                <a:cubicBezTo>
                  <a:pt x="38523" y="276939"/>
                  <a:pt x="28998" y="250269"/>
                  <a:pt x="28046" y="208359"/>
                </a:cubicBezTo>
                <a:close/>
                <a:moveTo>
                  <a:pt x="237596" y="203597"/>
                </a:moveTo>
                <a:cubicBezTo>
                  <a:pt x="237596" y="254079"/>
                  <a:pt x="225213" y="279797"/>
                  <a:pt x="224261" y="280749"/>
                </a:cubicBezTo>
                <a:cubicBezTo>
                  <a:pt x="222356" y="283607"/>
                  <a:pt x="219498" y="285512"/>
                  <a:pt x="215688" y="285512"/>
                </a:cubicBezTo>
                <a:lnTo>
                  <a:pt x="69003" y="285512"/>
                </a:lnTo>
                <a:cubicBezTo>
                  <a:pt x="65193" y="285512"/>
                  <a:pt x="62336" y="283607"/>
                  <a:pt x="60431" y="280749"/>
                </a:cubicBezTo>
                <a:cubicBezTo>
                  <a:pt x="59478" y="279797"/>
                  <a:pt x="47096" y="254079"/>
                  <a:pt x="47096" y="203597"/>
                </a:cubicBezTo>
                <a:cubicBezTo>
                  <a:pt x="47096" y="39767"/>
                  <a:pt x="129963" y="4524"/>
                  <a:pt x="139488" y="714"/>
                </a:cubicBezTo>
                <a:cubicBezTo>
                  <a:pt x="141393" y="-238"/>
                  <a:pt x="144251" y="-238"/>
                  <a:pt x="146156" y="714"/>
                </a:cubicBezTo>
                <a:cubicBezTo>
                  <a:pt x="155681" y="3572"/>
                  <a:pt x="237596" y="38814"/>
                  <a:pt x="237596" y="203597"/>
                </a:cubicBezTo>
                <a:close/>
                <a:moveTo>
                  <a:pt x="181398" y="114062"/>
                </a:moveTo>
                <a:cubicBezTo>
                  <a:pt x="181398" y="93107"/>
                  <a:pt x="164253" y="75962"/>
                  <a:pt x="143298" y="75962"/>
                </a:cubicBezTo>
                <a:cubicBezTo>
                  <a:pt x="122343" y="75962"/>
                  <a:pt x="105198" y="93107"/>
                  <a:pt x="105198" y="114062"/>
                </a:cubicBezTo>
                <a:cubicBezTo>
                  <a:pt x="105198" y="135017"/>
                  <a:pt x="122343" y="152162"/>
                  <a:pt x="143298" y="152162"/>
                </a:cubicBezTo>
                <a:cubicBezTo>
                  <a:pt x="164253" y="152162"/>
                  <a:pt x="181398" y="135017"/>
                  <a:pt x="181398" y="11406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稻壳儿设计师PPT@老油条PPT_8"/>
          <p:cNvGrpSpPr/>
          <p:nvPr/>
        </p:nvGrpSpPr>
        <p:grpSpPr>
          <a:xfrm>
            <a:off x="7127288" y="4181295"/>
            <a:ext cx="4030787" cy="1279362"/>
            <a:chOff x="8710883" y="3787894"/>
            <a:chExt cx="4030787" cy="1279362"/>
          </a:xfrm>
        </p:grpSpPr>
        <p:sp>
          <p:nvSpPr>
            <p:cNvPr id="26" name="矩形 25"/>
            <p:cNvSpPr/>
            <p:nvPr/>
          </p:nvSpPr>
          <p:spPr>
            <a:xfrm>
              <a:off x="8710883" y="4389635"/>
              <a:ext cx="4030787" cy="6776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</a:rPr>
                <a:t>Event planning is an effective behavior to increase market share. An action plan with executable, actionable and creative ideas can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8710884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BB997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28" name="稻壳儿设计师PPT@老油条PPT_9"/>
          <p:cNvGrpSpPr/>
          <p:nvPr/>
        </p:nvGrpSpPr>
        <p:grpSpPr>
          <a:xfrm>
            <a:off x="7127288" y="2095813"/>
            <a:ext cx="4030787" cy="1279362"/>
            <a:chOff x="8710883" y="3787894"/>
            <a:chExt cx="4030787" cy="1279362"/>
          </a:xfrm>
        </p:grpSpPr>
        <p:sp>
          <p:nvSpPr>
            <p:cNvPr id="29" name="矩形 28"/>
            <p:cNvSpPr/>
            <p:nvPr/>
          </p:nvSpPr>
          <p:spPr>
            <a:xfrm>
              <a:off x="8710883" y="4389635"/>
              <a:ext cx="4030787" cy="6776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</a:rPr>
                <a:t>Event planning is an effective behavior to increase market share. An action plan with executable, actionable and creative ideas can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8710884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5F6F7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sp>
        <p:nvSpPr>
          <p:cNvPr id="8193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稻壳儿设计师PPT@老油条PPT_1"/>
          <p:cNvGrpSpPr/>
          <p:nvPr/>
        </p:nvGrpSpPr>
        <p:grpSpPr>
          <a:xfrm>
            <a:off x="11454687" y="5683727"/>
            <a:ext cx="1457250" cy="1689327"/>
            <a:chOff x="10466388" y="4895850"/>
            <a:chExt cx="2392363" cy="2773363"/>
          </a:xfrm>
        </p:grpSpPr>
        <p:sp>
          <p:nvSpPr>
            <p:cNvPr id="151" name="Freeform 5"/>
            <p:cNvSpPr/>
            <p:nvPr/>
          </p:nvSpPr>
          <p:spPr bwMode="auto">
            <a:xfrm>
              <a:off x="10466388" y="6067425"/>
              <a:ext cx="1757363" cy="1601788"/>
            </a:xfrm>
            <a:custGeom>
              <a:avLst/>
              <a:gdLst>
                <a:gd name="T0" fmla="*/ 286 w 294"/>
                <a:gd name="T1" fmla="*/ 237 h 268"/>
                <a:gd name="T2" fmla="*/ 292 w 294"/>
                <a:gd name="T3" fmla="*/ 213 h 268"/>
                <a:gd name="T4" fmla="*/ 290 w 294"/>
                <a:gd name="T5" fmla="*/ 203 h 268"/>
                <a:gd name="T6" fmla="*/ 285 w 294"/>
                <a:gd name="T7" fmla="*/ 183 h 268"/>
                <a:gd name="T8" fmla="*/ 272 w 294"/>
                <a:gd name="T9" fmla="*/ 160 h 268"/>
                <a:gd name="T10" fmla="*/ 261 w 294"/>
                <a:gd name="T11" fmla="*/ 115 h 268"/>
                <a:gd name="T12" fmla="*/ 259 w 294"/>
                <a:gd name="T13" fmla="*/ 83 h 268"/>
                <a:gd name="T14" fmla="*/ 253 w 294"/>
                <a:gd name="T15" fmla="*/ 73 h 268"/>
                <a:gd name="T16" fmla="*/ 258 w 294"/>
                <a:gd name="T17" fmla="*/ 73 h 268"/>
                <a:gd name="T18" fmla="*/ 242 w 294"/>
                <a:gd name="T19" fmla="*/ 36 h 268"/>
                <a:gd name="T20" fmla="*/ 195 w 294"/>
                <a:gd name="T21" fmla="*/ 8 h 268"/>
                <a:gd name="T22" fmla="*/ 145 w 294"/>
                <a:gd name="T23" fmla="*/ 15 h 268"/>
                <a:gd name="T24" fmla="*/ 129 w 294"/>
                <a:gd name="T25" fmla="*/ 31 h 268"/>
                <a:gd name="T26" fmla="*/ 93 w 294"/>
                <a:gd name="T27" fmla="*/ 53 h 268"/>
                <a:gd name="T28" fmla="*/ 61 w 294"/>
                <a:gd name="T29" fmla="*/ 59 h 268"/>
                <a:gd name="T30" fmla="*/ 21 w 294"/>
                <a:gd name="T31" fmla="*/ 95 h 268"/>
                <a:gd name="T32" fmla="*/ 18 w 294"/>
                <a:gd name="T33" fmla="*/ 105 h 268"/>
                <a:gd name="T34" fmla="*/ 11 w 294"/>
                <a:gd name="T35" fmla="*/ 134 h 268"/>
                <a:gd name="T36" fmla="*/ 5 w 294"/>
                <a:gd name="T37" fmla="*/ 163 h 268"/>
                <a:gd name="T38" fmla="*/ 0 w 294"/>
                <a:gd name="T39" fmla="*/ 189 h 268"/>
                <a:gd name="T40" fmla="*/ 9 w 294"/>
                <a:gd name="T41" fmla="*/ 206 h 268"/>
                <a:gd name="T42" fmla="*/ 33 w 294"/>
                <a:gd name="T43" fmla="*/ 217 h 268"/>
                <a:gd name="T44" fmla="*/ 87 w 294"/>
                <a:gd name="T45" fmla="*/ 235 h 268"/>
                <a:gd name="T46" fmla="*/ 139 w 294"/>
                <a:gd name="T47" fmla="*/ 259 h 268"/>
                <a:gd name="T48" fmla="*/ 180 w 294"/>
                <a:gd name="T49" fmla="*/ 262 h 268"/>
                <a:gd name="T50" fmla="*/ 214 w 294"/>
                <a:gd name="T51" fmla="*/ 253 h 268"/>
                <a:gd name="T52" fmla="*/ 267 w 294"/>
                <a:gd name="T53" fmla="*/ 247 h 268"/>
                <a:gd name="T54" fmla="*/ 286 w 294"/>
                <a:gd name="T55" fmla="*/ 2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4" h="268">
                  <a:moveTo>
                    <a:pt x="286" y="237"/>
                  </a:moveTo>
                  <a:cubicBezTo>
                    <a:pt x="292" y="230"/>
                    <a:pt x="294" y="222"/>
                    <a:pt x="292" y="213"/>
                  </a:cubicBezTo>
                  <a:cubicBezTo>
                    <a:pt x="291" y="209"/>
                    <a:pt x="291" y="206"/>
                    <a:pt x="290" y="203"/>
                  </a:cubicBezTo>
                  <a:cubicBezTo>
                    <a:pt x="289" y="196"/>
                    <a:pt x="288" y="189"/>
                    <a:pt x="285" y="183"/>
                  </a:cubicBezTo>
                  <a:cubicBezTo>
                    <a:pt x="280" y="176"/>
                    <a:pt x="276" y="168"/>
                    <a:pt x="272" y="160"/>
                  </a:cubicBezTo>
                  <a:cubicBezTo>
                    <a:pt x="265" y="146"/>
                    <a:pt x="261" y="131"/>
                    <a:pt x="261" y="115"/>
                  </a:cubicBezTo>
                  <a:cubicBezTo>
                    <a:pt x="261" y="104"/>
                    <a:pt x="261" y="93"/>
                    <a:pt x="259" y="83"/>
                  </a:cubicBezTo>
                  <a:cubicBezTo>
                    <a:pt x="259" y="78"/>
                    <a:pt x="256" y="76"/>
                    <a:pt x="253" y="73"/>
                  </a:cubicBezTo>
                  <a:cubicBezTo>
                    <a:pt x="254" y="74"/>
                    <a:pt x="256" y="75"/>
                    <a:pt x="258" y="73"/>
                  </a:cubicBezTo>
                  <a:cubicBezTo>
                    <a:pt x="259" y="58"/>
                    <a:pt x="254" y="45"/>
                    <a:pt x="242" y="36"/>
                  </a:cubicBezTo>
                  <a:cubicBezTo>
                    <a:pt x="227" y="25"/>
                    <a:pt x="212" y="16"/>
                    <a:pt x="195" y="8"/>
                  </a:cubicBezTo>
                  <a:cubicBezTo>
                    <a:pt x="177" y="0"/>
                    <a:pt x="161" y="4"/>
                    <a:pt x="145" y="15"/>
                  </a:cubicBezTo>
                  <a:cubicBezTo>
                    <a:pt x="139" y="19"/>
                    <a:pt x="134" y="25"/>
                    <a:pt x="129" y="31"/>
                  </a:cubicBezTo>
                  <a:cubicBezTo>
                    <a:pt x="119" y="41"/>
                    <a:pt x="107" y="50"/>
                    <a:pt x="93" y="53"/>
                  </a:cubicBezTo>
                  <a:cubicBezTo>
                    <a:pt x="82" y="56"/>
                    <a:pt x="71" y="57"/>
                    <a:pt x="61" y="59"/>
                  </a:cubicBezTo>
                  <a:cubicBezTo>
                    <a:pt x="41" y="64"/>
                    <a:pt x="26" y="74"/>
                    <a:pt x="21" y="95"/>
                  </a:cubicBezTo>
                  <a:cubicBezTo>
                    <a:pt x="20" y="99"/>
                    <a:pt x="19" y="102"/>
                    <a:pt x="18" y="105"/>
                  </a:cubicBezTo>
                  <a:cubicBezTo>
                    <a:pt x="14" y="115"/>
                    <a:pt x="12" y="124"/>
                    <a:pt x="11" y="134"/>
                  </a:cubicBezTo>
                  <a:cubicBezTo>
                    <a:pt x="9" y="144"/>
                    <a:pt x="8" y="153"/>
                    <a:pt x="5" y="163"/>
                  </a:cubicBezTo>
                  <a:cubicBezTo>
                    <a:pt x="2" y="171"/>
                    <a:pt x="0" y="180"/>
                    <a:pt x="0" y="189"/>
                  </a:cubicBezTo>
                  <a:cubicBezTo>
                    <a:pt x="0" y="196"/>
                    <a:pt x="3" y="201"/>
                    <a:pt x="9" y="206"/>
                  </a:cubicBezTo>
                  <a:cubicBezTo>
                    <a:pt x="16" y="212"/>
                    <a:pt x="25" y="214"/>
                    <a:pt x="33" y="217"/>
                  </a:cubicBezTo>
                  <a:cubicBezTo>
                    <a:pt x="51" y="223"/>
                    <a:pt x="70" y="226"/>
                    <a:pt x="87" y="235"/>
                  </a:cubicBezTo>
                  <a:cubicBezTo>
                    <a:pt x="104" y="244"/>
                    <a:pt x="122" y="251"/>
                    <a:pt x="139" y="259"/>
                  </a:cubicBezTo>
                  <a:cubicBezTo>
                    <a:pt x="152" y="266"/>
                    <a:pt x="165" y="268"/>
                    <a:pt x="180" y="262"/>
                  </a:cubicBezTo>
                  <a:cubicBezTo>
                    <a:pt x="191" y="258"/>
                    <a:pt x="203" y="255"/>
                    <a:pt x="214" y="253"/>
                  </a:cubicBezTo>
                  <a:cubicBezTo>
                    <a:pt x="232" y="251"/>
                    <a:pt x="250" y="250"/>
                    <a:pt x="267" y="247"/>
                  </a:cubicBezTo>
                  <a:cubicBezTo>
                    <a:pt x="275" y="247"/>
                    <a:pt x="282" y="245"/>
                    <a:pt x="286" y="237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"/>
            <p:cNvSpPr/>
            <p:nvPr/>
          </p:nvSpPr>
          <p:spPr bwMode="auto">
            <a:xfrm>
              <a:off x="11279188" y="4895850"/>
              <a:ext cx="1579563" cy="1130300"/>
            </a:xfrm>
            <a:custGeom>
              <a:avLst/>
              <a:gdLst>
                <a:gd name="T0" fmla="*/ 248 w 264"/>
                <a:gd name="T1" fmla="*/ 52 h 189"/>
                <a:gd name="T2" fmla="*/ 219 w 264"/>
                <a:gd name="T3" fmla="*/ 36 h 189"/>
                <a:gd name="T4" fmla="*/ 167 w 264"/>
                <a:gd name="T5" fmla="*/ 13 h 189"/>
                <a:gd name="T6" fmla="*/ 145 w 264"/>
                <a:gd name="T7" fmla="*/ 4 h 189"/>
                <a:gd name="T8" fmla="*/ 122 w 264"/>
                <a:gd name="T9" fmla="*/ 2 h 189"/>
                <a:gd name="T10" fmla="*/ 84 w 264"/>
                <a:gd name="T11" fmla="*/ 16 h 189"/>
                <a:gd name="T12" fmla="*/ 13 w 264"/>
                <a:gd name="T13" fmla="*/ 55 h 189"/>
                <a:gd name="T14" fmla="*/ 2 w 264"/>
                <a:gd name="T15" fmla="*/ 80 h 189"/>
                <a:gd name="T16" fmla="*/ 16 w 264"/>
                <a:gd name="T17" fmla="*/ 104 h 189"/>
                <a:gd name="T18" fmla="*/ 29 w 264"/>
                <a:gd name="T19" fmla="*/ 118 h 189"/>
                <a:gd name="T20" fmla="*/ 47 w 264"/>
                <a:gd name="T21" fmla="*/ 139 h 189"/>
                <a:gd name="T22" fmla="*/ 84 w 264"/>
                <a:gd name="T23" fmla="*/ 180 h 189"/>
                <a:gd name="T24" fmla="*/ 89 w 264"/>
                <a:gd name="T25" fmla="*/ 184 h 189"/>
                <a:gd name="T26" fmla="*/ 111 w 264"/>
                <a:gd name="T27" fmla="*/ 184 h 189"/>
                <a:gd name="T28" fmla="*/ 122 w 264"/>
                <a:gd name="T29" fmla="*/ 171 h 189"/>
                <a:gd name="T30" fmla="*/ 149 w 264"/>
                <a:gd name="T31" fmla="*/ 144 h 189"/>
                <a:gd name="T32" fmla="*/ 194 w 264"/>
                <a:gd name="T33" fmla="*/ 121 h 189"/>
                <a:gd name="T34" fmla="*/ 252 w 264"/>
                <a:gd name="T35" fmla="*/ 90 h 189"/>
                <a:gd name="T36" fmla="*/ 259 w 264"/>
                <a:gd name="T37" fmla="*/ 83 h 189"/>
                <a:gd name="T38" fmla="*/ 261 w 264"/>
                <a:gd name="T39" fmla="*/ 80 h 189"/>
                <a:gd name="T40" fmla="*/ 248 w 264"/>
                <a:gd name="T41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89">
                  <a:moveTo>
                    <a:pt x="248" y="52"/>
                  </a:moveTo>
                  <a:cubicBezTo>
                    <a:pt x="239" y="46"/>
                    <a:pt x="229" y="40"/>
                    <a:pt x="219" y="36"/>
                  </a:cubicBezTo>
                  <a:cubicBezTo>
                    <a:pt x="202" y="28"/>
                    <a:pt x="184" y="21"/>
                    <a:pt x="167" y="13"/>
                  </a:cubicBezTo>
                  <a:cubicBezTo>
                    <a:pt x="160" y="9"/>
                    <a:pt x="152" y="6"/>
                    <a:pt x="145" y="4"/>
                  </a:cubicBezTo>
                  <a:cubicBezTo>
                    <a:pt x="138" y="1"/>
                    <a:pt x="130" y="0"/>
                    <a:pt x="122" y="2"/>
                  </a:cubicBezTo>
                  <a:cubicBezTo>
                    <a:pt x="109" y="7"/>
                    <a:pt x="96" y="10"/>
                    <a:pt x="84" y="16"/>
                  </a:cubicBezTo>
                  <a:cubicBezTo>
                    <a:pt x="60" y="28"/>
                    <a:pt x="37" y="42"/>
                    <a:pt x="13" y="55"/>
                  </a:cubicBezTo>
                  <a:cubicBezTo>
                    <a:pt x="4" y="60"/>
                    <a:pt x="0" y="70"/>
                    <a:pt x="2" y="80"/>
                  </a:cubicBezTo>
                  <a:cubicBezTo>
                    <a:pt x="4" y="90"/>
                    <a:pt x="9" y="98"/>
                    <a:pt x="16" y="104"/>
                  </a:cubicBezTo>
                  <a:cubicBezTo>
                    <a:pt x="20" y="109"/>
                    <a:pt x="24" y="114"/>
                    <a:pt x="29" y="118"/>
                  </a:cubicBezTo>
                  <a:cubicBezTo>
                    <a:pt x="35" y="125"/>
                    <a:pt x="42" y="132"/>
                    <a:pt x="47" y="139"/>
                  </a:cubicBezTo>
                  <a:cubicBezTo>
                    <a:pt x="58" y="154"/>
                    <a:pt x="72" y="166"/>
                    <a:pt x="84" y="180"/>
                  </a:cubicBezTo>
                  <a:cubicBezTo>
                    <a:pt x="86" y="182"/>
                    <a:pt x="87" y="183"/>
                    <a:pt x="89" y="184"/>
                  </a:cubicBezTo>
                  <a:cubicBezTo>
                    <a:pt x="96" y="189"/>
                    <a:pt x="104" y="189"/>
                    <a:pt x="111" y="184"/>
                  </a:cubicBezTo>
                  <a:cubicBezTo>
                    <a:pt x="116" y="180"/>
                    <a:pt x="119" y="176"/>
                    <a:pt x="122" y="171"/>
                  </a:cubicBezTo>
                  <a:cubicBezTo>
                    <a:pt x="128" y="160"/>
                    <a:pt x="137" y="150"/>
                    <a:pt x="149" y="144"/>
                  </a:cubicBezTo>
                  <a:cubicBezTo>
                    <a:pt x="164" y="137"/>
                    <a:pt x="179" y="129"/>
                    <a:pt x="194" y="121"/>
                  </a:cubicBezTo>
                  <a:cubicBezTo>
                    <a:pt x="214" y="112"/>
                    <a:pt x="233" y="102"/>
                    <a:pt x="252" y="90"/>
                  </a:cubicBezTo>
                  <a:cubicBezTo>
                    <a:pt x="255" y="88"/>
                    <a:pt x="258" y="87"/>
                    <a:pt x="259" y="83"/>
                  </a:cubicBezTo>
                  <a:cubicBezTo>
                    <a:pt x="260" y="82"/>
                    <a:pt x="261" y="81"/>
                    <a:pt x="261" y="80"/>
                  </a:cubicBezTo>
                  <a:cubicBezTo>
                    <a:pt x="264" y="67"/>
                    <a:pt x="257" y="59"/>
                    <a:pt x="248" y="52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8"/>
            <p:cNvSpPr/>
            <p:nvPr/>
          </p:nvSpPr>
          <p:spPr bwMode="auto">
            <a:xfrm>
              <a:off x="11322050" y="5386388"/>
              <a:ext cx="974725" cy="1571625"/>
            </a:xfrm>
            <a:custGeom>
              <a:avLst/>
              <a:gdLst>
                <a:gd name="T0" fmla="*/ 99 w 163"/>
                <a:gd name="T1" fmla="*/ 2 h 263"/>
                <a:gd name="T2" fmla="*/ 119 w 163"/>
                <a:gd name="T3" fmla="*/ 2 h 263"/>
                <a:gd name="T4" fmla="*/ 149 w 163"/>
                <a:gd name="T5" fmla="*/ 33 h 263"/>
                <a:gd name="T6" fmla="*/ 146 w 163"/>
                <a:gd name="T7" fmla="*/ 66 h 263"/>
                <a:gd name="T8" fmla="*/ 149 w 163"/>
                <a:gd name="T9" fmla="*/ 115 h 263"/>
                <a:gd name="T10" fmla="*/ 162 w 163"/>
                <a:gd name="T11" fmla="*/ 215 h 263"/>
                <a:gd name="T12" fmla="*/ 158 w 163"/>
                <a:gd name="T13" fmla="*/ 239 h 263"/>
                <a:gd name="T14" fmla="*/ 148 w 163"/>
                <a:gd name="T15" fmla="*/ 245 h 263"/>
                <a:gd name="T16" fmla="*/ 114 w 163"/>
                <a:gd name="T17" fmla="*/ 251 h 263"/>
                <a:gd name="T18" fmla="*/ 57 w 163"/>
                <a:gd name="T19" fmla="*/ 260 h 263"/>
                <a:gd name="T20" fmla="*/ 17 w 163"/>
                <a:gd name="T21" fmla="*/ 263 h 263"/>
                <a:gd name="T22" fmla="*/ 6 w 163"/>
                <a:gd name="T23" fmla="*/ 256 h 263"/>
                <a:gd name="T24" fmla="*/ 3 w 163"/>
                <a:gd name="T25" fmla="*/ 224 h 263"/>
                <a:gd name="T26" fmla="*/ 5 w 163"/>
                <a:gd name="T27" fmla="*/ 182 h 263"/>
                <a:gd name="T28" fmla="*/ 1 w 163"/>
                <a:gd name="T29" fmla="*/ 161 h 263"/>
                <a:gd name="T30" fmla="*/ 3 w 163"/>
                <a:gd name="T31" fmla="*/ 137 h 263"/>
                <a:gd name="T32" fmla="*/ 27 w 163"/>
                <a:gd name="T33" fmla="*/ 64 h 263"/>
                <a:gd name="T34" fmla="*/ 35 w 163"/>
                <a:gd name="T35" fmla="*/ 40 h 263"/>
                <a:gd name="T36" fmla="*/ 53 w 163"/>
                <a:gd name="T37" fmla="*/ 9 h 263"/>
                <a:gd name="T38" fmla="*/ 64 w 163"/>
                <a:gd name="T39" fmla="*/ 3 h 263"/>
                <a:gd name="T40" fmla="*/ 99 w 163"/>
                <a:gd name="T4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263">
                  <a:moveTo>
                    <a:pt x="99" y="2"/>
                  </a:moveTo>
                  <a:cubicBezTo>
                    <a:pt x="104" y="2"/>
                    <a:pt x="112" y="2"/>
                    <a:pt x="119" y="2"/>
                  </a:cubicBezTo>
                  <a:cubicBezTo>
                    <a:pt x="135" y="0"/>
                    <a:pt x="150" y="18"/>
                    <a:pt x="149" y="33"/>
                  </a:cubicBezTo>
                  <a:cubicBezTo>
                    <a:pt x="148" y="44"/>
                    <a:pt x="147" y="55"/>
                    <a:pt x="146" y="66"/>
                  </a:cubicBezTo>
                  <a:cubicBezTo>
                    <a:pt x="145" y="83"/>
                    <a:pt x="147" y="99"/>
                    <a:pt x="149" y="115"/>
                  </a:cubicBezTo>
                  <a:cubicBezTo>
                    <a:pt x="154" y="148"/>
                    <a:pt x="159" y="182"/>
                    <a:pt x="162" y="215"/>
                  </a:cubicBezTo>
                  <a:cubicBezTo>
                    <a:pt x="163" y="223"/>
                    <a:pt x="162" y="231"/>
                    <a:pt x="158" y="239"/>
                  </a:cubicBezTo>
                  <a:cubicBezTo>
                    <a:pt x="155" y="242"/>
                    <a:pt x="152" y="244"/>
                    <a:pt x="148" y="245"/>
                  </a:cubicBezTo>
                  <a:cubicBezTo>
                    <a:pt x="137" y="247"/>
                    <a:pt x="125" y="250"/>
                    <a:pt x="114" y="251"/>
                  </a:cubicBezTo>
                  <a:cubicBezTo>
                    <a:pt x="95" y="254"/>
                    <a:pt x="76" y="257"/>
                    <a:pt x="57" y="260"/>
                  </a:cubicBezTo>
                  <a:cubicBezTo>
                    <a:pt x="44" y="262"/>
                    <a:pt x="30" y="262"/>
                    <a:pt x="17" y="263"/>
                  </a:cubicBezTo>
                  <a:cubicBezTo>
                    <a:pt x="12" y="263"/>
                    <a:pt x="9" y="260"/>
                    <a:pt x="6" y="256"/>
                  </a:cubicBezTo>
                  <a:cubicBezTo>
                    <a:pt x="1" y="246"/>
                    <a:pt x="0" y="235"/>
                    <a:pt x="3" y="224"/>
                  </a:cubicBezTo>
                  <a:cubicBezTo>
                    <a:pt x="8" y="210"/>
                    <a:pt x="8" y="196"/>
                    <a:pt x="5" y="182"/>
                  </a:cubicBezTo>
                  <a:cubicBezTo>
                    <a:pt x="3" y="175"/>
                    <a:pt x="2" y="168"/>
                    <a:pt x="1" y="161"/>
                  </a:cubicBezTo>
                  <a:cubicBezTo>
                    <a:pt x="0" y="153"/>
                    <a:pt x="0" y="145"/>
                    <a:pt x="3" y="137"/>
                  </a:cubicBezTo>
                  <a:cubicBezTo>
                    <a:pt x="9" y="112"/>
                    <a:pt x="18" y="88"/>
                    <a:pt x="27" y="64"/>
                  </a:cubicBezTo>
                  <a:cubicBezTo>
                    <a:pt x="30" y="56"/>
                    <a:pt x="32" y="48"/>
                    <a:pt x="35" y="40"/>
                  </a:cubicBezTo>
                  <a:cubicBezTo>
                    <a:pt x="38" y="28"/>
                    <a:pt x="45" y="18"/>
                    <a:pt x="53" y="9"/>
                  </a:cubicBezTo>
                  <a:cubicBezTo>
                    <a:pt x="55" y="5"/>
                    <a:pt x="59" y="4"/>
                    <a:pt x="64" y="3"/>
                  </a:cubicBezTo>
                  <a:cubicBezTo>
                    <a:pt x="75" y="1"/>
                    <a:pt x="86" y="2"/>
                    <a:pt x="99" y="2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稻壳儿设计师PPT@老油条PPT_2"/>
          <p:cNvGrpSpPr/>
          <p:nvPr/>
        </p:nvGrpSpPr>
        <p:grpSpPr>
          <a:xfrm>
            <a:off x="-523875" y="-581026"/>
            <a:ext cx="2352676" cy="1980761"/>
            <a:chOff x="-523876" y="-581026"/>
            <a:chExt cx="3575051" cy="3009901"/>
          </a:xfrm>
        </p:grpSpPr>
        <p:sp>
          <p:nvSpPr>
            <p:cNvPr id="48" name="Freeform 101"/>
            <p:cNvSpPr/>
            <p:nvPr/>
          </p:nvSpPr>
          <p:spPr bwMode="auto">
            <a:xfrm flipH="1">
              <a:off x="-427039" y="503237"/>
              <a:ext cx="1049338" cy="1925638"/>
            </a:xfrm>
            <a:custGeom>
              <a:avLst/>
              <a:gdLst>
                <a:gd name="T0" fmla="*/ 185 w 186"/>
                <a:gd name="T1" fmla="*/ 124 h 341"/>
                <a:gd name="T2" fmla="*/ 179 w 186"/>
                <a:gd name="T3" fmla="*/ 93 h 341"/>
                <a:gd name="T4" fmla="*/ 166 w 186"/>
                <a:gd name="T5" fmla="*/ 55 h 341"/>
                <a:gd name="T6" fmla="*/ 150 w 186"/>
                <a:gd name="T7" fmla="*/ 22 h 341"/>
                <a:gd name="T8" fmla="*/ 134 w 186"/>
                <a:gd name="T9" fmla="*/ 8 h 341"/>
                <a:gd name="T10" fmla="*/ 118 w 186"/>
                <a:gd name="T11" fmla="*/ 1 h 341"/>
                <a:gd name="T12" fmla="*/ 89 w 186"/>
                <a:gd name="T13" fmla="*/ 12 h 341"/>
                <a:gd name="T14" fmla="*/ 54 w 186"/>
                <a:gd name="T15" fmla="*/ 54 h 341"/>
                <a:gd name="T16" fmla="*/ 6 w 186"/>
                <a:gd name="T17" fmla="*/ 122 h 341"/>
                <a:gd name="T18" fmla="*/ 1 w 186"/>
                <a:gd name="T19" fmla="*/ 145 h 341"/>
                <a:gd name="T20" fmla="*/ 6 w 186"/>
                <a:gd name="T21" fmla="*/ 181 h 341"/>
                <a:gd name="T22" fmla="*/ 26 w 186"/>
                <a:gd name="T23" fmla="*/ 256 h 341"/>
                <a:gd name="T24" fmla="*/ 38 w 186"/>
                <a:gd name="T25" fmla="*/ 295 h 341"/>
                <a:gd name="T26" fmla="*/ 53 w 186"/>
                <a:gd name="T27" fmla="*/ 327 h 341"/>
                <a:gd name="T28" fmla="*/ 77 w 186"/>
                <a:gd name="T29" fmla="*/ 339 h 341"/>
                <a:gd name="T30" fmla="*/ 125 w 186"/>
                <a:gd name="T31" fmla="*/ 305 h 341"/>
                <a:gd name="T32" fmla="*/ 145 w 186"/>
                <a:gd name="T33" fmla="*/ 266 h 341"/>
                <a:gd name="T34" fmla="*/ 164 w 186"/>
                <a:gd name="T35" fmla="*/ 217 h 341"/>
                <a:gd name="T36" fmla="*/ 178 w 186"/>
                <a:gd name="T37" fmla="*/ 173 h 341"/>
                <a:gd name="T38" fmla="*/ 185 w 186"/>
                <a:gd name="T39" fmla="*/ 1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341">
                  <a:moveTo>
                    <a:pt x="185" y="124"/>
                  </a:moveTo>
                  <a:cubicBezTo>
                    <a:pt x="184" y="113"/>
                    <a:pt x="182" y="103"/>
                    <a:pt x="179" y="93"/>
                  </a:cubicBezTo>
                  <a:cubicBezTo>
                    <a:pt x="175" y="80"/>
                    <a:pt x="170" y="68"/>
                    <a:pt x="166" y="55"/>
                  </a:cubicBezTo>
                  <a:cubicBezTo>
                    <a:pt x="162" y="43"/>
                    <a:pt x="157" y="32"/>
                    <a:pt x="150" y="22"/>
                  </a:cubicBezTo>
                  <a:cubicBezTo>
                    <a:pt x="146" y="15"/>
                    <a:pt x="141" y="10"/>
                    <a:pt x="134" y="8"/>
                  </a:cubicBezTo>
                  <a:cubicBezTo>
                    <a:pt x="129" y="4"/>
                    <a:pt x="124" y="1"/>
                    <a:pt x="118" y="1"/>
                  </a:cubicBezTo>
                  <a:cubicBezTo>
                    <a:pt x="106" y="0"/>
                    <a:pt x="97" y="4"/>
                    <a:pt x="89" y="12"/>
                  </a:cubicBezTo>
                  <a:cubicBezTo>
                    <a:pt x="77" y="25"/>
                    <a:pt x="65" y="39"/>
                    <a:pt x="54" y="54"/>
                  </a:cubicBezTo>
                  <a:cubicBezTo>
                    <a:pt x="37" y="76"/>
                    <a:pt x="20" y="98"/>
                    <a:pt x="6" y="122"/>
                  </a:cubicBezTo>
                  <a:cubicBezTo>
                    <a:pt x="2" y="129"/>
                    <a:pt x="0" y="137"/>
                    <a:pt x="1" y="145"/>
                  </a:cubicBezTo>
                  <a:cubicBezTo>
                    <a:pt x="2" y="157"/>
                    <a:pt x="3" y="169"/>
                    <a:pt x="6" y="181"/>
                  </a:cubicBezTo>
                  <a:cubicBezTo>
                    <a:pt x="12" y="206"/>
                    <a:pt x="18" y="231"/>
                    <a:pt x="26" y="256"/>
                  </a:cubicBezTo>
                  <a:cubicBezTo>
                    <a:pt x="30" y="269"/>
                    <a:pt x="35" y="282"/>
                    <a:pt x="38" y="295"/>
                  </a:cubicBezTo>
                  <a:cubicBezTo>
                    <a:pt x="42" y="306"/>
                    <a:pt x="47" y="317"/>
                    <a:pt x="53" y="327"/>
                  </a:cubicBezTo>
                  <a:cubicBezTo>
                    <a:pt x="58" y="336"/>
                    <a:pt x="67" y="341"/>
                    <a:pt x="77" y="339"/>
                  </a:cubicBezTo>
                  <a:cubicBezTo>
                    <a:pt x="99" y="336"/>
                    <a:pt x="116" y="327"/>
                    <a:pt x="125" y="305"/>
                  </a:cubicBezTo>
                  <a:cubicBezTo>
                    <a:pt x="133" y="292"/>
                    <a:pt x="139" y="279"/>
                    <a:pt x="145" y="266"/>
                  </a:cubicBezTo>
                  <a:cubicBezTo>
                    <a:pt x="153" y="250"/>
                    <a:pt x="159" y="234"/>
                    <a:pt x="164" y="217"/>
                  </a:cubicBezTo>
                  <a:cubicBezTo>
                    <a:pt x="168" y="203"/>
                    <a:pt x="171" y="187"/>
                    <a:pt x="178" y="173"/>
                  </a:cubicBezTo>
                  <a:cubicBezTo>
                    <a:pt x="184" y="157"/>
                    <a:pt x="186" y="141"/>
                    <a:pt x="185" y="124"/>
                  </a:cubicBezTo>
                  <a:close/>
                </a:path>
              </a:pathLst>
            </a:custGeom>
            <a:solidFill>
              <a:srgbClr val="5F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2"/>
            <p:cNvSpPr/>
            <p:nvPr/>
          </p:nvSpPr>
          <p:spPr bwMode="auto">
            <a:xfrm flipH="1">
              <a:off x="646112" y="-276226"/>
              <a:ext cx="1303338" cy="920750"/>
            </a:xfrm>
            <a:custGeom>
              <a:avLst/>
              <a:gdLst>
                <a:gd name="T0" fmla="*/ 225 w 231"/>
                <a:gd name="T1" fmla="*/ 127 h 163"/>
                <a:gd name="T2" fmla="*/ 210 w 231"/>
                <a:gd name="T3" fmla="*/ 97 h 163"/>
                <a:gd name="T4" fmla="*/ 179 w 231"/>
                <a:gd name="T5" fmla="*/ 49 h 163"/>
                <a:gd name="T6" fmla="*/ 166 w 231"/>
                <a:gd name="T7" fmla="*/ 30 h 163"/>
                <a:gd name="T8" fmla="*/ 148 w 231"/>
                <a:gd name="T9" fmla="*/ 17 h 163"/>
                <a:gd name="T10" fmla="*/ 108 w 231"/>
                <a:gd name="T11" fmla="*/ 7 h 163"/>
                <a:gd name="T12" fmla="*/ 27 w 231"/>
                <a:gd name="T13" fmla="*/ 1 h 163"/>
                <a:gd name="T14" fmla="*/ 4 w 231"/>
                <a:gd name="T15" fmla="*/ 16 h 163"/>
                <a:gd name="T16" fmla="*/ 3 w 231"/>
                <a:gd name="T17" fmla="*/ 44 h 163"/>
                <a:gd name="T18" fmla="*/ 6 w 231"/>
                <a:gd name="T19" fmla="*/ 62 h 163"/>
                <a:gd name="T20" fmla="*/ 10 w 231"/>
                <a:gd name="T21" fmla="*/ 90 h 163"/>
                <a:gd name="T22" fmla="*/ 19 w 231"/>
                <a:gd name="T23" fmla="*/ 145 h 163"/>
                <a:gd name="T24" fmla="*/ 20 w 231"/>
                <a:gd name="T25" fmla="*/ 150 h 163"/>
                <a:gd name="T26" fmla="*/ 40 w 231"/>
                <a:gd name="T27" fmla="*/ 163 h 163"/>
                <a:gd name="T28" fmla="*/ 55 w 231"/>
                <a:gd name="T29" fmla="*/ 158 h 163"/>
                <a:gd name="T30" fmla="*/ 92 w 231"/>
                <a:gd name="T31" fmla="*/ 150 h 163"/>
                <a:gd name="T32" fmla="*/ 143 w 231"/>
                <a:gd name="T33" fmla="*/ 155 h 163"/>
                <a:gd name="T34" fmla="*/ 209 w 231"/>
                <a:gd name="T35" fmla="*/ 160 h 163"/>
                <a:gd name="T36" fmla="*/ 218 w 231"/>
                <a:gd name="T37" fmla="*/ 159 h 163"/>
                <a:gd name="T38" fmla="*/ 221 w 231"/>
                <a:gd name="T39" fmla="*/ 157 h 163"/>
                <a:gd name="T40" fmla="*/ 225 w 231"/>
                <a:gd name="T41" fmla="*/ 12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163">
                  <a:moveTo>
                    <a:pt x="225" y="127"/>
                  </a:moveTo>
                  <a:cubicBezTo>
                    <a:pt x="222" y="117"/>
                    <a:pt x="216" y="107"/>
                    <a:pt x="210" y="97"/>
                  </a:cubicBezTo>
                  <a:cubicBezTo>
                    <a:pt x="200" y="81"/>
                    <a:pt x="189" y="66"/>
                    <a:pt x="179" y="49"/>
                  </a:cubicBezTo>
                  <a:cubicBezTo>
                    <a:pt x="175" y="43"/>
                    <a:pt x="171" y="36"/>
                    <a:pt x="166" y="30"/>
                  </a:cubicBezTo>
                  <a:cubicBezTo>
                    <a:pt x="161" y="24"/>
                    <a:pt x="155" y="19"/>
                    <a:pt x="148" y="17"/>
                  </a:cubicBezTo>
                  <a:cubicBezTo>
                    <a:pt x="135" y="13"/>
                    <a:pt x="121" y="9"/>
                    <a:pt x="108" y="7"/>
                  </a:cubicBezTo>
                  <a:cubicBezTo>
                    <a:pt x="81" y="4"/>
                    <a:pt x="54" y="3"/>
                    <a:pt x="27" y="1"/>
                  </a:cubicBezTo>
                  <a:cubicBezTo>
                    <a:pt x="17" y="0"/>
                    <a:pt x="8" y="6"/>
                    <a:pt x="4" y="16"/>
                  </a:cubicBezTo>
                  <a:cubicBezTo>
                    <a:pt x="0" y="26"/>
                    <a:pt x="1" y="35"/>
                    <a:pt x="3" y="44"/>
                  </a:cubicBezTo>
                  <a:cubicBezTo>
                    <a:pt x="3" y="50"/>
                    <a:pt x="5" y="56"/>
                    <a:pt x="6" y="62"/>
                  </a:cubicBezTo>
                  <a:cubicBezTo>
                    <a:pt x="8" y="72"/>
                    <a:pt x="10" y="81"/>
                    <a:pt x="10" y="90"/>
                  </a:cubicBezTo>
                  <a:cubicBezTo>
                    <a:pt x="11" y="109"/>
                    <a:pt x="16" y="127"/>
                    <a:pt x="19" y="145"/>
                  </a:cubicBezTo>
                  <a:cubicBezTo>
                    <a:pt x="19" y="147"/>
                    <a:pt x="20" y="149"/>
                    <a:pt x="20" y="150"/>
                  </a:cubicBezTo>
                  <a:cubicBezTo>
                    <a:pt x="24" y="159"/>
                    <a:pt x="30" y="163"/>
                    <a:pt x="40" y="163"/>
                  </a:cubicBezTo>
                  <a:cubicBezTo>
                    <a:pt x="45" y="162"/>
                    <a:pt x="50" y="161"/>
                    <a:pt x="55" y="158"/>
                  </a:cubicBezTo>
                  <a:cubicBezTo>
                    <a:pt x="67" y="152"/>
                    <a:pt x="79" y="149"/>
                    <a:pt x="92" y="150"/>
                  </a:cubicBezTo>
                  <a:cubicBezTo>
                    <a:pt x="109" y="152"/>
                    <a:pt x="126" y="153"/>
                    <a:pt x="143" y="155"/>
                  </a:cubicBezTo>
                  <a:cubicBezTo>
                    <a:pt x="165" y="158"/>
                    <a:pt x="187" y="160"/>
                    <a:pt x="209" y="160"/>
                  </a:cubicBezTo>
                  <a:cubicBezTo>
                    <a:pt x="212" y="160"/>
                    <a:pt x="215" y="161"/>
                    <a:pt x="218" y="159"/>
                  </a:cubicBezTo>
                  <a:cubicBezTo>
                    <a:pt x="219" y="158"/>
                    <a:pt x="221" y="158"/>
                    <a:pt x="221" y="157"/>
                  </a:cubicBezTo>
                  <a:cubicBezTo>
                    <a:pt x="231" y="148"/>
                    <a:pt x="229" y="137"/>
                    <a:pt x="225" y="127"/>
                  </a:cubicBezTo>
                  <a:close/>
                </a:path>
              </a:pathLst>
            </a:custGeom>
            <a:solidFill>
              <a:srgbClr val="BB9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3"/>
            <p:cNvSpPr/>
            <p:nvPr/>
          </p:nvSpPr>
          <p:spPr bwMode="auto">
            <a:xfrm flipH="1">
              <a:off x="-523876" y="-508001"/>
              <a:ext cx="1570038" cy="1943101"/>
            </a:xfrm>
            <a:custGeom>
              <a:avLst/>
              <a:gdLst>
                <a:gd name="T0" fmla="*/ 39 w 278"/>
                <a:gd name="T1" fmla="*/ 29 h 344"/>
                <a:gd name="T2" fmla="*/ 58 w 278"/>
                <a:gd name="T3" fmla="*/ 13 h 344"/>
                <a:gd name="T4" fmla="*/ 110 w 278"/>
                <a:gd name="T5" fmla="*/ 20 h 344"/>
                <a:gd name="T6" fmla="*/ 134 w 278"/>
                <a:gd name="T7" fmla="*/ 54 h 344"/>
                <a:gd name="T8" fmla="*/ 174 w 278"/>
                <a:gd name="T9" fmla="*/ 97 h 344"/>
                <a:gd name="T10" fmla="*/ 264 w 278"/>
                <a:gd name="T11" fmla="*/ 183 h 344"/>
                <a:gd name="T12" fmla="*/ 278 w 278"/>
                <a:gd name="T13" fmla="*/ 208 h 344"/>
                <a:gd name="T14" fmla="*/ 274 w 278"/>
                <a:gd name="T15" fmla="*/ 222 h 344"/>
                <a:gd name="T16" fmla="*/ 246 w 278"/>
                <a:gd name="T17" fmla="*/ 254 h 344"/>
                <a:gd name="T18" fmla="*/ 198 w 278"/>
                <a:gd name="T19" fmla="*/ 306 h 344"/>
                <a:gd name="T20" fmla="*/ 163 w 278"/>
                <a:gd name="T21" fmla="*/ 340 h 344"/>
                <a:gd name="T22" fmla="*/ 148 w 278"/>
                <a:gd name="T23" fmla="*/ 342 h 344"/>
                <a:gd name="T24" fmla="*/ 120 w 278"/>
                <a:gd name="T25" fmla="*/ 314 h 344"/>
                <a:gd name="T26" fmla="*/ 89 w 278"/>
                <a:gd name="T27" fmla="*/ 273 h 344"/>
                <a:gd name="T28" fmla="*/ 70 w 278"/>
                <a:gd name="T29" fmla="*/ 256 h 344"/>
                <a:gd name="T30" fmla="*/ 52 w 278"/>
                <a:gd name="T31" fmla="*/ 231 h 344"/>
                <a:gd name="T32" fmla="*/ 18 w 278"/>
                <a:gd name="T33" fmla="*/ 143 h 344"/>
                <a:gd name="T34" fmla="*/ 7 w 278"/>
                <a:gd name="T35" fmla="*/ 115 h 344"/>
                <a:gd name="T36" fmla="*/ 1 w 278"/>
                <a:gd name="T37" fmla="*/ 71 h 344"/>
                <a:gd name="T38" fmla="*/ 7 w 278"/>
                <a:gd name="T39" fmla="*/ 57 h 344"/>
                <a:gd name="T40" fmla="*/ 39 w 278"/>
                <a:gd name="T41" fmla="*/ 2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344">
                  <a:moveTo>
                    <a:pt x="39" y="29"/>
                  </a:moveTo>
                  <a:cubicBezTo>
                    <a:pt x="44" y="25"/>
                    <a:pt x="51" y="20"/>
                    <a:pt x="58" y="13"/>
                  </a:cubicBezTo>
                  <a:cubicBezTo>
                    <a:pt x="72" y="0"/>
                    <a:pt x="101" y="5"/>
                    <a:pt x="110" y="20"/>
                  </a:cubicBezTo>
                  <a:cubicBezTo>
                    <a:pt x="118" y="31"/>
                    <a:pt x="126" y="42"/>
                    <a:pt x="134" y="54"/>
                  </a:cubicBezTo>
                  <a:cubicBezTo>
                    <a:pt x="146" y="70"/>
                    <a:pt x="160" y="84"/>
                    <a:pt x="174" y="97"/>
                  </a:cubicBezTo>
                  <a:cubicBezTo>
                    <a:pt x="205" y="125"/>
                    <a:pt x="235" y="153"/>
                    <a:pt x="264" y="183"/>
                  </a:cubicBezTo>
                  <a:cubicBezTo>
                    <a:pt x="271" y="190"/>
                    <a:pt x="277" y="198"/>
                    <a:pt x="278" y="208"/>
                  </a:cubicBezTo>
                  <a:cubicBezTo>
                    <a:pt x="278" y="214"/>
                    <a:pt x="277" y="218"/>
                    <a:pt x="274" y="222"/>
                  </a:cubicBezTo>
                  <a:cubicBezTo>
                    <a:pt x="265" y="233"/>
                    <a:pt x="256" y="244"/>
                    <a:pt x="246" y="254"/>
                  </a:cubicBezTo>
                  <a:cubicBezTo>
                    <a:pt x="230" y="272"/>
                    <a:pt x="214" y="289"/>
                    <a:pt x="198" y="306"/>
                  </a:cubicBezTo>
                  <a:cubicBezTo>
                    <a:pt x="187" y="318"/>
                    <a:pt x="175" y="329"/>
                    <a:pt x="163" y="340"/>
                  </a:cubicBezTo>
                  <a:cubicBezTo>
                    <a:pt x="158" y="344"/>
                    <a:pt x="153" y="344"/>
                    <a:pt x="148" y="342"/>
                  </a:cubicBezTo>
                  <a:cubicBezTo>
                    <a:pt x="135" y="336"/>
                    <a:pt x="125" y="326"/>
                    <a:pt x="120" y="314"/>
                  </a:cubicBezTo>
                  <a:cubicBezTo>
                    <a:pt x="113" y="297"/>
                    <a:pt x="103" y="284"/>
                    <a:pt x="89" y="273"/>
                  </a:cubicBezTo>
                  <a:cubicBezTo>
                    <a:pt x="82" y="267"/>
                    <a:pt x="76" y="262"/>
                    <a:pt x="70" y="256"/>
                  </a:cubicBezTo>
                  <a:cubicBezTo>
                    <a:pt x="62" y="249"/>
                    <a:pt x="56" y="241"/>
                    <a:pt x="52" y="231"/>
                  </a:cubicBezTo>
                  <a:cubicBezTo>
                    <a:pt x="39" y="203"/>
                    <a:pt x="28" y="173"/>
                    <a:pt x="18" y="143"/>
                  </a:cubicBezTo>
                  <a:cubicBezTo>
                    <a:pt x="15" y="134"/>
                    <a:pt x="12" y="124"/>
                    <a:pt x="7" y="115"/>
                  </a:cubicBezTo>
                  <a:cubicBezTo>
                    <a:pt x="1" y="101"/>
                    <a:pt x="1" y="86"/>
                    <a:pt x="1" y="71"/>
                  </a:cubicBezTo>
                  <a:cubicBezTo>
                    <a:pt x="0" y="66"/>
                    <a:pt x="3" y="61"/>
                    <a:pt x="7" y="57"/>
                  </a:cubicBezTo>
                  <a:cubicBezTo>
                    <a:pt x="16" y="47"/>
                    <a:pt x="27" y="40"/>
                    <a:pt x="39" y="29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4"/>
            <p:cNvSpPr/>
            <p:nvPr/>
          </p:nvSpPr>
          <p:spPr bwMode="auto">
            <a:xfrm flipH="1">
              <a:off x="741362" y="-581026"/>
              <a:ext cx="2309813" cy="998538"/>
            </a:xfrm>
            <a:custGeom>
              <a:avLst/>
              <a:gdLst>
                <a:gd name="T0" fmla="*/ 2 w 409"/>
                <a:gd name="T1" fmla="*/ 73 h 177"/>
                <a:gd name="T2" fmla="*/ 106 w 409"/>
                <a:gd name="T3" fmla="*/ 126 h 177"/>
                <a:gd name="T4" fmla="*/ 159 w 409"/>
                <a:gd name="T5" fmla="*/ 153 h 177"/>
                <a:gd name="T6" fmla="*/ 205 w 409"/>
                <a:gd name="T7" fmla="*/ 171 h 177"/>
                <a:gd name="T8" fmla="*/ 270 w 409"/>
                <a:gd name="T9" fmla="*/ 143 h 177"/>
                <a:gd name="T10" fmla="*/ 319 w 409"/>
                <a:gd name="T11" fmla="*/ 65 h 177"/>
                <a:gd name="T12" fmla="*/ 407 w 409"/>
                <a:gd name="T13" fmla="*/ 5 h 177"/>
                <a:gd name="T14" fmla="*/ 406 w 409"/>
                <a:gd name="T15" fmla="*/ 1 h 177"/>
                <a:gd name="T16" fmla="*/ 282 w 409"/>
                <a:gd name="T17" fmla="*/ 108 h 177"/>
                <a:gd name="T18" fmla="*/ 263 w 409"/>
                <a:gd name="T19" fmla="*/ 147 h 177"/>
                <a:gd name="T20" fmla="*/ 221 w 409"/>
                <a:gd name="T21" fmla="*/ 169 h 177"/>
                <a:gd name="T22" fmla="*/ 167 w 409"/>
                <a:gd name="T23" fmla="*/ 153 h 177"/>
                <a:gd name="T24" fmla="*/ 118 w 409"/>
                <a:gd name="T25" fmla="*/ 128 h 177"/>
                <a:gd name="T26" fmla="*/ 4 w 409"/>
                <a:gd name="T27" fmla="*/ 69 h 177"/>
                <a:gd name="T28" fmla="*/ 2 w 409"/>
                <a:gd name="T29" fmla="*/ 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177">
                  <a:moveTo>
                    <a:pt x="2" y="73"/>
                  </a:moveTo>
                  <a:cubicBezTo>
                    <a:pt x="37" y="91"/>
                    <a:pt x="71" y="108"/>
                    <a:pt x="106" y="126"/>
                  </a:cubicBezTo>
                  <a:cubicBezTo>
                    <a:pt x="123" y="135"/>
                    <a:pt x="141" y="144"/>
                    <a:pt x="159" y="153"/>
                  </a:cubicBezTo>
                  <a:cubicBezTo>
                    <a:pt x="173" y="160"/>
                    <a:pt x="188" y="168"/>
                    <a:pt x="205" y="171"/>
                  </a:cubicBezTo>
                  <a:cubicBezTo>
                    <a:pt x="231" y="177"/>
                    <a:pt x="258" y="169"/>
                    <a:pt x="270" y="143"/>
                  </a:cubicBezTo>
                  <a:cubicBezTo>
                    <a:pt x="283" y="114"/>
                    <a:pt x="297" y="88"/>
                    <a:pt x="319" y="65"/>
                  </a:cubicBezTo>
                  <a:cubicBezTo>
                    <a:pt x="343" y="39"/>
                    <a:pt x="374" y="18"/>
                    <a:pt x="407" y="5"/>
                  </a:cubicBezTo>
                  <a:cubicBezTo>
                    <a:pt x="409" y="4"/>
                    <a:pt x="408" y="0"/>
                    <a:pt x="406" y="1"/>
                  </a:cubicBezTo>
                  <a:cubicBezTo>
                    <a:pt x="354" y="22"/>
                    <a:pt x="310" y="59"/>
                    <a:pt x="282" y="108"/>
                  </a:cubicBezTo>
                  <a:cubicBezTo>
                    <a:pt x="275" y="120"/>
                    <a:pt x="270" y="134"/>
                    <a:pt x="263" y="147"/>
                  </a:cubicBezTo>
                  <a:cubicBezTo>
                    <a:pt x="255" y="162"/>
                    <a:pt x="238" y="169"/>
                    <a:pt x="221" y="169"/>
                  </a:cubicBezTo>
                  <a:cubicBezTo>
                    <a:pt x="202" y="169"/>
                    <a:pt x="184" y="161"/>
                    <a:pt x="167" y="153"/>
                  </a:cubicBezTo>
                  <a:cubicBezTo>
                    <a:pt x="151" y="144"/>
                    <a:pt x="135" y="136"/>
                    <a:pt x="118" y="128"/>
                  </a:cubicBezTo>
                  <a:cubicBezTo>
                    <a:pt x="80" y="108"/>
                    <a:pt x="42" y="89"/>
                    <a:pt x="4" y="69"/>
                  </a:cubicBezTo>
                  <a:cubicBezTo>
                    <a:pt x="2" y="68"/>
                    <a:pt x="0" y="72"/>
                    <a:pt x="2" y="73"/>
                  </a:cubicBezTo>
                  <a:close/>
                </a:path>
              </a:pathLst>
            </a:custGeom>
            <a:solidFill>
              <a:srgbClr val="4A3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3" name="稻壳儿设计师PPT@老油条PPT_3"/>
          <p:cNvSpPr/>
          <p:nvPr/>
        </p:nvSpPr>
        <p:spPr>
          <a:xfrm>
            <a:off x="3628571" y="422583"/>
            <a:ext cx="493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44342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工作完成情况</a:t>
            </a:r>
          </a:p>
        </p:txBody>
      </p:sp>
      <p:sp>
        <p:nvSpPr>
          <p:cNvPr id="13" name="稻壳儿设计师PPT@老油条PPT_4"/>
          <p:cNvSpPr/>
          <p:nvPr/>
        </p:nvSpPr>
        <p:spPr>
          <a:xfrm rot="1800000">
            <a:off x="1466772" y="2059577"/>
            <a:ext cx="1584961" cy="1584960"/>
          </a:xfrm>
          <a:prstGeom prst="roundRect">
            <a:avLst/>
          </a:prstGeom>
          <a:solidFill>
            <a:srgbClr val="443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稻壳儿设计师PPT@老油条PPT_5"/>
          <p:cNvSpPr/>
          <p:nvPr/>
        </p:nvSpPr>
        <p:spPr>
          <a:xfrm rot="1800000">
            <a:off x="1623527" y="2059577"/>
            <a:ext cx="1584961" cy="1584960"/>
          </a:xfrm>
          <a:prstGeom prst="roundRect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稻壳儿设计师PPT@老油条PPT_6"/>
          <p:cNvSpPr/>
          <p:nvPr/>
        </p:nvSpPr>
        <p:spPr>
          <a:xfrm rot="1800000">
            <a:off x="5225142" y="2059577"/>
            <a:ext cx="1584961" cy="1584960"/>
          </a:xfrm>
          <a:prstGeom prst="roundRect">
            <a:avLst/>
          </a:prstGeom>
          <a:solidFill>
            <a:srgbClr val="443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稻壳儿设计师PPT@老油条PPT_7"/>
          <p:cNvSpPr/>
          <p:nvPr/>
        </p:nvSpPr>
        <p:spPr>
          <a:xfrm rot="1800000">
            <a:off x="5381897" y="2059577"/>
            <a:ext cx="1584961" cy="1584960"/>
          </a:xfrm>
          <a:prstGeom prst="roundRect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稻壳儿设计师PPT@老油条PPT_8"/>
          <p:cNvSpPr/>
          <p:nvPr/>
        </p:nvSpPr>
        <p:spPr>
          <a:xfrm rot="1800000">
            <a:off x="8983513" y="2059577"/>
            <a:ext cx="1584961" cy="1584960"/>
          </a:xfrm>
          <a:prstGeom prst="roundRect">
            <a:avLst/>
          </a:prstGeom>
          <a:solidFill>
            <a:srgbClr val="443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稻壳儿设计师PPT@老油条PPT_9"/>
          <p:cNvSpPr/>
          <p:nvPr/>
        </p:nvSpPr>
        <p:spPr>
          <a:xfrm rot="1800000">
            <a:off x="9140268" y="2059577"/>
            <a:ext cx="1584961" cy="1584960"/>
          </a:xfrm>
          <a:prstGeom prst="roundRect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稻壳儿设计师PPT@老油条PPT_10"/>
          <p:cNvSpPr/>
          <p:nvPr/>
        </p:nvSpPr>
        <p:spPr>
          <a:xfrm>
            <a:off x="2224776" y="2591288"/>
            <a:ext cx="382462" cy="521539"/>
          </a:xfrm>
          <a:custGeom>
            <a:avLst/>
            <a:gdLst>
              <a:gd name="connsiteX0" fmla="*/ 104775 w 209550"/>
              <a:gd name="connsiteY0" fmla="*/ 38100 h 285750"/>
              <a:gd name="connsiteX1" fmla="*/ 0 w 209550"/>
              <a:gd name="connsiteY1" fmla="*/ 142875 h 285750"/>
              <a:gd name="connsiteX2" fmla="*/ 104775 w 209550"/>
              <a:gd name="connsiteY2" fmla="*/ 247650 h 285750"/>
              <a:gd name="connsiteX3" fmla="*/ 209550 w 209550"/>
              <a:gd name="connsiteY3" fmla="*/ 142875 h 285750"/>
              <a:gd name="connsiteX4" fmla="*/ 104775 w 209550"/>
              <a:gd name="connsiteY4" fmla="*/ 38100 h 285750"/>
              <a:gd name="connsiteX5" fmla="*/ 123825 w 209550"/>
              <a:gd name="connsiteY5" fmla="*/ 152400 h 285750"/>
              <a:gd name="connsiteX6" fmla="*/ 104775 w 209550"/>
              <a:gd name="connsiteY6" fmla="*/ 152400 h 285750"/>
              <a:gd name="connsiteX7" fmla="*/ 95250 w 209550"/>
              <a:gd name="connsiteY7" fmla="*/ 142875 h 285750"/>
              <a:gd name="connsiteX8" fmla="*/ 95250 w 209550"/>
              <a:gd name="connsiteY8" fmla="*/ 104775 h 285750"/>
              <a:gd name="connsiteX9" fmla="*/ 104775 w 209550"/>
              <a:gd name="connsiteY9" fmla="*/ 95250 h 285750"/>
              <a:gd name="connsiteX10" fmla="*/ 114300 w 209550"/>
              <a:gd name="connsiteY10" fmla="*/ 104775 h 285750"/>
              <a:gd name="connsiteX11" fmla="*/ 114300 w 209550"/>
              <a:gd name="connsiteY11" fmla="*/ 133350 h 285750"/>
              <a:gd name="connsiteX12" fmla="*/ 123825 w 209550"/>
              <a:gd name="connsiteY12" fmla="*/ 133350 h 285750"/>
              <a:gd name="connsiteX13" fmla="*/ 133350 w 209550"/>
              <a:gd name="connsiteY13" fmla="*/ 142875 h 285750"/>
              <a:gd name="connsiteX14" fmla="*/ 123825 w 209550"/>
              <a:gd name="connsiteY14" fmla="*/ 152400 h 285750"/>
              <a:gd name="connsiteX15" fmla="*/ 155258 w 209550"/>
              <a:gd name="connsiteY15" fmla="*/ 255270 h 285750"/>
              <a:gd name="connsiteX16" fmla="*/ 149543 w 209550"/>
              <a:gd name="connsiteY16" fmla="*/ 278130 h 285750"/>
              <a:gd name="connsiteX17" fmla="*/ 140018 w 209550"/>
              <a:gd name="connsiteY17" fmla="*/ 285750 h 285750"/>
              <a:gd name="connsiteX18" fmla="*/ 69533 w 209550"/>
              <a:gd name="connsiteY18" fmla="*/ 285750 h 285750"/>
              <a:gd name="connsiteX19" fmla="*/ 60008 w 209550"/>
              <a:gd name="connsiteY19" fmla="*/ 278130 h 285750"/>
              <a:gd name="connsiteX20" fmla="*/ 54293 w 209550"/>
              <a:gd name="connsiteY20" fmla="*/ 255270 h 285750"/>
              <a:gd name="connsiteX21" fmla="*/ 104775 w 209550"/>
              <a:gd name="connsiteY21" fmla="*/ 266700 h 285750"/>
              <a:gd name="connsiteX22" fmla="*/ 155258 w 209550"/>
              <a:gd name="connsiteY22" fmla="*/ 255270 h 285750"/>
              <a:gd name="connsiteX23" fmla="*/ 54293 w 209550"/>
              <a:gd name="connsiteY23" fmla="*/ 30480 h 285750"/>
              <a:gd name="connsiteX24" fmla="*/ 60008 w 209550"/>
              <a:gd name="connsiteY24" fmla="*/ 7620 h 285750"/>
              <a:gd name="connsiteX25" fmla="*/ 69533 w 209550"/>
              <a:gd name="connsiteY25" fmla="*/ 0 h 285750"/>
              <a:gd name="connsiteX26" fmla="*/ 140970 w 209550"/>
              <a:gd name="connsiteY26" fmla="*/ 0 h 285750"/>
              <a:gd name="connsiteX27" fmla="*/ 150495 w 209550"/>
              <a:gd name="connsiteY27" fmla="*/ 7620 h 285750"/>
              <a:gd name="connsiteX28" fmla="*/ 156210 w 209550"/>
              <a:gd name="connsiteY28" fmla="*/ 30480 h 285750"/>
              <a:gd name="connsiteX29" fmla="*/ 104775 w 209550"/>
              <a:gd name="connsiteY29" fmla="*/ 19050 h 285750"/>
              <a:gd name="connsiteX30" fmla="*/ 54293 w 209550"/>
              <a:gd name="connsiteY30" fmla="*/ 3048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09550" h="285750">
                <a:moveTo>
                  <a:pt x="104775" y="38100"/>
                </a:moveTo>
                <a:cubicBezTo>
                  <a:pt x="46673" y="38100"/>
                  <a:pt x="0" y="84773"/>
                  <a:pt x="0" y="142875"/>
                </a:cubicBezTo>
                <a:cubicBezTo>
                  <a:pt x="0" y="200978"/>
                  <a:pt x="46673" y="247650"/>
                  <a:pt x="104775" y="247650"/>
                </a:cubicBezTo>
                <a:cubicBezTo>
                  <a:pt x="162878" y="247650"/>
                  <a:pt x="209550" y="200978"/>
                  <a:pt x="209550" y="142875"/>
                </a:cubicBezTo>
                <a:cubicBezTo>
                  <a:pt x="209550" y="84773"/>
                  <a:pt x="162878" y="38100"/>
                  <a:pt x="104775" y="38100"/>
                </a:cubicBezTo>
                <a:close/>
                <a:moveTo>
                  <a:pt x="123825" y="152400"/>
                </a:moveTo>
                <a:lnTo>
                  <a:pt x="104775" y="152400"/>
                </a:lnTo>
                <a:cubicBezTo>
                  <a:pt x="99060" y="152400"/>
                  <a:pt x="95250" y="148590"/>
                  <a:pt x="95250" y="142875"/>
                </a:cubicBezTo>
                <a:lnTo>
                  <a:pt x="95250" y="104775"/>
                </a:lnTo>
                <a:cubicBezTo>
                  <a:pt x="95250" y="99060"/>
                  <a:pt x="99060" y="95250"/>
                  <a:pt x="104775" y="95250"/>
                </a:cubicBezTo>
                <a:cubicBezTo>
                  <a:pt x="110490" y="95250"/>
                  <a:pt x="114300" y="99060"/>
                  <a:pt x="114300" y="104775"/>
                </a:cubicBezTo>
                <a:lnTo>
                  <a:pt x="114300" y="133350"/>
                </a:lnTo>
                <a:lnTo>
                  <a:pt x="123825" y="133350"/>
                </a:lnTo>
                <a:cubicBezTo>
                  <a:pt x="129540" y="133350"/>
                  <a:pt x="133350" y="137160"/>
                  <a:pt x="133350" y="142875"/>
                </a:cubicBezTo>
                <a:cubicBezTo>
                  <a:pt x="133350" y="148590"/>
                  <a:pt x="129540" y="152400"/>
                  <a:pt x="123825" y="152400"/>
                </a:cubicBezTo>
                <a:close/>
                <a:moveTo>
                  <a:pt x="155258" y="255270"/>
                </a:moveTo>
                <a:lnTo>
                  <a:pt x="149543" y="278130"/>
                </a:lnTo>
                <a:cubicBezTo>
                  <a:pt x="148590" y="281940"/>
                  <a:pt x="144780" y="285750"/>
                  <a:pt x="140018" y="285750"/>
                </a:cubicBezTo>
                <a:lnTo>
                  <a:pt x="69533" y="285750"/>
                </a:lnTo>
                <a:cubicBezTo>
                  <a:pt x="64770" y="285750"/>
                  <a:pt x="60960" y="282893"/>
                  <a:pt x="60008" y="278130"/>
                </a:cubicBezTo>
                <a:lnTo>
                  <a:pt x="54293" y="255270"/>
                </a:lnTo>
                <a:cubicBezTo>
                  <a:pt x="69533" y="262890"/>
                  <a:pt x="86678" y="266700"/>
                  <a:pt x="104775" y="266700"/>
                </a:cubicBezTo>
                <a:cubicBezTo>
                  <a:pt x="122873" y="266700"/>
                  <a:pt x="140018" y="262890"/>
                  <a:pt x="155258" y="255270"/>
                </a:cubicBezTo>
                <a:close/>
                <a:moveTo>
                  <a:pt x="54293" y="30480"/>
                </a:moveTo>
                <a:lnTo>
                  <a:pt x="60008" y="7620"/>
                </a:lnTo>
                <a:cubicBezTo>
                  <a:pt x="60960" y="2858"/>
                  <a:pt x="64770" y="0"/>
                  <a:pt x="69533" y="0"/>
                </a:cubicBezTo>
                <a:lnTo>
                  <a:pt x="140970" y="0"/>
                </a:lnTo>
                <a:cubicBezTo>
                  <a:pt x="145733" y="0"/>
                  <a:pt x="149543" y="2858"/>
                  <a:pt x="150495" y="7620"/>
                </a:cubicBezTo>
                <a:lnTo>
                  <a:pt x="156210" y="30480"/>
                </a:lnTo>
                <a:cubicBezTo>
                  <a:pt x="140018" y="22860"/>
                  <a:pt x="122873" y="19050"/>
                  <a:pt x="104775" y="19050"/>
                </a:cubicBezTo>
                <a:cubicBezTo>
                  <a:pt x="86678" y="19050"/>
                  <a:pt x="69533" y="22860"/>
                  <a:pt x="54293" y="3048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稻壳儿设计师PPT@老油条PPT_11"/>
          <p:cNvSpPr/>
          <p:nvPr/>
        </p:nvSpPr>
        <p:spPr>
          <a:xfrm>
            <a:off x="5913608" y="2591288"/>
            <a:ext cx="521539" cy="521539"/>
          </a:xfrm>
          <a:custGeom>
            <a:avLst/>
            <a:gdLst>
              <a:gd name="connsiteX0" fmla="*/ 247650 w 285750"/>
              <a:gd name="connsiteY0" fmla="*/ 161925 h 285750"/>
              <a:gd name="connsiteX1" fmla="*/ 123825 w 285750"/>
              <a:gd name="connsiteY1" fmla="*/ 285750 h 285750"/>
              <a:gd name="connsiteX2" fmla="*/ 0 w 285750"/>
              <a:gd name="connsiteY2" fmla="*/ 161925 h 285750"/>
              <a:gd name="connsiteX3" fmla="*/ 123825 w 285750"/>
              <a:gd name="connsiteY3" fmla="*/ 38100 h 285750"/>
              <a:gd name="connsiteX4" fmla="*/ 133350 w 285750"/>
              <a:gd name="connsiteY4" fmla="*/ 47625 h 285750"/>
              <a:gd name="connsiteX5" fmla="*/ 133350 w 285750"/>
              <a:gd name="connsiteY5" fmla="*/ 95250 h 285750"/>
              <a:gd name="connsiteX6" fmla="*/ 123825 w 285750"/>
              <a:gd name="connsiteY6" fmla="*/ 104775 h 285750"/>
              <a:gd name="connsiteX7" fmla="*/ 66675 w 285750"/>
              <a:gd name="connsiteY7" fmla="*/ 161925 h 285750"/>
              <a:gd name="connsiteX8" fmla="*/ 123825 w 285750"/>
              <a:gd name="connsiteY8" fmla="*/ 219075 h 285750"/>
              <a:gd name="connsiteX9" fmla="*/ 180975 w 285750"/>
              <a:gd name="connsiteY9" fmla="*/ 161925 h 285750"/>
              <a:gd name="connsiteX10" fmla="*/ 190500 w 285750"/>
              <a:gd name="connsiteY10" fmla="*/ 152400 h 285750"/>
              <a:gd name="connsiteX11" fmla="*/ 238125 w 285750"/>
              <a:gd name="connsiteY11" fmla="*/ 152400 h 285750"/>
              <a:gd name="connsiteX12" fmla="*/ 247650 w 285750"/>
              <a:gd name="connsiteY12" fmla="*/ 161925 h 285750"/>
              <a:gd name="connsiteX13" fmla="*/ 161925 w 285750"/>
              <a:gd name="connsiteY13" fmla="*/ 0 h 285750"/>
              <a:gd name="connsiteX14" fmla="*/ 152400 w 285750"/>
              <a:gd name="connsiteY14" fmla="*/ 9525 h 285750"/>
              <a:gd name="connsiteX15" fmla="*/ 152400 w 285750"/>
              <a:gd name="connsiteY15" fmla="*/ 57150 h 285750"/>
              <a:gd name="connsiteX16" fmla="*/ 161925 w 285750"/>
              <a:gd name="connsiteY16" fmla="*/ 66675 h 285750"/>
              <a:gd name="connsiteX17" fmla="*/ 219075 w 285750"/>
              <a:gd name="connsiteY17" fmla="*/ 123825 h 285750"/>
              <a:gd name="connsiteX18" fmla="*/ 228600 w 285750"/>
              <a:gd name="connsiteY18" fmla="*/ 133350 h 285750"/>
              <a:gd name="connsiteX19" fmla="*/ 276225 w 285750"/>
              <a:gd name="connsiteY19" fmla="*/ 133350 h 285750"/>
              <a:gd name="connsiteX20" fmla="*/ 285750 w 285750"/>
              <a:gd name="connsiteY20" fmla="*/ 123825 h 285750"/>
              <a:gd name="connsiteX21" fmla="*/ 161925 w 285750"/>
              <a:gd name="connsiteY21" fmla="*/ 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85750" h="285750">
                <a:moveTo>
                  <a:pt x="247650" y="161925"/>
                </a:moveTo>
                <a:cubicBezTo>
                  <a:pt x="247650" y="230505"/>
                  <a:pt x="192405" y="285750"/>
                  <a:pt x="123825" y="285750"/>
                </a:cubicBezTo>
                <a:cubicBezTo>
                  <a:pt x="55245" y="285750"/>
                  <a:pt x="0" y="230505"/>
                  <a:pt x="0" y="161925"/>
                </a:cubicBezTo>
                <a:cubicBezTo>
                  <a:pt x="0" y="93345"/>
                  <a:pt x="55245" y="38100"/>
                  <a:pt x="123825" y="38100"/>
                </a:cubicBezTo>
                <a:cubicBezTo>
                  <a:pt x="129540" y="38100"/>
                  <a:pt x="133350" y="41910"/>
                  <a:pt x="133350" y="47625"/>
                </a:cubicBezTo>
                <a:lnTo>
                  <a:pt x="133350" y="95250"/>
                </a:lnTo>
                <a:cubicBezTo>
                  <a:pt x="133350" y="100965"/>
                  <a:pt x="129540" y="104775"/>
                  <a:pt x="123825" y="104775"/>
                </a:cubicBezTo>
                <a:cubicBezTo>
                  <a:pt x="92393" y="104775"/>
                  <a:pt x="66675" y="130492"/>
                  <a:pt x="66675" y="161925"/>
                </a:cubicBezTo>
                <a:cubicBezTo>
                  <a:pt x="66675" y="193358"/>
                  <a:pt x="92393" y="219075"/>
                  <a:pt x="123825" y="219075"/>
                </a:cubicBezTo>
                <a:cubicBezTo>
                  <a:pt x="155258" y="219075"/>
                  <a:pt x="180975" y="193358"/>
                  <a:pt x="180975" y="161925"/>
                </a:cubicBezTo>
                <a:cubicBezTo>
                  <a:pt x="180975" y="156210"/>
                  <a:pt x="184785" y="152400"/>
                  <a:pt x="190500" y="152400"/>
                </a:cubicBezTo>
                <a:lnTo>
                  <a:pt x="238125" y="152400"/>
                </a:lnTo>
                <a:cubicBezTo>
                  <a:pt x="243840" y="152400"/>
                  <a:pt x="247650" y="156210"/>
                  <a:pt x="247650" y="161925"/>
                </a:cubicBezTo>
                <a:close/>
                <a:moveTo>
                  <a:pt x="161925" y="0"/>
                </a:moveTo>
                <a:cubicBezTo>
                  <a:pt x="156210" y="0"/>
                  <a:pt x="152400" y="3810"/>
                  <a:pt x="152400" y="9525"/>
                </a:cubicBezTo>
                <a:lnTo>
                  <a:pt x="152400" y="57150"/>
                </a:lnTo>
                <a:cubicBezTo>
                  <a:pt x="152400" y="62865"/>
                  <a:pt x="156210" y="66675"/>
                  <a:pt x="161925" y="66675"/>
                </a:cubicBezTo>
                <a:cubicBezTo>
                  <a:pt x="193358" y="66675"/>
                  <a:pt x="219075" y="92392"/>
                  <a:pt x="219075" y="123825"/>
                </a:cubicBezTo>
                <a:cubicBezTo>
                  <a:pt x="219075" y="129540"/>
                  <a:pt x="222885" y="133350"/>
                  <a:pt x="228600" y="133350"/>
                </a:cubicBezTo>
                <a:lnTo>
                  <a:pt x="276225" y="133350"/>
                </a:lnTo>
                <a:cubicBezTo>
                  <a:pt x="281940" y="133350"/>
                  <a:pt x="285750" y="129540"/>
                  <a:pt x="285750" y="123825"/>
                </a:cubicBezTo>
                <a:cubicBezTo>
                  <a:pt x="285750" y="55245"/>
                  <a:pt x="230505" y="0"/>
                  <a:pt x="16192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稻壳儿设计师PPT@老油条PPT_12"/>
          <p:cNvSpPr/>
          <p:nvPr/>
        </p:nvSpPr>
        <p:spPr>
          <a:xfrm>
            <a:off x="9706007" y="2625756"/>
            <a:ext cx="453483" cy="452603"/>
          </a:xfrm>
          <a:custGeom>
            <a:avLst/>
            <a:gdLst>
              <a:gd name="connsiteX0" fmla="*/ 276648 w 286066"/>
              <a:gd name="connsiteY0" fmla="*/ 285512 h 285511"/>
              <a:gd name="connsiteX1" fmla="*/ 243311 w 286066"/>
              <a:gd name="connsiteY1" fmla="*/ 285512 h 285511"/>
              <a:gd name="connsiteX2" fmla="*/ 256646 w 286066"/>
              <a:gd name="connsiteY2" fmla="*/ 205502 h 285511"/>
              <a:gd name="connsiteX3" fmla="*/ 285221 w 286066"/>
              <a:gd name="connsiteY3" fmla="*/ 272177 h 285511"/>
              <a:gd name="connsiteX4" fmla="*/ 276648 w 286066"/>
              <a:gd name="connsiteY4" fmla="*/ 285512 h 285511"/>
              <a:gd name="connsiteX5" fmla="*/ 28046 w 286066"/>
              <a:gd name="connsiteY5" fmla="*/ 208359 h 285511"/>
              <a:gd name="connsiteX6" fmla="*/ 423 w 286066"/>
              <a:gd name="connsiteY6" fmla="*/ 272177 h 285511"/>
              <a:gd name="connsiteX7" fmla="*/ 9948 w 286066"/>
              <a:gd name="connsiteY7" fmla="*/ 285512 h 285511"/>
              <a:gd name="connsiteX8" fmla="*/ 42333 w 286066"/>
              <a:gd name="connsiteY8" fmla="*/ 285512 h 285511"/>
              <a:gd name="connsiteX9" fmla="*/ 28046 w 286066"/>
              <a:gd name="connsiteY9" fmla="*/ 208359 h 285511"/>
              <a:gd name="connsiteX10" fmla="*/ 237596 w 286066"/>
              <a:gd name="connsiteY10" fmla="*/ 203597 h 285511"/>
              <a:gd name="connsiteX11" fmla="*/ 224261 w 286066"/>
              <a:gd name="connsiteY11" fmla="*/ 280749 h 285511"/>
              <a:gd name="connsiteX12" fmla="*/ 215688 w 286066"/>
              <a:gd name="connsiteY12" fmla="*/ 285512 h 285511"/>
              <a:gd name="connsiteX13" fmla="*/ 69003 w 286066"/>
              <a:gd name="connsiteY13" fmla="*/ 285512 h 285511"/>
              <a:gd name="connsiteX14" fmla="*/ 60431 w 286066"/>
              <a:gd name="connsiteY14" fmla="*/ 280749 h 285511"/>
              <a:gd name="connsiteX15" fmla="*/ 47096 w 286066"/>
              <a:gd name="connsiteY15" fmla="*/ 203597 h 285511"/>
              <a:gd name="connsiteX16" fmla="*/ 139488 w 286066"/>
              <a:gd name="connsiteY16" fmla="*/ 714 h 285511"/>
              <a:gd name="connsiteX17" fmla="*/ 146156 w 286066"/>
              <a:gd name="connsiteY17" fmla="*/ 714 h 285511"/>
              <a:gd name="connsiteX18" fmla="*/ 237596 w 286066"/>
              <a:gd name="connsiteY18" fmla="*/ 203597 h 285511"/>
              <a:gd name="connsiteX19" fmla="*/ 181398 w 286066"/>
              <a:gd name="connsiteY19" fmla="*/ 114062 h 285511"/>
              <a:gd name="connsiteX20" fmla="*/ 143298 w 286066"/>
              <a:gd name="connsiteY20" fmla="*/ 75962 h 285511"/>
              <a:gd name="connsiteX21" fmla="*/ 105198 w 286066"/>
              <a:gd name="connsiteY21" fmla="*/ 114062 h 285511"/>
              <a:gd name="connsiteX22" fmla="*/ 143298 w 286066"/>
              <a:gd name="connsiteY22" fmla="*/ 152162 h 285511"/>
              <a:gd name="connsiteX23" fmla="*/ 181398 w 286066"/>
              <a:gd name="connsiteY23" fmla="*/ 114062 h 285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86066" h="285511">
                <a:moveTo>
                  <a:pt x="276648" y="285512"/>
                </a:moveTo>
                <a:lnTo>
                  <a:pt x="243311" y="285512"/>
                </a:lnTo>
                <a:cubicBezTo>
                  <a:pt x="247121" y="275987"/>
                  <a:pt x="256646" y="249317"/>
                  <a:pt x="256646" y="205502"/>
                </a:cubicBezTo>
                <a:lnTo>
                  <a:pt x="285221" y="272177"/>
                </a:lnTo>
                <a:cubicBezTo>
                  <a:pt x="288078" y="278844"/>
                  <a:pt x="283316" y="285512"/>
                  <a:pt x="276648" y="285512"/>
                </a:cubicBezTo>
                <a:close/>
                <a:moveTo>
                  <a:pt x="28046" y="208359"/>
                </a:moveTo>
                <a:lnTo>
                  <a:pt x="423" y="272177"/>
                </a:lnTo>
                <a:cubicBezTo>
                  <a:pt x="-1482" y="278844"/>
                  <a:pt x="3281" y="285512"/>
                  <a:pt x="9948" y="285512"/>
                </a:cubicBezTo>
                <a:lnTo>
                  <a:pt x="42333" y="285512"/>
                </a:lnTo>
                <a:cubicBezTo>
                  <a:pt x="38523" y="276939"/>
                  <a:pt x="28998" y="250269"/>
                  <a:pt x="28046" y="208359"/>
                </a:cubicBezTo>
                <a:close/>
                <a:moveTo>
                  <a:pt x="237596" y="203597"/>
                </a:moveTo>
                <a:cubicBezTo>
                  <a:pt x="237596" y="254079"/>
                  <a:pt x="225213" y="279797"/>
                  <a:pt x="224261" y="280749"/>
                </a:cubicBezTo>
                <a:cubicBezTo>
                  <a:pt x="222356" y="283607"/>
                  <a:pt x="219498" y="285512"/>
                  <a:pt x="215688" y="285512"/>
                </a:cubicBezTo>
                <a:lnTo>
                  <a:pt x="69003" y="285512"/>
                </a:lnTo>
                <a:cubicBezTo>
                  <a:pt x="65193" y="285512"/>
                  <a:pt x="62336" y="283607"/>
                  <a:pt x="60431" y="280749"/>
                </a:cubicBezTo>
                <a:cubicBezTo>
                  <a:pt x="59478" y="279797"/>
                  <a:pt x="47096" y="254079"/>
                  <a:pt x="47096" y="203597"/>
                </a:cubicBezTo>
                <a:cubicBezTo>
                  <a:pt x="47096" y="39767"/>
                  <a:pt x="129963" y="4524"/>
                  <a:pt x="139488" y="714"/>
                </a:cubicBezTo>
                <a:cubicBezTo>
                  <a:pt x="141393" y="-238"/>
                  <a:pt x="144251" y="-238"/>
                  <a:pt x="146156" y="714"/>
                </a:cubicBezTo>
                <a:cubicBezTo>
                  <a:pt x="155681" y="3572"/>
                  <a:pt x="237596" y="38814"/>
                  <a:pt x="237596" y="203597"/>
                </a:cubicBezTo>
                <a:close/>
                <a:moveTo>
                  <a:pt x="181398" y="114062"/>
                </a:moveTo>
                <a:cubicBezTo>
                  <a:pt x="181398" y="93107"/>
                  <a:pt x="164253" y="75962"/>
                  <a:pt x="143298" y="75962"/>
                </a:cubicBezTo>
                <a:cubicBezTo>
                  <a:pt x="122343" y="75962"/>
                  <a:pt x="105198" y="93107"/>
                  <a:pt x="105198" y="114062"/>
                </a:cubicBezTo>
                <a:cubicBezTo>
                  <a:pt x="105198" y="135017"/>
                  <a:pt x="122343" y="152162"/>
                  <a:pt x="143298" y="152162"/>
                </a:cubicBezTo>
                <a:cubicBezTo>
                  <a:pt x="164253" y="152162"/>
                  <a:pt x="181398" y="135017"/>
                  <a:pt x="181398" y="11406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4" name="稻壳儿设计师PPT@老油条PPT_13"/>
          <p:cNvGrpSpPr/>
          <p:nvPr/>
        </p:nvGrpSpPr>
        <p:grpSpPr>
          <a:xfrm>
            <a:off x="925240" y="4211542"/>
            <a:ext cx="2921556" cy="1590217"/>
            <a:chOff x="8710884" y="3787894"/>
            <a:chExt cx="2921556" cy="1590217"/>
          </a:xfrm>
        </p:grpSpPr>
        <p:sp>
          <p:nvSpPr>
            <p:cNvPr id="25" name="矩形 24"/>
            <p:cNvSpPr/>
            <p:nvPr/>
          </p:nvSpPr>
          <p:spPr>
            <a:xfrm>
              <a:off x="8710884" y="4389635"/>
              <a:ext cx="2921556" cy="988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Event planning is an effective behavior to increase market share. An action plan 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with executable, actionable and creative ideas can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9290472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5F6F7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27" name="稻壳儿设计师PPT@老油条PPT_14"/>
          <p:cNvGrpSpPr/>
          <p:nvPr/>
        </p:nvGrpSpPr>
        <p:grpSpPr>
          <a:xfrm>
            <a:off x="4635222" y="4211542"/>
            <a:ext cx="2921556" cy="1590217"/>
            <a:chOff x="8710884" y="3787894"/>
            <a:chExt cx="2921556" cy="1590217"/>
          </a:xfrm>
        </p:grpSpPr>
        <p:sp>
          <p:nvSpPr>
            <p:cNvPr id="28" name="矩形 27"/>
            <p:cNvSpPr/>
            <p:nvPr/>
          </p:nvSpPr>
          <p:spPr>
            <a:xfrm>
              <a:off x="8710884" y="4389635"/>
              <a:ext cx="2921556" cy="988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Event planning is an effective behavior to increase market share. An action plan 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with executable, actionable and creative ideas can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9290472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5F6F7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grpSp>
        <p:nvGrpSpPr>
          <p:cNvPr id="30" name="稻壳儿设计师PPT@老油条PPT_15"/>
          <p:cNvGrpSpPr/>
          <p:nvPr/>
        </p:nvGrpSpPr>
        <p:grpSpPr>
          <a:xfrm>
            <a:off x="8471970" y="4211542"/>
            <a:ext cx="2921556" cy="1590217"/>
            <a:chOff x="8710884" y="3787894"/>
            <a:chExt cx="2921556" cy="1590217"/>
          </a:xfrm>
        </p:grpSpPr>
        <p:sp>
          <p:nvSpPr>
            <p:cNvPr id="31" name="矩形 30"/>
            <p:cNvSpPr/>
            <p:nvPr/>
          </p:nvSpPr>
          <p:spPr>
            <a:xfrm>
              <a:off x="8710884" y="4389635"/>
              <a:ext cx="2921556" cy="988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Event planning is an effective behavior to increase market share. An action plan 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with executable, actionable and creative ideas can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9290472" y="378789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5F6F7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</a:p>
          </p:txBody>
        </p:sp>
      </p:grpSp>
      <p:sp>
        <p:nvSpPr>
          <p:cNvPr id="9217" name="AutoShape 91"/>
          <p:cNvSpPr>
            <a:spLocks noChangeAspect="1"/>
          </p:cNvSpPr>
          <p:nvPr/>
        </p:nvSpPr>
        <p:spPr>
          <a:xfrm>
            <a:off x="-717550" y="-569912"/>
            <a:ext cx="4149725" cy="403225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9101803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9101803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9101803"/>
  <p:tag name="MH_LIBRARY" val="GRAPHIC"/>
  <p:tag name="MH_TYPE" val="Other"/>
  <p:tag name="MH_ORDER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9101803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1016</Words>
  <Application>Microsoft Office PowerPoint</Application>
  <PresentationFormat>自定义</PresentationFormat>
  <Paragraphs>118</Paragraphs>
  <Slides>16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38</cp:revision>
  <dcterms:created xsi:type="dcterms:W3CDTF">2020-03-13T01:34:00Z</dcterms:created>
  <dcterms:modified xsi:type="dcterms:W3CDTF">2020-12-23T07:19:36Z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