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emf" ContentType="image/x-emf"/>
  <Default Extension="png" ContentType="image/png"/>
  <Default Extension="wdp" ContentType="image/vnd.ms-photo"/>
  <Override PartName="/customXml/item1.xml" ContentType="application/xml"/>
  <Override PartName="/customXml/item2.xml" ContentType="application/xml"/>
  <Override PartName="/customXml/item3.xml" ContentType="applicatio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4"/>
    <p:sldMasterId id="2147483656" r:id="rId5"/>
    <p:sldMasterId id="2147483664" r:id="rId6"/>
  </p:sldMasterIdLst>
  <p:notesMasterIdLst>
    <p:notesMasterId r:id="rId7"/>
  </p:notesMasterIdLst>
  <p:sldIdLst>
    <p:sldId id="256" r:id="rId8"/>
    <p:sldId id="286" r:id="rId9"/>
    <p:sldId id="267" r:id="rId10"/>
    <p:sldId id="289" r:id="rId11"/>
    <p:sldId id="258" r:id="rId12"/>
    <p:sldId id="259" r:id="rId13"/>
    <p:sldId id="260" r:id="rId14"/>
    <p:sldId id="261" r:id="rId15"/>
    <p:sldId id="263" r:id="rId16"/>
    <p:sldId id="275" r:id="rId17"/>
    <p:sldId id="268" r:id="rId18"/>
    <p:sldId id="262" r:id="rId19"/>
    <p:sldId id="287" r:id="rId20"/>
    <p:sldId id="266" r:id="rId21"/>
    <p:sldId id="265" r:id="rId22"/>
    <p:sldId id="271" r:id="rId23"/>
    <p:sldId id="264" r:id="rId24"/>
    <p:sldId id="277" r:id="rId25"/>
    <p:sldId id="273" r:id="rId26"/>
    <p:sldId id="274" r:id="rId27"/>
    <p:sldId id="257" r:id="rId28"/>
    <p:sldId id="288" r:id="rId29"/>
    <p:sldId id="269" r:id="rId30"/>
    <p:sldId id="290" r:id="rId31"/>
    <p:sldId id="276" r:id="rId32"/>
    <p:sldId id="293" r:id="rId33"/>
    <p:sldId id="270" r:id="rId34"/>
    <p:sldId id="292"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3" r:id="rId64"/>
    <p:sldId id="324" r:id="rId65"/>
  </p:sldIdLst>
  <p:sldSz cx="12192000" cy="6858000"/>
  <p:notesSz cx="6858000" cy="9144000"/>
  <p:custDataLst>
    <p:tags r:id="rId6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蓝色版" id="{74DAC1E7-7C2A-446D-BDF8-4C72EEEEBBC1}">
          <p14:sldIdLst>
            <p14:sldId id="256"/>
            <p14:sldId id="286"/>
            <p14:sldId id="267"/>
            <p14:sldId id="289"/>
            <p14:sldId id="258"/>
            <p14:sldId id="259"/>
            <p14:sldId id="260"/>
            <p14:sldId id="261"/>
            <p14:sldId id="263"/>
            <p14:sldId id="275"/>
            <p14:sldId id="268"/>
            <p14:sldId id="262"/>
            <p14:sldId id="287"/>
            <p14:sldId id="266"/>
            <p14:sldId id="265"/>
            <p14:sldId id="271"/>
            <p14:sldId id="264"/>
            <p14:sldId id="277"/>
            <p14:sldId id="273"/>
            <p14:sldId id="274"/>
            <p14:sldId id="257"/>
            <p14:sldId id="288"/>
            <p14:sldId id="269"/>
            <p14:sldId id="290"/>
            <p14:sldId id="276"/>
            <p14:sldId id="293"/>
            <p14:sldId id="270"/>
            <p14:sldId id="292"/>
          </p14:sldIdLst>
        </p14:section>
        <p14:section name="无标题节" id="{C081AE5A-7556-4D1C-8D9B-40F53C6A5D63}">
          <p14:sldIdLst>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Lst>
        </p14:section>
        <p14:section name="使用技巧" id="{AE1AD375-69A4-49E7-835D-BBC14F61132A}">
          <p14:sldIdLst>
            <p14:sldId id="323"/>
            <p14:sldId id="324"/>
          </p14:sldIdLst>
        </p14:section>
      </p14:section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fill>
          <a:solidFill>
            <a:schemeClr val="accent1">
              <a:tint val="40000"/>
            </a:schemeClr>
          </a:solidFill>
        </a:fill>
      </a:tcStyle>
    </a:band1H>
    <a:band1V>
      <a:tcStyle>
        <a:fill>
          <a:solidFill>
            <a:schemeClr val="accent1">
              <a:tint val="40000"/>
            </a:schemeClr>
          </a:solidFill>
        </a:fill>
      </a:tcStyle>
    </a:band1V>
    <a:lastCol>
      <a:tcTxStyle b="on">
        <a:fontRef idx="minor">
          <a:prstClr val="black"/>
        </a:fontRef>
        <a:schemeClr val="lt1"/>
      </a:tcTxStyle>
      <a:tcStyle>
        <a:fill>
          <a:solidFill>
            <a:schemeClr val="accent1"/>
          </a:solidFill>
        </a:fill>
      </a:tcStyle>
    </a:lastCol>
    <a:firstCol>
      <a:tcTxStyle b="on">
        <a:fontRef idx="minor">
          <a:prstClr val="black"/>
        </a:fontRef>
        <a:schemeClr val="lt1"/>
      </a:tcTxStyle>
      <a:tcStyle>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84995" autoAdjust="0"/>
  </p:normalViewPr>
  <p:slideViewPr>
    <p:cSldViewPr snapToGrid="0">
      <p:cViewPr varScale="1">
        <p:scale>
          <a:sx n="103" d="100"/>
          <a:sy n="103" d="100"/>
        </p:scale>
        <p:origin x="492" y="108"/>
      </p:cViewPr>
      <p:guideLst/>
    </p:cSldViewPr>
  </p:slideViewPr>
  <p:notesTextViewPr>
    <p:cViewPr>
      <p:scale>
        <a:sx n="1" d="1"/>
        <a:sy n="1" d="1"/>
      </p:scale>
      <p:origin x="0" y="0"/>
    </p:cViewPr>
  </p:notesTextViewPr>
  <p:sorterViewPr>
    <p:cViewPr>
      <p:scale>
        <a:sx n="50" d="100"/>
        <a:sy n="50" d="100"/>
      </p:scale>
      <p:origin x="0" y="-1836"/>
    </p:cViewPr>
  </p:sorterViewPr>
  <p:notesViewPr>
    <p:cSldViewPr>
      <p:cViewPr>
        <p:scale>
          <a:sx n="1" d="100"/>
          <a:sy n="1" d="100"/>
        </p:scale>
        <p:origin x="0" y="0"/>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customXml" Target="../customXml/item1.xml" /><Relationship Id="rId10" Type="http://schemas.openxmlformats.org/officeDocument/2006/relationships/slide" Target="slides/slide3.xml" /><Relationship Id="rId11" Type="http://schemas.openxmlformats.org/officeDocument/2006/relationships/slide" Target="slides/slide4.xml" /><Relationship Id="rId12" Type="http://schemas.openxmlformats.org/officeDocument/2006/relationships/slide" Target="slides/slide5.xml" /><Relationship Id="rId13" Type="http://schemas.openxmlformats.org/officeDocument/2006/relationships/slide" Target="slides/slide6.xml" /><Relationship Id="rId14" Type="http://schemas.openxmlformats.org/officeDocument/2006/relationships/slide" Target="slides/slide7.xml" /><Relationship Id="rId15" Type="http://schemas.openxmlformats.org/officeDocument/2006/relationships/slide" Target="slides/slide8.xml" /><Relationship Id="rId16" Type="http://schemas.openxmlformats.org/officeDocument/2006/relationships/slide" Target="slides/slide9.xml" /><Relationship Id="rId17" Type="http://schemas.openxmlformats.org/officeDocument/2006/relationships/slide" Target="slides/slide10.xml" /><Relationship Id="rId18" Type="http://schemas.openxmlformats.org/officeDocument/2006/relationships/slide" Target="slides/slide11.xml" /><Relationship Id="rId19" Type="http://schemas.openxmlformats.org/officeDocument/2006/relationships/slide" Target="slides/slide12.xml" /><Relationship Id="rId2" Type="http://schemas.openxmlformats.org/officeDocument/2006/relationships/customXml" Target="../customXml/item2.xml" /><Relationship Id="rId20" Type="http://schemas.openxmlformats.org/officeDocument/2006/relationships/slide" Target="slides/slide13.xml" /><Relationship Id="rId21" Type="http://schemas.openxmlformats.org/officeDocument/2006/relationships/slide" Target="slides/slide14.xml" /><Relationship Id="rId22" Type="http://schemas.openxmlformats.org/officeDocument/2006/relationships/slide" Target="slides/slide15.xml" /><Relationship Id="rId23" Type="http://schemas.openxmlformats.org/officeDocument/2006/relationships/slide" Target="slides/slide16.xml" /><Relationship Id="rId24" Type="http://schemas.openxmlformats.org/officeDocument/2006/relationships/slide" Target="slides/slide17.xml" /><Relationship Id="rId25" Type="http://schemas.openxmlformats.org/officeDocument/2006/relationships/slide" Target="slides/slide18.xml" /><Relationship Id="rId26" Type="http://schemas.openxmlformats.org/officeDocument/2006/relationships/slide" Target="slides/slide19.xml" /><Relationship Id="rId27" Type="http://schemas.openxmlformats.org/officeDocument/2006/relationships/slide" Target="slides/slide20.xml" /><Relationship Id="rId28" Type="http://schemas.openxmlformats.org/officeDocument/2006/relationships/slide" Target="slides/slide21.xml" /><Relationship Id="rId29" Type="http://schemas.openxmlformats.org/officeDocument/2006/relationships/slide" Target="slides/slide22.xml" /><Relationship Id="rId3" Type="http://schemas.openxmlformats.org/officeDocument/2006/relationships/customXml" Target="../customXml/item3.xml" /><Relationship Id="rId30" Type="http://schemas.openxmlformats.org/officeDocument/2006/relationships/slide" Target="slides/slide23.xml" /><Relationship Id="rId31" Type="http://schemas.openxmlformats.org/officeDocument/2006/relationships/slide" Target="slides/slide24.xml" /><Relationship Id="rId32" Type="http://schemas.openxmlformats.org/officeDocument/2006/relationships/slide" Target="slides/slide25.xml" /><Relationship Id="rId33" Type="http://schemas.openxmlformats.org/officeDocument/2006/relationships/slide" Target="slides/slide26.xml" /><Relationship Id="rId34" Type="http://schemas.openxmlformats.org/officeDocument/2006/relationships/slide" Target="slides/slide27.xml" /><Relationship Id="rId35" Type="http://schemas.openxmlformats.org/officeDocument/2006/relationships/slide" Target="slides/slide28.xml" /><Relationship Id="rId36" Type="http://schemas.openxmlformats.org/officeDocument/2006/relationships/slide" Target="slides/slide29.xml" /><Relationship Id="rId37" Type="http://schemas.openxmlformats.org/officeDocument/2006/relationships/slide" Target="slides/slide30.xml" /><Relationship Id="rId38" Type="http://schemas.openxmlformats.org/officeDocument/2006/relationships/slide" Target="slides/slide31.xml" /><Relationship Id="rId39" Type="http://schemas.openxmlformats.org/officeDocument/2006/relationships/slide" Target="slides/slide32.xml" /><Relationship Id="rId4" Type="http://schemas.openxmlformats.org/officeDocument/2006/relationships/slideMaster" Target="slideMasters/slideMaster1.xml" /><Relationship Id="rId40" Type="http://schemas.openxmlformats.org/officeDocument/2006/relationships/slide" Target="slides/slide33.xml" /><Relationship Id="rId41" Type="http://schemas.openxmlformats.org/officeDocument/2006/relationships/slide" Target="slides/slide34.xml" /><Relationship Id="rId42" Type="http://schemas.openxmlformats.org/officeDocument/2006/relationships/slide" Target="slides/slide35.xml" /><Relationship Id="rId43" Type="http://schemas.openxmlformats.org/officeDocument/2006/relationships/slide" Target="slides/slide36.xml" /><Relationship Id="rId44" Type="http://schemas.openxmlformats.org/officeDocument/2006/relationships/slide" Target="slides/slide37.xml" /><Relationship Id="rId45" Type="http://schemas.openxmlformats.org/officeDocument/2006/relationships/slide" Target="slides/slide38.xml" /><Relationship Id="rId46" Type="http://schemas.openxmlformats.org/officeDocument/2006/relationships/slide" Target="slides/slide39.xml" /><Relationship Id="rId47" Type="http://schemas.openxmlformats.org/officeDocument/2006/relationships/slide" Target="slides/slide40.xml" /><Relationship Id="rId48" Type="http://schemas.openxmlformats.org/officeDocument/2006/relationships/slide" Target="slides/slide41.xml" /><Relationship Id="rId49" Type="http://schemas.openxmlformats.org/officeDocument/2006/relationships/slide" Target="slides/slide42.xml" /><Relationship Id="rId5" Type="http://schemas.openxmlformats.org/officeDocument/2006/relationships/slideMaster" Target="slideMasters/slideMaster2.xml" /><Relationship Id="rId50" Type="http://schemas.openxmlformats.org/officeDocument/2006/relationships/slide" Target="slides/slide43.xml" /><Relationship Id="rId51" Type="http://schemas.openxmlformats.org/officeDocument/2006/relationships/slide" Target="slides/slide44.xml" /><Relationship Id="rId52" Type="http://schemas.openxmlformats.org/officeDocument/2006/relationships/slide" Target="slides/slide45.xml" /><Relationship Id="rId53" Type="http://schemas.openxmlformats.org/officeDocument/2006/relationships/slide" Target="slides/slide46.xml" /><Relationship Id="rId54" Type="http://schemas.openxmlformats.org/officeDocument/2006/relationships/slide" Target="slides/slide47.xml" /><Relationship Id="rId55" Type="http://schemas.openxmlformats.org/officeDocument/2006/relationships/slide" Target="slides/slide48.xml" /><Relationship Id="rId56" Type="http://schemas.openxmlformats.org/officeDocument/2006/relationships/slide" Target="slides/slide49.xml" /><Relationship Id="rId57" Type="http://schemas.openxmlformats.org/officeDocument/2006/relationships/slide" Target="slides/slide50.xml" /><Relationship Id="rId58" Type="http://schemas.openxmlformats.org/officeDocument/2006/relationships/slide" Target="slides/slide51.xml" /><Relationship Id="rId59" Type="http://schemas.openxmlformats.org/officeDocument/2006/relationships/slide" Target="slides/slide52.xml" /><Relationship Id="rId6" Type="http://schemas.openxmlformats.org/officeDocument/2006/relationships/slideMaster" Target="slideMasters/slideMaster3.xml" /><Relationship Id="rId60" Type="http://schemas.openxmlformats.org/officeDocument/2006/relationships/slide" Target="slides/slide53.xml" /><Relationship Id="rId61" Type="http://schemas.openxmlformats.org/officeDocument/2006/relationships/slide" Target="slides/slide54.xml" /><Relationship Id="rId62" Type="http://schemas.openxmlformats.org/officeDocument/2006/relationships/slide" Target="slides/slide55.xml" /><Relationship Id="rId63" Type="http://schemas.openxmlformats.org/officeDocument/2006/relationships/slide" Target="slides/slide56.xml" /><Relationship Id="rId64" Type="http://schemas.openxmlformats.org/officeDocument/2006/relationships/slide" Target="slides/slide57.xml" /><Relationship Id="rId65" Type="http://schemas.openxmlformats.org/officeDocument/2006/relationships/slide" Target="slides/slide58.xml" /><Relationship Id="rId66" Type="http://schemas.openxmlformats.org/officeDocument/2006/relationships/tags" Target="tags/tag1.xml" /><Relationship Id="rId67" Type="http://schemas.openxmlformats.org/officeDocument/2006/relationships/presProps" Target="presProps.xml" /><Relationship Id="rId68" Type="http://schemas.openxmlformats.org/officeDocument/2006/relationships/viewProps" Target="viewProps.xml" /><Relationship Id="rId69" Type="http://schemas.openxmlformats.org/officeDocument/2006/relationships/theme" Target="theme/theme1.xml" /><Relationship Id="rId7" Type="http://schemas.openxmlformats.org/officeDocument/2006/relationships/notesMaster" Target="notesMasters/notesMaster1.xml" /><Relationship Id="rId70" Type="http://schemas.openxmlformats.org/officeDocument/2006/relationships/tableStyles" Target="tableStyles.xml" /><Relationship Id="rId8" Type="http://schemas.openxmlformats.org/officeDocument/2006/relationships/slide" Target="slides/slide1.xml" /><Relationship Id="rId9" Type="http://schemas.openxmlformats.org/officeDocument/2006/relationships/slide" Target="slides/slide2.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 Id="rId2" Type="http://schemas.microsoft.com/office/2011/relationships/chartColorStyle" Target="colors1.xml" /><Relationship Id="rId3" Type="http://schemas.microsoft.com/office/2011/relationships/chartStyle" Target="style1.xml"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 Id="rId2" Type="http://schemas.microsoft.com/office/2011/relationships/chartColorStyle" Target="colors2.xml" /><Relationship Id="rId3" Type="http://schemas.microsoft.com/office/2011/relationships/chartStyle" Target="style2.xml" /></Relationships>
</file>

<file path=ppt/charts/_rels/chart3.xml.rels>&#65279;<?xml version="1.0" encoding="utf-8" standalone="yes"?><Relationships xmlns="http://schemas.openxmlformats.org/package/2006/relationships"><Relationship Id="rId1" Type="http://schemas.openxmlformats.org/officeDocument/2006/relationships/package" Target="../embeddings/Microsoft_Excel_Worksheet3.xlsx" /></Relationships>
</file>

<file path=ppt/charts/_rels/chart4.xml.rels>&#65279;<?xml version="1.0" encoding="utf-8" standalone="yes"?><Relationships xmlns="http://schemas.openxmlformats.org/package/2006/relationships"><Relationship Id="rId1" Type="http://schemas.openxmlformats.org/officeDocument/2006/relationships/package" Target="../embeddings/Microsoft_Excel_Worksheet4.xlsx" /></Relationships>
</file>

<file path=ppt/charts/_rels/chart5.xml.rels>&#65279;<?xml version="1.0" encoding="utf-8" standalone="yes"?><Relationships xmlns="http://schemas.openxmlformats.org/package/2006/relationships"><Relationship Id="rId1" Type="http://schemas.openxmlformats.org/officeDocument/2006/relationships/package" Target="../embeddings/Microsoft_Excel_Worksheet5.xlsx" /><Relationship Id="rId2" Type="http://schemas.microsoft.com/office/2011/relationships/chartColorStyle" Target="colors3.xml" /><Relationship Id="rId3" Type="http://schemas.microsoft.com/office/2011/relationships/chartStyle" Target="style3.xml" /></Relationships>
</file>

<file path=ppt/charts/_rels/chart6.xml.rels>&#65279;<?xml version="1.0" encoding="utf-8" standalone="yes"?><Relationships xmlns="http://schemas.openxmlformats.org/package/2006/relationships"><Relationship Id="rId1" Type="http://schemas.openxmlformats.org/officeDocument/2006/relationships/package" Target="../embeddings/Microsoft_Excel_Worksheet6.xlsx" /><Relationship Id="rId2" Type="http://schemas.microsoft.com/office/2011/relationships/chartColorStyle" Target="colors4.xml" /><Relationship Id="rId3" Type="http://schemas.microsoft.com/office/2011/relationships/chartStyle" Target="style4.xml" /></Relationships>
</file>

<file path=ppt/charts/_rels/chart7.xml.rels>&#65279;<?xml version="1.0" encoding="utf-8" standalone="yes"?><Relationships xmlns="http://schemas.openxmlformats.org/package/2006/relationships"><Relationship Id="rId1" Type="http://schemas.openxmlformats.org/officeDocument/2006/relationships/package" Target="../embeddings/Microsoft_Excel_Worksheet7.xlsx" /></Relationships>
</file>

<file path=ppt/charts/_rels/chart8.xml.rels>&#65279;<?xml version="1.0" encoding="utf-8" standalone="yes"?><Relationships xmlns="http://schemas.openxmlformats.org/package/2006/relationships"><Relationship Id="rId1" Type="http://schemas.openxmlformats.org/officeDocument/2006/relationships/package" Target="../embeddings/Microsoft_Excel_Worksheet8.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spPr>
            <a:solidFill>
              <a:schemeClr val="accent2">
                <a:lumMod val="60000"/>
                <a:lumOff val="40000"/>
              </a:schemeClr>
            </a:solidFill>
            <a:ln>
              <a:noFill/>
            </a:ln>
            <a:effectLst>
              <a:outerShdw blurRad="127000" dist="63500" dir="16200000" algn="ctr" rotWithShape="0">
                <a:schemeClr val="accent2">
                  <a:lumMod val="50000"/>
                  <a:alpha val="20000"/>
                </a:schemeClr>
              </a:outerShdw>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gradFill flip="none" rotWithShape="1">
              <a:gsLst>
                <a:gs pos="0">
                  <a:schemeClr val="accent1">
                    <a:lumMod val="70000"/>
                    <a:lumOff val="30000"/>
                  </a:schemeClr>
                </a:gs>
                <a:gs pos="100000">
                  <a:schemeClr val="accent1"/>
                </a:gs>
              </a:gsLst>
              <a:path path="circle">
                <a:fillToRect r="100000" b="100000"/>
              </a:path>
              <a:tileRect l="-100000" t="-100000"/>
            </a:gra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showLeaderLines val="0"/>
        </c:dLbls>
        <c:gapWidth val="500"/>
        <c:overlap val="-37"/>
        <c:axId val="1318900264"/>
        <c:axId val="1318895016"/>
      </c:barChart>
      <c:catAx>
        <c:axId val="1318900264"/>
        <c:scaling>
          <c:orientation/>
        </c:scaling>
        <c:delete val="1"/>
        <c:axPos val="b"/>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318895016"/>
        <c:auto val="0"/>
        <c:lblAlgn val="ctr"/>
        <c:lblOffset/>
        <c:noMultiLvlLbl val="0"/>
      </c:catAx>
      <c:valAx>
        <c:axId val="1318895016"/>
        <c:scaling>
          <c:orientation/>
        </c:scaling>
        <c:delete val="1"/>
        <c:axPos val="l"/>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318900264"/>
        <c:crossBetween val="between"/>
      </c:valAx>
      <c:spPr>
        <a:noFill/>
        <a:ln>
          <a:noFill/>
        </a:ln>
        <a:effectLst/>
      </c:spPr>
    </c:plotArea>
    <c:legend>
      <c:legendPos val="b"/>
      <c:overlay val="0"/>
      <c:spPr>
        <a:noFill/>
        <a:ln>
          <a:noFill/>
        </a:ln>
        <a:effectLst/>
      </c:spPr>
      <c:txPr>
        <a:bodyPr rot="0" spcFirstLastPara="1"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legend>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scatterChart>
        <c:scatterStyle val="smoothMarker"/>
        <c:varyColors val="0"/>
        <c:ser>
          <c:idx val="0"/>
          <c:order val="0"/>
          <c:tx>
            <c:strRef>
              <c:f>Sheet1!$B$1</c:f>
              <c:strCache>
                <c:ptCount val="1"/>
                <c:pt idx="0">
                  <c:v>Y 值</c:v>
                </c:pt>
              </c:strCache>
            </c:strRef>
          </c:tx>
          <c:spPr>
            <a:ln w="12700" cap="rnd">
              <a:gradFill>
                <a:gsLst>
                  <a:gs pos="0">
                    <a:schemeClr val="accent1">
                      <a:lumMod val="60000"/>
                      <a:lumOff val="40000"/>
                    </a:schemeClr>
                  </a:gs>
                  <a:gs pos="100000">
                    <a:schemeClr val="accent1"/>
                  </a:gs>
                </a:gsLst>
                <a:lin ang="5400000" scaled="1"/>
              </a:gradFill>
              <a:round/>
            </a:ln>
            <a:effectLst/>
          </c:spPr>
          <c:marker>
            <c:symbol val="none"/>
          </c:marker>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smooth val="1"/>
        </c:ser>
        <c:dLbls>
          <c:showLegendKey val="0"/>
          <c:showVal val="0"/>
          <c:showCatName val="0"/>
          <c:showSerName val="0"/>
          <c:showPercent val="0"/>
          <c:showBubbleSize val="0"/>
          <c:showLeaderLines val="0"/>
        </c:dLbls>
        <c:axId val="1088152856"/>
        <c:axId val="1088154496"/>
      </c:scatterChart>
      <c:valAx>
        <c:axId val="1088152856"/>
        <c:scaling>
          <c:orientation/>
          <c:max val="2.5"/>
          <c:min val="0.7"/>
        </c:scaling>
        <c:delete val="0"/>
        <c:axPos val="b"/>
        <c:numFmt formatCode="General" sourceLinked="1"/>
        <c:majorTickMark val="none"/>
        <c:minorTickMark val="none"/>
        <c:spPr>
          <a:noFill/>
          <a:ln w="9525" cap="flat" cmpd="sng" algn="ctr">
            <a:solidFill>
              <a:schemeClr val="tx1">
                <a:lumMod val="25000"/>
                <a:lumOff val="75000"/>
              </a:schemeClr>
            </a:solidFill>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088154496"/>
        <c:crosses val="autoZero"/>
        <c:crossBetween val="midCat"/>
      </c:valAx>
      <c:valAx>
        <c:axId val="1088154496"/>
        <c:scaling>
          <c:orientation/>
        </c:scaling>
        <c:delete val="1"/>
        <c:axPos val="l"/>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088152856"/>
        <c:crossBetween val="midCat"/>
      </c:valAx>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3.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solidFill>
              <a:schemeClr val="accent1"/>
            </a:solidFill>
            <a:ln>
              <a:noFill/>
            </a:ln>
          </c:spPr>
          <c:dPt>
            <c:idx val="0"/>
            <c:invertIfNegative val="1"/>
            <c:spPr>
              <a:solidFill>
                <a:schemeClr val="accent2">
                  <a:lumMod val="60000"/>
                  <a:lumOff val="40000"/>
                </a:schemeClr>
              </a:solidFill>
              <a:ln w="19050">
                <a:noFill/>
              </a:ln>
            </c:spPr>
          </c:dPt>
          <c:dPt>
            <c:idx val="1"/>
            <c:invertIfNegative val="1"/>
            <c:spPr>
              <a:solidFill>
                <a:schemeClr val="accent1"/>
              </a:solidFill>
              <a:ln w="19050">
                <a:noFill/>
              </a:ln>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0"/>
        </c:dLbls>
        <c:firstSliceAng/>
        <c:holeSize val="90"/>
      </c:doughnut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4.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solidFill>
              <a:schemeClr val="accent1"/>
            </a:solidFill>
            <a:ln>
              <a:noFill/>
            </a:ln>
          </c:spPr>
          <c:dPt>
            <c:idx val="0"/>
            <c:invertIfNegative val="1"/>
            <c:spPr>
              <a:solidFill>
                <a:schemeClr val="accent2">
                  <a:lumMod val="60000"/>
                  <a:lumOff val="40000"/>
                </a:schemeClr>
              </a:solidFill>
              <a:ln w="19050">
                <a:noFill/>
              </a:ln>
            </c:spPr>
          </c:dPt>
          <c:dPt>
            <c:idx val="1"/>
            <c:invertIfNegative val="1"/>
            <c:spPr>
              <a:solidFill>
                <a:schemeClr val="accent1"/>
              </a:solidFill>
              <a:ln w="19050">
                <a:noFill/>
              </a:ln>
            </c:spPr>
          </c:dPt>
          <c:cat>
            <c:strRef>
              <c:f>Sheet1!$A$2:$A$3</c:f>
              <c:strCache>
                <c:ptCount val="2"/>
                <c:pt idx="0">
                  <c:v>第一季度</c:v>
                </c:pt>
                <c:pt idx="1">
                  <c:v>第二季度</c:v>
                </c:pt>
              </c:strCache>
            </c:strRef>
          </c:cat>
          <c:val>
            <c:numRef>
              <c:f>Sheet1!$B$2:$B$3</c:f>
              <c:numCache>
                <c:formatCode>General</c:formatCode>
                <c:ptCount val="2"/>
                <c:pt idx="0">
                  <c:v>6.5</c:v>
                </c:pt>
                <c:pt idx="1">
                  <c:v>3.5</c:v>
                </c:pt>
              </c:numCache>
            </c:numRef>
          </c:val>
        </c:ser>
        <c:dLbls>
          <c:showLegendKey val="0"/>
          <c:showVal val="0"/>
          <c:showCatName val="0"/>
          <c:showSerName val="0"/>
          <c:showPercent val="0"/>
          <c:showBubbleSize val="0"/>
          <c:showLeaderLines val="0"/>
        </c:dLbls>
        <c:firstSliceAng/>
        <c:holeSize val="90"/>
      </c:doughnut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5.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spPr>
            <a:solidFill>
              <a:schemeClr val="accent2">
                <a:lumMod val="60000"/>
                <a:lumOff val="40000"/>
              </a:schemeClr>
            </a:solidFill>
            <a:ln>
              <a:noFill/>
            </a:ln>
            <a:effectLst>
              <a:outerShdw blurRad="127000" dist="63500" dir="16200000" algn="ctr" rotWithShape="0">
                <a:schemeClr val="accent2">
                  <a:lumMod val="50000"/>
                  <a:alpha val="20000"/>
                </a:schemeClr>
              </a:outerShdw>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gradFill flip="none" rotWithShape="1">
              <a:gsLst>
                <a:gs pos="0">
                  <a:schemeClr val="accent1">
                    <a:lumMod val="70000"/>
                    <a:lumOff val="30000"/>
                  </a:schemeClr>
                </a:gs>
                <a:gs pos="100000">
                  <a:schemeClr val="accent1"/>
                </a:gs>
              </a:gsLst>
              <a:path path="circle">
                <a:fillToRect r="100000" b="100000"/>
              </a:path>
              <a:tileRect l="-100000" t="-100000"/>
            </a:gra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showLeaderLines val="0"/>
        </c:dLbls>
        <c:gapWidth val="500"/>
        <c:overlap val="-37"/>
        <c:axId val="1318900264"/>
        <c:axId val="1318895016"/>
      </c:barChart>
      <c:catAx>
        <c:axId val="1318900264"/>
        <c:scaling>
          <c:orientation/>
        </c:scaling>
        <c:delete val="1"/>
        <c:axPos val="b"/>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318895016"/>
        <c:auto val="0"/>
        <c:lblAlgn val="ctr"/>
        <c:lblOffset/>
        <c:noMultiLvlLbl val="0"/>
      </c:catAx>
      <c:valAx>
        <c:axId val="1318895016"/>
        <c:scaling>
          <c:orientation/>
        </c:scaling>
        <c:delete val="1"/>
        <c:axPos val="l"/>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318900264"/>
        <c:crossBetween val="between"/>
      </c:valAx>
      <c:spPr>
        <a:noFill/>
        <a:ln>
          <a:noFill/>
        </a:ln>
        <a:effectLst/>
      </c:spPr>
    </c:plotArea>
    <c:legend>
      <c:legendPos val="b"/>
      <c:overlay val="0"/>
      <c:spPr>
        <a:noFill/>
        <a:ln>
          <a:noFill/>
        </a:ln>
        <a:effectLst/>
      </c:spPr>
      <c:txPr>
        <a:bodyPr rot="0" spcFirstLastPara="1"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legend>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6.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scatterChart>
        <c:scatterStyle val="smoothMarker"/>
        <c:varyColors val="0"/>
        <c:ser>
          <c:idx val="0"/>
          <c:order val="0"/>
          <c:tx>
            <c:strRef>
              <c:f>Sheet1!$B$1</c:f>
              <c:strCache>
                <c:ptCount val="1"/>
                <c:pt idx="0">
                  <c:v>Y 值</c:v>
                </c:pt>
              </c:strCache>
            </c:strRef>
          </c:tx>
          <c:spPr>
            <a:ln w="12700" cap="rnd">
              <a:gradFill>
                <a:gsLst>
                  <a:gs pos="0">
                    <a:schemeClr val="accent1">
                      <a:lumMod val="60000"/>
                      <a:lumOff val="40000"/>
                    </a:schemeClr>
                  </a:gs>
                  <a:gs pos="100000">
                    <a:schemeClr val="accent1"/>
                  </a:gs>
                </a:gsLst>
                <a:lin ang="5400000" scaled="1"/>
              </a:gradFill>
              <a:round/>
            </a:ln>
            <a:effectLst/>
          </c:spPr>
          <c:marker>
            <c:symbol val="none"/>
          </c:marker>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smooth val="1"/>
        </c:ser>
        <c:dLbls>
          <c:showLegendKey val="0"/>
          <c:showVal val="0"/>
          <c:showCatName val="0"/>
          <c:showSerName val="0"/>
          <c:showPercent val="0"/>
          <c:showBubbleSize val="0"/>
          <c:showLeaderLines val="0"/>
        </c:dLbls>
        <c:axId val="1088152856"/>
        <c:axId val="1088154496"/>
      </c:scatterChart>
      <c:valAx>
        <c:axId val="1088152856"/>
        <c:scaling>
          <c:orientation/>
          <c:max val="2.5"/>
          <c:min val="0.7"/>
        </c:scaling>
        <c:delete val="0"/>
        <c:axPos val="b"/>
        <c:numFmt formatCode="General" sourceLinked="1"/>
        <c:majorTickMark val="none"/>
        <c:minorTickMark val="none"/>
        <c:spPr>
          <a:noFill/>
          <a:ln w="9525" cap="flat" cmpd="sng" algn="ctr">
            <a:solidFill>
              <a:schemeClr val="tx1">
                <a:lumMod val="25000"/>
                <a:lumOff val="75000"/>
              </a:schemeClr>
            </a:solidFill>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088154496"/>
        <c:crosses val="autoZero"/>
        <c:crossBetween val="midCat"/>
      </c:valAx>
      <c:valAx>
        <c:axId val="1088154496"/>
        <c:scaling>
          <c:orientation/>
        </c:scaling>
        <c:delete val="1"/>
        <c:axPos val="l"/>
        <c:numFmt formatCode="General" sourceLinked="1"/>
        <c:majorTickMark val="none"/>
        <c:minorTickMark val="none"/>
        <c:txPr>
          <a:bodyPr rot="-60000000" spcFirstLastPara="0" vertOverflow="ellipsis" vert="horz" wrap="square" anchor="ctr" anchorCtr="1"/>
          <a:p>
            <a:pPr>
              <a:defRPr lang="zh-CN" sz="1195" b="0" i="0" u="none" strike="noStrike" kern="1200" baseline="0" smtId="4294967295">
                <a:solidFill>
                  <a:schemeClr val="tx1">
                    <a:lumMod val="65000"/>
                    <a:lumOff val="35000"/>
                  </a:schemeClr>
                </a:solidFill>
                <a:latin typeface="+mn-lt"/>
                <a:ea typeface="+mn-ea"/>
                <a:cs typeface="+mn-cs"/>
              </a:defRPr>
            </a:pPr>
            <a:endParaRPr lang="zh-CN" sz="1195" b="0" i="0" u="none" strike="noStrike" kern="1200" baseline="0" smtId="4294967295">
              <a:solidFill>
                <a:schemeClr val="tx1">
                  <a:lumMod val="65000"/>
                  <a:lumOff val="35000"/>
                </a:schemeClr>
              </a:solidFill>
              <a:latin typeface="+mn-lt"/>
              <a:ea typeface="+mn-ea"/>
              <a:cs typeface="+mn-cs"/>
            </a:endParaRPr>
          </a:p>
        </c:txPr>
        <c:crossAx val="1088152856"/>
        <c:crossBetween val="midCat"/>
      </c:valAx>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7.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solidFill>
              <a:schemeClr val="accent1"/>
            </a:solidFill>
            <a:ln>
              <a:noFill/>
            </a:ln>
          </c:spPr>
          <c:dPt>
            <c:idx val="0"/>
            <c:invertIfNegative val="1"/>
            <c:spPr>
              <a:solidFill>
                <a:schemeClr val="accent2">
                  <a:lumMod val="60000"/>
                  <a:lumOff val="40000"/>
                </a:schemeClr>
              </a:solidFill>
              <a:ln w="19050">
                <a:noFill/>
              </a:ln>
            </c:spPr>
          </c:dPt>
          <c:dPt>
            <c:idx val="1"/>
            <c:invertIfNegative val="1"/>
            <c:spPr>
              <a:solidFill>
                <a:schemeClr val="accent1"/>
              </a:solidFill>
              <a:ln w="19050">
                <a:noFill/>
              </a:ln>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0"/>
        </c:dLbls>
        <c:firstSliceAng/>
        <c:holeSize val="90"/>
      </c:doughnut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8.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solidFill>
              <a:schemeClr val="accent1"/>
            </a:solidFill>
            <a:ln>
              <a:noFill/>
            </a:ln>
          </c:spPr>
          <c:dPt>
            <c:idx val="0"/>
            <c:invertIfNegative val="1"/>
            <c:spPr>
              <a:solidFill>
                <a:schemeClr val="accent2">
                  <a:lumMod val="60000"/>
                  <a:lumOff val="40000"/>
                </a:schemeClr>
              </a:solidFill>
              <a:ln w="19050">
                <a:noFill/>
              </a:ln>
            </c:spPr>
          </c:dPt>
          <c:dPt>
            <c:idx val="1"/>
            <c:invertIfNegative val="1"/>
            <c:spPr>
              <a:solidFill>
                <a:schemeClr val="accent1"/>
              </a:solidFill>
              <a:ln w="19050">
                <a:noFill/>
              </a:ln>
            </c:spPr>
          </c:dPt>
          <c:cat>
            <c:strRef>
              <c:f>Sheet1!$A$2:$A$3</c:f>
              <c:strCache>
                <c:ptCount val="2"/>
                <c:pt idx="0">
                  <c:v>第一季度</c:v>
                </c:pt>
                <c:pt idx="1">
                  <c:v>第二季度</c:v>
                </c:pt>
              </c:strCache>
            </c:strRef>
          </c:cat>
          <c:val>
            <c:numRef>
              <c:f>Sheet1!$B$2:$B$3</c:f>
              <c:numCache>
                <c:formatCode>General</c:formatCode>
                <c:ptCount val="2"/>
                <c:pt idx="0">
                  <c:v>6.5</c:v>
                </c:pt>
                <c:pt idx="1">
                  <c:v>3.5</c:v>
                </c:pt>
              </c:numCache>
            </c:numRef>
          </c:val>
        </c:ser>
        <c:dLbls>
          <c:showLegendKey val="0"/>
          <c:showVal val="0"/>
          <c:showCatName val="0"/>
          <c:showSerName val="0"/>
          <c:showPercent val="0"/>
          <c:showBubbleSize val="0"/>
          <c:showLeaderLines val="0"/>
        </c:dLbls>
        <c:firstSliceAng/>
        <c:holeSize val="90"/>
      </c:doughnut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olors1.xml><?xml version="1.0" encoding="utf-8"?>
<cs:colorStyle xmlns:a="http://schemas.openxmlformats.org/drawingml/2006/main" xmlns:cs="http://schemas.microsoft.com/office/drawing/2012/chartStyle"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a="http://schemas.openxmlformats.org/drawingml/2006/main" xmlns:cs="http://schemas.microsoft.com/office/drawing/2012/chartStyle"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a="http://schemas.openxmlformats.org/drawingml/2006/main" xmlns:cs="http://schemas.microsoft.com/office/drawing/2012/chartStyle"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a="http://schemas.openxmlformats.org/drawingml/2006/main" xmlns:cs="http://schemas.microsoft.com/office/drawing/2012/chartStyle"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a="http://schemas.openxmlformats.org/drawingml/2006/main" xmlns:r="http://schemas.openxmlformats.org/officeDocument/2006/relationships" xmlns:cs="http://schemas.microsoft.com/office/drawing/2012/chartStyle"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a="http://schemas.openxmlformats.org/drawingml/2006/main" xmlns:r="http://schemas.openxmlformats.org/officeDocument/2006/relationships" xmlns:cs="http://schemas.microsoft.com/office/drawing/2012/chartStyle"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valueAxis>
  <cs:wall>
    <cs:lnRef idx="0"/>
    <cs:fillRef idx="0"/>
    <cs:effectRef idx="0"/>
    <cs:fontRef idx="minor">
      <a:schemeClr val="tx1"/>
    </cs:fontRef>
    <cs:spPr>
      <a:noFill/>
      <a:ln>
        <a:noFill/>
      </a:ln>
    </cs:spPr>
  </cs:wall>
</cs:chartStyle>
</file>

<file path=ppt/charts/style3.xml><?xml version="1.0" encoding="utf-8"?>
<cs:chartStyle xmlns:a="http://schemas.openxmlformats.org/drawingml/2006/main" xmlns:r="http://schemas.openxmlformats.org/officeDocument/2006/relationships" xmlns:cs="http://schemas.microsoft.com/office/drawing/2012/chartStyle"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a="http://schemas.openxmlformats.org/drawingml/2006/main" xmlns:r="http://schemas.openxmlformats.org/officeDocument/2006/relationships" xmlns:cs="http://schemas.microsoft.com/office/drawing/2012/chartStyle"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valueAxis>
  <cs:wall>
    <cs:lnRef idx="0"/>
    <cs:fillRef idx="0"/>
    <cs:effectRef idx="0"/>
    <cs:fontRef idx="minor">
      <a:schemeClr val="tx1"/>
    </cs:fontRef>
    <cs:spPr>
      <a:noFill/>
      <a:ln>
        <a:noFill/>
      </a:ln>
    </cs:spPr>
  </cs:wall>
</cs:chartStyle>
</file>

<file path=ppt/notesMasters/_rels/notesMaster1.xml.rels>&#65279;<?xml version="1.0" encoding="utf-8" standalone="yes"?><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A96775-7201-4259-A3A3-295657014B22}"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D214E9-F742-4C8D-9596-50EEB718445B}"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image" Target="../media/image1.emf" /><Relationship Id="rId2"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16.xml.rels>&#65279;<?xml version="1.0" encoding="utf-8" standalone="yes"?><Relationships xmlns="http://schemas.openxmlformats.org/package/2006/relationships"><Relationship Id="rId1" Type="http://schemas.openxmlformats.org/officeDocument/2006/relationships/image" Target="../media/image2.png" /><Relationship Id="rId2" Type="http://schemas.openxmlformats.org/officeDocument/2006/relationships/image" Target="../media/image3.png" /><Relationship Id="rId3" Type="http://schemas.openxmlformats.org/officeDocument/2006/relationships/image" Target="../media/image4.png" /><Relationship Id="rId4" Type="http://schemas.openxmlformats.org/officeDocument/2006/relationships/slideMaster" Target="../slideMasters/slideMaster3.xml" /></Relationships>
</file>

<file path=ppt/slideLayouts/_rels/slideLayout17.xml.rels>&#65279;<?xml version="1.0" encoding="utf-8" standalone="yes"?><Relationships xmlns="http://schemas.openxmlformats.org/package/2006/relationships"><Relationship Id="rId1" Type="http://schemas.openxmlformats.org/officeDocument/2006/relationships/image" Target="../media/image5.png" /><Relationship Id="rId2" Type="http://schemas.openxmlformats.org/officeDocument/2006/relationships/image" Target="../media/image6.png" /><Relationship Id="rId3" Type="http://schemas.openxmlformats.org/officeDocument/2006/relationships/image" Target="../media/image4.png" /><Relationship Id="rId4" Type="http://schemas.openxmlformats.org/officeDocument/2006/relationships/slideMaster" Target="../slideMasters/slideMaster3.xml" /></Relationships>
</file>

<file path=ppt/slideLayouts/_rels/slideLayout18.xml.rels>&#65279;<?xml version="1.0" encoding="utf-8" standalone="yes"?><Relationships xmlns="http://schemas.openxmlformats.org/package/2006/relationships"><Relationship Id="rId1" Type="http://schemas.openxmlformats.org/officeDocument/2006/relationships/image" Target="../media/image7.jpeg" /><Relationship Id="rId2" Type="http://schemas.openxmlformats.org/officeDocument/2006/relationships/image" Target="../media/image8.png" /><Relationship Id="rId3" Type="http://schemas.microsoft.com/office/2007/relationships/hdphoto" Target="../media/image9.wdp" /><Relationship Id="rId4" Type="http://schemas.openxmlformats.org/officeDocument/2006/relationships/hyperlink" Target="http://www.officeplus.cn/Template/Home.shtml" TargetMode="External" /><Relationship Id="rId5" Type="http://schemas.openxmlformats.org/officeDocument/2006/relationships/image" Target="../media/image10.jpeg" /><Relationship Id="rId6" Type="http://schemas.openxmlformats.org/officeDocument/2006/relationships/slideMaster" Target="../slideMasters/slideMaster3.xml" /></Relationships>
</file>

<file path=ppt/slideLayouts/_rels/slideLayout19.xml.rels>&#65279;<?xml version="1.0" encoding="utf-8" standalone="yes"?><Relationships xmlns="http://schemas.openxmlformats.org/package/2006/relationships"><Relationship Id="rId1" Type="http://schemas.openxmlformats.org/officeDocument/2006/relationships/image" Target="../media/image8.png" /><Relationship Id="rId2" Type="http://schemas.microsoft.com/office/2007/relationships/hdphoto" Target="../media/image9.wdp" /><Relationship Id="rId3" Type="http://schemas.openxmlformats.org/officeDocument/2006/relationships/hyperlink" Target="http://www.officeplus.cn/Template/Home.shtml" TargetMode="External" /><Relationship Id="rId4" Type="http://schemas.openxmlformats.org/officeDocument/2006/relationships/image" Target="../media/image11.jpeg" /><Relationship Id="rId5" Type="http://schemas.openxmlformats.org/officeDocument/2006/relationships/image" Target="../media/image12.jpeg" /><Relationship Id="rId6" Type="http://schemas.openxmlformats.org/officeDocument/2006/relationships/image" Target="../media/image13.jpeg" /><Relationship Id="rId7" Type="http://schemas.openxmlformats.org/officeDocument/2006/relationships/slideMaster" Target="../slideMasters/slideMaster3.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image" Target="../media/image1.emf" /><Relationship Id="rId2" Type="http://schemas.openxmlformats.org/officeDocument/2006/relationships/slideMaster" Target="../slideMasters/slideMaster2.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页">
    <p:spTree>
      <p:nvGrpSpPr>
        <p:cNvPr id="1" name=""/>
        <p:cNvGrpSpPr/>
        <p:nvPr/>
      </p:nvGrpSpPr>
      <p:grpSpPr>
        <a:xfrm>
          <a:off x="0" y="0"/>
          <a:ext cx="0" cy="0"/>
        </a:xfrm>
      </p:grpSpPr>
      <p:sp>
        <p:nvSpPr>
          <p:cNvPr id="3" name="矩形: 单圆角 2"/>
          <p:cNvSpPr/>
          <p:nvPr userDrawn="1"/>
        </p:nvSpPr>
        <p:spPr>
          <a:xfrm flipH="1" flipV="1">
            <a:off x="-3" y="-1"/>
            <a:ext cx="12205617" cy="6588271"/>
          </a:xfrm>
          <a:prstGeom prst="round1Rect">
            <a:avLst>
              <a:gd name="adj" fmla="val 10655"/>
            </a:avLst>
          </a:prstGeom>
          <a:gradFill flip="none" rotWithShape="1">
            <a:gsLst>
              <a:gs pos="0">
                <a:schemeClr val="accent1">
                  <a:lumMod val="60000"/>
                  <a:lumOff val="4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4" name="任意多边形: 形状 3"/>
          <p:cNvSpPr/>
          <p:nvPr userDrawn="1"/>
        </p:nvSpPr>
        <p:spPr>
          <a:xfrm flipH="1" flipV="1">
            <a:off x="-316201" y="4890001"/>
            <a:ext cx="2946607" cy="2019515"/>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圆角 5"/>
          <p:cNvSpPr/>
          <p:nvPr/>
        </p:nvSpPr>
        <p:spPr>
          <a:xfrm>
            <a:off x="1077213" y="5053057"/>
            <a:ext cx="1608056" cy="358653"/>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92"/>
          <p:cNvSpPr/>
          <p:nvPr userDrawn="1"/>
        </p:nvSpPr>
        <p:spPr bwMode="auto">
          <a:xfrm>
            <a:off x="8366352" y="3115442"/>
            <a:ext cx="4093588" cy="2146240"/>
          </a:xfrm>
          <a:custGeom>
            <a:gdLst>
              <a:gd name="T0" fmla="*/ 245 w 274"/>
              <a:gd name="T1" fmla="*/ 52 h 111"/>
              <a:gd name="T2" fmla="*/ 240 w 274"/>
              <a:gd name="T3" fmla="*/ 52 h 111"/>
              <a:gd name="T4" fmla="*/ 185 w 274"/>
              <a:gd name="T5" fmla="*/ 0 h 111"/>
              <a:gd name="T6" fmla="*/ 131 w 274"/>
              <a:gd name="T7" fmla="*/ 41 h 111"/>
              <a:gd name="T8" fmla="*/ 102 w 274"/>
              <a:gd name="T9" fmla="*/ 29 h 111"/>
              <a:gd name="T10" fmla="*/ 61 w 274"/>
              <a:gd name="T11" fmla="*/ 66 h 111"/>
              <a:gd name="T12" fmla="*/ 41 w 274"/>
              <a:gd name="T13" fmla="*/ 75 h 111"/>
              <a:gd name="T14" fmla="*/ 23 w 274"/>
              <a:gd name="T15" fmla="*/ 65 h 111"/>
              <a:gd name="T16" fmla="*/ 0 w 274"/>
              <a:gd name="T17" fmla="*/ 88 h 111"/>
              <a:gd name="T18" fmla="*/ 23 w 274"/>
              <a:gd name="T19" fmla="*/ 111 h 111"/>
              <a:gd name="T20" fmla="*/ 29 w 274"/>
              <a:gd name="T21" fmla="*/ 111 h 111"/>
              <a:gd name="T22" fmla="*/ 104 w 274"/>
              <a:gd name="T23" fmla="*/ 111 h 111"/>
              <a:gd name="T24" fmla="*/ 146 w 274"/>
              <a:gd name="T25" fmla="*/ 111 h 111"/>
              <a:gd name="T26" fmla="*/ 247 w 274"/>
              <a:gd name="T27" fmla="*/ 111 h 111"/>
              <a:gd name="T28" fmla="*/ 247 w 274"/>
              <a:gd name="T29" fmla="*/ 111 h 111"/>
              <a:gd name="T30" fmla="*/ 274 w 274"/>
              <a:gd name="T31" fmla="*/ 81 h 111"/>
              <a:gd name="T32" fmla="*/ 245 w 274"/>
              <a:gd name="T33" fmla="*/ 52 h 111"/>
              <a:gd name="connsiteX0" fmla="*/ 8942 w 10000"/>
              <a:gd name="connsiteY0" fmla="*/ 4685 h 12999"/>
              <a:gd name="connsiteX1" fmla="*/ 8759 w 10000"/>
              <a:gd name="connsiteY1" fmla="*/ 4685 h 12999"/>
              <a:gd name="connsiteX2" fmla="*/ 6752 w 10000"/>
              <a:gd name="connsiteY2" fmla="*/ 0 h 12999"/>
              <a:gd name="connsiteX3" fmla="*/ 4781 w 10000"/>
              <a:gd name="connsiteY3" fmla="*/ 3694 h 12999"/>
              <a:gd name="connsiteX4" fmla="*/ 3723 w 10000"/>
              <a:gd name="connsiteY4" fmla="*/ 2613 h 12999"/>
              <a:gd name="connsiteX5" fmla="*/ 2226 w 10000"/>
              <a:gd name="connsiteY5" fmla="*/ 5946 h 12999"/>
              <a:gd name="connsiteX6" fmla="*/ 1496 w 10000"/>
              <a:gd name="connsiteY6" fmla="*/ 6757 h 12999"/>
              <a:gd name="connsiteX7" fmla="*/ 839 w 10000"/>
              <a:gd name="connsiteY7" fmla="*/ 5856 h 12999"/>
              <a:gd name="connsiteX8" fmla="*/ 0 w 10000"/>
              <a:gd name="connsiteY8" fmla="*/ 7928 h 12999"/>
              <a:gd name="connsiteX9" fmla="*/ 839 w 10000"/>
              <a:gd name="connsiteY9" fmla="*/ 10000 h 12999"/>
              <a:gd name="connsiteX10" fmla="*/ 1058 w 10000"/>
              <a:gd name="connsiteY10" fmla="*/ 10000 h 12999"/>
              <a:gd name="connsiteX11" fmla="*/ 3774 w 10000"/>
              <a:gd name="connsiteY11" fmla="*/ 9279 h 12999"/>
              <a:gd name="connsiteX12" fmla="*/ 7409 w 10000"/>
              <a:gd name="connsiteY12" fmla="*/ 12996 h 12999"/>
              <a:gd name="connsiteX13" fmla="*/ 9015 w 10000"/>
              <a:gd name="connsiteY13" fmla="*/ 10000 h 12999"/>
              <a:gd name="connsiteX14" fmla="*/ 9015 w 10000"/>
              <a:gd name="connsiteY14" fmla="*/ 10000 h 12999"/>
              <a:gd name="connsiteX15" fmla="*/ 10000 w 10000"/>
              <a:gd name="connsiteY15" fmla="*/ 7297 h 12999"/>
              <a:gd name="connsiteX16" fmla="*/ 8942 w 10000"/>
              <a:gd name="connsiteY16" fmla="*/ 4685 h 12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2999">
                <a:moveTo>
                  <a:pt x="8942" y="4685"/>
                </a:moveTo>
                <a:lnTo>
                  <a:pt x="8759" y="4685"/>
                </a:lnTo>
                <a:cubicBezTo>
                  <a:pt x="8723" y="2072"/>
                  <a:pt x="7810" y="0"/>
                  <a:pt x="6752" y="0"/>
                </a:cubicBezTo>
                <a:cubicBezTo>
                  <a:pt x="5803" y="0"/>
                  <a:pt x="5000" y="1532"/>
                  <a:pt x="4781" y="3694"/>
                </a:cubicBezTo>
                <a:cubicBezTo>
                  <a:pt x="4489" y="2973"/>
                  <a:pt x="4124" y="2613"/>
                  <a:pt x="3723" y="2613"/>
                </a:cubicBezTo>
                <a:cubicBezTo>
                  <a:pt x="2920" y="2613"/>
                  <a:pt x="2299" y="4054"/>
                  <a:pt x="2226" y="5946"/>
                </a:cubicBezTo>
                <a:cubicBezTo>
                  <a:pt x="1934" y="6036"/>
                  <a:pt x="1715" y="6306"/>
                  <a:pt x="1496" y="6757"/>
                </a:cubicBezTo>
                <a:cubicBezTo>
                  <a:pt x="1350" y="6216"/>
                  <a:pt x="1095" y="5856"/>
                  <a:pt x="839" y="5856"/>
                </a:cubicBezTo>
                <a:cubicBezTo>
                  <a:pt x="365" y="5856"/>
                  <a:pt x="0" y="6757"/>
                  <a:pt x="0" y="7928"/>
                </a:cubicBezTo>
                <a:cubicBezTo>
                  <a:pt x="0" y="9099"/>
                  <a:pt x="365" y="10000"/>
                  <a:pt x="839" y="10000"/>
                </a:cubicBezTo>
                <a:cubicBezTo>
                  <a:pt x="912" y="10000"/>
                  <a:pt x="569" y="10120"/>
                  <a:pt x="1058" y="10000"/>
                </a:cubicBezTo>
                <a:cubicBezTo>
                  <a:pt x="1547" y="9880"/>
                  <a:pt x="2716" y="8780"/>
                  <a:pt x="3774" y="9279"/>
                </a:cubicBezTo>
                <a:cubicBezTo>
                  <a:pt x="4833" y="9778"/>
                  <a:pt x="6536" y="12876"/>
                  <a:pt x="7409" y="12996"/>
                </a:cubicBezTo>
                <a:cubicBezTo>
                  <a:pt x="8282" y="13116"/>
                  <a:pt x="8747" y="10499"/>
                  <a:pt x="9015" y="10000"/>
                </a:cubicBezTo>
                <a:lnTo>
                  <a:pt x="9015" y="10000"/>
                </a:lnTo>
                <a:cubicBezTo>
                  <a:pt x="9562" y="9910"/>
                  <a:pt x="10000" y="8739"/>
                  <a:pt x="10000" y="7297"/>
                </a:cubicBezTo>
                <a:cubicBezTo>
                  <a:pt x="10000" y="5856"/>
                  <a:pt x="9526" y="4685"/>
                  <a:pt x="8942" y="4685"/>
                </a:cubicBezTo>
                <a:close/>
              </a:path>
            </a:pathLst>
          </a:custGeom>
          <a:gradFill>
            <a:gsLst>
              <a:gs pos="0">
                <a:schemeClr val="bg1">
                  <a:alpha val="0"/>
                </a:schemeClr>
              </a:gs>
              <a:gs pos="49000">
                <a:schemeClr val="bg1">
                  <a:alpha val="88000"/>
                </a:schemeClr>
              </a:gs>
            </a:gsLst>
            <a:lin ang="0" scaled="1"/>
          </a:gradFill>
          <a:ln>
            <a:noFill/>
          </a:ln>
        </p:spPr>
        <p:txBody>
          <a:bodyPr vert="horz" wrap="square" lIns="91440" tIns="45720" rIns="91440" bIns="45720" numCol="1" anchor="t" anchorCtr="0" compatLnSpc="1"/>
          <a:lstStyle/>
          <a:p>
            <a:endParaRPr lang="en-US"/>
          </a:p>
        </p:txBody>
      </p:sp>
      <p:sp>
        <p:nvSpPr>
          <p:cNvPr id="12" name="任意多边形: 形状 11"/>
          <p:cNvSpPr/>
          <p:nvPr userDrawn="1"/>
        </p:nvSpPr>
        <p:spPr>
          <a:xfrm flipH="1" flipV="1">
            <a:off x="5397581" y="3915119"/>
            <a:ext cx="7073793" cy="2679039"/>
          </a:xfrm>
          <a:custGeom>
            <a:gdLst>
              <a:gd name="connsiteX0" fmla="*/ 3472554 w 7073793"/>
              <a:gd name="connsiteY0" fmla="*/ 1968906 h 2679039"/>
              <a:gd name="connsiteX1" fmla="*/ 1818574 w 7073793"/>
              <a:gd name="connsiteY1" fmla="*/ 2678903 h 2679039"/>
              <a:gd name="connsiteX2" fmla="*/ 672 w 7073793"/>
              <a:gd name="connsiteY2" fmla="*/ 1036473 h 2679039"/>
              <a:gd name="connsiteX3" fmla="*/ 29441 w 7073793"/>
              <a:gd name="connsiteY3" fmla="*/ 0 h 2679039"/>
              <a:gd name="connsiteX4" fmla="*/ 7073793 w 7073793"/>
              <a:gd name="connsiteY4" fmla="*/ 10637 h 2679039"/>
              <a:gd name="connsiteX5" fmla="*/ 5556396 w 7073793"/>
              <a:gd name="connsiteY5" fmla="*/ 2121337 h 2679039"/>
              <a:gd name="connsiteX6" fmla="*/ 3472554 w 7073793"/>
              <a:gd name="connsiteY6" fmla="*/ 1968906 h 2679039"/>
              <a:gd name="connsiteX7" fmla="*/ 3473593 w 7074832"/>
              <a:gd name="connsiteY7" fmla="*/ 1984146 h 2694279"/>
              <a:gd name="connsiteX8" fmla="*/ 3473593 w 7083710"/>
              <a:gd name="connsiteY8" fmla="*/ 2518205 h 3228338"/>
              <a:gd name="connsiteX9" fmla="*/ 3473593 w 7083710"/>
              <a:gd name="connsiteY9" fmla="*/ 2518205 h 3228338"/>
              <a:gd name="connsiteX10" fmla="*/ 1812938 w 6330683"/>
              <a:gd name="connsiteY10" fmla="*/ 2829696 h 2830583"/>
              <a:gd name="connsiteX11" fmla="*/ 1450081 w 5967826"/>
              <a:gd name="connsiteY11" fmla="*/ 2786153 h 27867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73793" h="2679039">
                <a:moveTo>
                  <a:pt x="3472554" y="1968906"/>
                </a:moveTo>
                <a:cubicBezTo>
                  <a:pt x="2814024" y="2078344"/>
                  <a:pt x="2435321" y="2689529"/>
                  <a:pt x="1818574" y="2678903"/>
                </a:cubicBezTo>
                <a:cubicBezTo>
                  <a:pt x="1219511" y="2668582"/>
                  <a:pt x="-33148" y="2017603"/>
                  <a:pt x="672" y="1036473"/>
                </a:cubicBezTo>
                <a:cubicBezTo>
                  <a:pt x="102" y="685902"/>
                  <a:pt x="30011" y="350571"/>
                  <a:pt x="29441" y="0"/>
                </a:cubicBezTo>
                <a:lnTo>
                  <a:pt x="7073793" y="10637"/>
                </a:lnTo>
                <a:cubicBezTo>
                  <a:pt x="6931978" y="1486561"/>
                  <a:pt x="6257504" y="1524302"/>
                  <a:pt x="5556396" y="2121337"/>
                </a:cubicBezTo>
                <a:cubicBezTo>
                  <a:pt x="5053478" y="2359755"/>
                  <a:pt x="4131084" y="1859468"/>
                  <a:pt x="3472554" y="1968906"/>
                </a:cubicBezTo>
                <a:close/>
              </a:path>
            </a:pathLst>
          </a:custGeom>
          <a:gradFill>
            <a:gsLst>
              <a:gs pos="0">
                <a:schemeClr val="accent1">
                  <a:lumMod val="60000"/>
                  <a:lumOff val="40000"/>
                </a:schemeClr>
              </a:gs>
              <a:gs pos="56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3" name="Group 386"/>
          <p:cNvGrpSpPr/>
          <p:nvPr userDrawn="1"/>
        </p:nvGrpSpPr>
        <p:grpSpPr>
          <a:xfrm>
            <a:off x="9566486" y="5459298"/>
            <a:ext cx="982028" cy="1127240"/>
            <a:chOff x="271463" y="5253039"/>
            <a:chExt cx="633413" cy="727075"/>
          </a:xfrm>
        </p:grpSpPr>
        <p:sp>
          <p:nvSpPr>
            <p:cNvPr id="14" name="Oval 496"/>
            <p:cNvSpPr>
              <a:spLocks noChangeArrowheads="1"/>
            </p:cNvSpPr>
            <p:nvPr/>
          </p:nvSpPr>
          <p:spPr bwMode="auto">
            <a:xfrm>
              <a:off x="333376" y="5554664"/>
              <a:ext cx="38100" cy="381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Rectangle 497"/>
            <p:cNvSpPr>
              <a:spLocks noChangeArrowheads="1"/>
            </p:cNvSpPr>
            <p:nvPr/>
          </p:nvSpPr>
          <p:spPr bwMode="auto">
            <a:xfrm>
              <a:off x="427038" y="5253039"/>
              <a:ext cx="477838" cy="16351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6" name="Rectangle 498"/>
            <p:cNvSpPr>
              <a:spLocks noChangeArrowheads="1"/>
            </p:cNvSpPr>
            <p:nvPr/>
          </p:nvSpPr>
          <p:spPr bwMode="auto">
            <a:xfrm>
              <a:off x="427038" y="5416551"/>
              <a:ext cx="477838" cy="563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 name="Freeform 499"/>
            <p:cNvSpPr/>
            <p:nvPr/>
          </p:nvSpPr>
          <p:spPr bwMode="auto">
            <a:xfrm>
              <a:off x="563563" y="5270501"/>
              <a:ext cx="201613" cy="128588"/>
            </a:xfrm>
            <a:custGeom>
              <a:gdLst>
                <a:gd name="T0" fmla="*/ 63 w 127"/>
                <a:gd name="T1" fmla="*/ 0 h 81"/>
                <a:gd name="T2" fmla="*/ 0 w 127"/>
                <a:gd name="T3" fmla="*/ 81 h 81"/>
                <a:gd name="T4" fmla="*/ 127 w 127"/>
                <a:gd name="T5" fmla="*/ 81 h 81"/>
                <a:gd name="T6" fmla="*/ 63 w 127"/>
                <a:gd name="T7" fmla="*/ 0 h 81"/>
              </a:gdLst>
              <a:cxnLst>
                <a:cxn ang="0">
                  <a:pos x="T0" y="T1"/>
                </a:cxn>
                <a:cxn ang="0">
                  <a:pos x="T2" y="T3"/>
                </a:cxn>
                <a:cxn ang="0">
                  <a:pos x="T4" y="T5"/>
                </a:cxn>
                <a:cxn ang="0">
                  <a:pos x="T6" y="T7"/>
                </a:cxn>
              </a:cxnLst>
              <a:rect l="0" t="0" r="r" b="b"/>
              <a:pathLst>
                <a:path w="127" h="81">
                  <a:moveTo>
                    <a:pt x="63" y="0"/>
                  </a:moveTo>
                  <a:lnTo>
                    <a:pt x="0" y="81"/>
                  </a:lnTo>
                  <a:lnTo>
                    <a:pt x="127" y="81"/>
                  </a:lnTo>
                  <a:lnTo>
                    <a:pt x="6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Rectangle 500"/>
            <p:cNvSpPr>
              <a:spLocks noChangeArrowheads="1"/>
            </p:cNvSpPr>
            <p:nvPr/>
          </p:nvSpPr>
          <p:spPr bwMode="auto">
            <a:xfrm>
              <a:off x="8032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 name="Freeform 501"/>
            <p:cNvSpPr/>
            <p:nvPr/>
          </p:nvSpPr>
          <p:spPr bwMode="auto">
            <a:xfrm>
              <a:off x="803276" y="5305426"/>
              <a:ext cx="55563" cy="41275"/>
            </a:xfrm>
            <a:custGeom>
              <a:gdLst>
                <a:gd name="T0" fmla="*/ 35 w 35"/>
                <a:gd name="T1" fmla="*/ 26 h 26"/>
                <a:gd name="T2" fmla="*/ 0 w 35"/>
                <a:gd name="T3" fmla="*/ 26 h 26"/>
                <a:gd name="T4" fmla="*/ 18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8"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Rectangle 502"/>
            <p:cNvSpPr>
              <a:spLocks noChangeArrowheads="1"/>
            </p:cNvSpPr>
            <p:nvPr/>
          </p:nvSpPr>
          <p:spPr bwMode="auto">
            <a:xfrm>
              <a:off x="817563" y="5364164"/>
              <a:ext cx="26988"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1" name="Rectangle 503"/>
            <p:cNvSpPr>
              <a:spLocks noChangeArrowheads="1"/>
            </p:cNvSpPr>
            <p:nvPr/>
          </p:nvSpPr>
          <p:spPr bwMode="auto">
            <a:xfrm>
              <a:off x="4730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2" name="Freeform 504"/>
            <p:cNvSpPr/>
            <p:nvPr/>
          </p:nvSpPr>
          <p:spPr bwMode="auto">
            <a:xfrm>
              <a:off x="473076" y="5305426"/>
              <a:ext cx="55563" cy="41275"/>
            </a:xfrm>
            <a:custGeom>
              <a:gdLst>
                <a:gd name="T0" fmla="*/ 35 w 35"/>
                <a:gd name="T1" fmla="*/ 26 h 26"/>
                <a:gd name="T2" fmla="*/ 0 w 35"/>
                <a:gd name="T3" fmla="*/ 26 h 26"/>
                <a:gd name="T4" fmla="*/ 17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7"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Rectangle 505"/>
            <p:cNvSpPr>
              <a:spLocks noChangeArrowheads="1"/>
            </p:cNvSpPr>
            <p:nvPr/>
          </p:nvSpPr>
          <p:spPr bwMode="auto">
            <a:xfrm>
              <a:off x="487363" y="5364164"/>
              <a:ext cx="23813"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4" name="Freeform 506"/>
            <p:cNvSpPr/>
            <p:nvPr/>
          </p:nvSpPr>
          <p:spPr bwMode="auto">
            <a:xfrm>
              <a:off x="642938" y="5329239"/>
              <a:ext cx="42863" cy="69850"/>
            </a:xfrm>
            <a:custGeom>
              <a:gdLst>
                <a:gd name="T0" fmla="*/ 6 w 12"/>
                <a:gd name="T1" fmla="*/ 0 h 20"/>
                <a:gd name="T2" fmla="*/ 0 w 12"/>
                <a:gd name="T3" fmla="*/ 5 h 20"/>
                <a:gd name="T4" fmla="*/ 0 w 12"/>
                <a:gd name="T5" fmla="*/ 20 h 20"/>
                <a:gd name="T6" fmla="*/ 12 w 12"/>
                <a:gd name="T7" fmla="*/ 20 h 20"/>
                <a:gd name="T8" fmla="*/ 12 w 12"/>
                <a:gd name="T9" fmla="*/ 5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5"/>
                  </a:cubicBezTo>
                  <a:cubicBezTo>
                    <a:pt x="0" y="20"/>
                    <a:pt x="0" y="20"/>
                    <a:pt x="0" y="20"/>
                  </a:cubicBezTo>
                  <a:cubicBezTo>
                    <a:pt x="12" y="20"/>
                    <a:pt x="12" y="20"/>
                    <a:pt x="12" y="20"/>
                  </a:cubicBezTo>
                  <a:cubicBezTo>
                    <a:pt x="12" y="5"/>
                    <a:pt x="12" y="5"/>
                    <a:pt x="12" y="5"/>
                  </a:cubicBezTo>
                  <a:cubicBezTo>
                    <a:pt x="12" y="2"/>
                    <a:pt x="10"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507"/>
            <p:cNvSpPr/>
            <p:nvPr/>
          </p:nvSpPr>
          <p:spPr bwMode="auto">
            <a:xfrm>
              <a:off x="449263"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508"/>
            <p:cNvSpPr/>
            <p:nvPr/>
          </p:nvSpPr>
          <p:spPr bwMode="auto">
            <a:xfrm>
              <a:off x="83820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509"/>
            <p:cNvSpPr/>
            <p:nvPr/>
          </p:nvSpPr>
          <p:spPr bwMode="auto">
            <a:xfrm>
              <a:off x="76835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510"/>
            <p:cNvSpPr/>
            <p:nvPr/>
          </p:nvSpPr>
          <p:spPr bwMode="auto">
            <a:xfrm>
              <a:off x="522288" y="5467351"/>
              <a:ext cx="38100" cy="73025"/>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511"/>
            <p:cNvSpPr/>
            <p:nvPr/>
          </p:nvSpPr>
          <p:spPr bwMode="auto">
            <a:xfrm>
              <a:off x="449263"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512"/>
            <p:cNvSpPr/>
            <p:nvPr/>
          </p:nvSpPr>
          <p:spPr bwMode="auto">
            <a:xfrm>
              <a:off x="83820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513"/>
            <p:cNvSpPr/>
            <p:nvPr/>
          </p:nvSpPr>
          <p:spPr bwMode="auto">
            <a:xfrm>
              <a:off x="76835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514"/>
            <p:cNvSpPr/>
            <p:nvPr/>
          </p:nvSpPr>
          <p:spPr bwMode="auto">
            <a:xfrm>
              <a:off x="522288" y="5589589"/>
              <a:ext cx="38100" cy="71438"/>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515"/>
            <p:cNvSpPr/>
            <p:nvPr/>
          </p:nvSpPr>
          <p:spPr bwMode="auto">
            <a:xfrm>
              <a:off x="449263"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516"/>
            <p:cNvSpPr/>
            <p:nvPr/>
          </p:nvSpPr>
          <p:spPr bwMode="auto">
            <a:xfrm>
              <a:off x="83820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517"/>
            <p:cNvSpPr/>
            <p:nvPr/>
          </p:nvSpPr>
          <p:spPr bwMode="auto">
            <a:xfrm>
              <a:off x="76835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518"/>
            <p:cNvSpPr/>
            <p:nvPr/>
          </p:nvSpPr>
          <p:spPr bwMode="auto">
            <a:xfrm>
              <a:off x="522288" y="571341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2"/>
                    <a:pt x="0" y="6"/>
                  </a:cubicBezTo>
                  <a:cubicBezTo>
                    <a:pt x="0" y="20"/>
                    <a:pt x="0" y="20"/>
                    <a:pt x="0" y="20"/>
                  </a:cubicBezTo>
                  <a:cubicBezTo>
                    <a:pt x="11" y="20"/>
                    <a:pt x="11" y="20"/>
                    <a:pt x="11" y="20"/>
                  </a:cubicBezTo>
                  <a:cubicBezTo>
                    <a:pt x="11" y="6"/>
                    <a:pt x="11" y="6"/>
                    <a:pt x="11" y="6"/>
                  </a:cubicBezTo>
                  <a:cubicBezTo>
                    <a:pt x="11"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519"/>
            <p:cNvSpPr/>
            <p:nvPr/>
          </p:nvSpPr>
          <p:spPr bwMode="auto">
            <a:xfrm>
              <a:off x="449263"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520"/>
            <p:cNvSpPr/>
            <p:nvPr/>
          </p:nvSpPr>
          <p:spPr bwMode="auto">
            <a:xfrm>
              <a:off x="83820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521"/>
            <p:cNvSpPr/>
            <p:nvPr/>
          </p:nvSpPr>
          <p:spPr bwMode="auto">
            <a:xfrm>
              <a:off x="76835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522"/>
            <p:cNvSpPr/>
            <p:nvPr/>
          </p:nvSpPr>
          <p:spPr bwMode="auto">
            <a:xfrm>
              <a:off x="522288" y="583406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3"/>
                    <a:pt x="0" y="6"/>
                  </a:cubicBezTo>
                  <a:cubicBezTo>
                    <a:pt x="0" y="20"/>
                    <a:pt x="0" y="20"/>
                    <a:pt x="0" y="20"/>
                  </a:cubicBezTo>
                  <a:cubicBezTo>
                    <a:pt x="11" y="20"/>
                    <a:pt x="11" y="20"/>
                    <a:pt x="11" y="20"/>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Rectangle 523"/>
            <p:cNvSpPr>
              <a:spLocks noChangeArrowheads="1"/>
            </p:cNvSpPr>
            <p:nvPr/>
          </p:nvSpPr>
          <p:spPr bwMode="auto">
            <a:xfrm>
              <a:off x="427038" y="5432426"/>
              <a:ext cx="477838" cy="7938"/>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2" name="Freeform 524"/>
            <p:cNvSpPr/>
            <p:nvPr/>
          </p:nvSpPr>
          <p:spPr bwMode="auto">
            <a:xfrm>
              <a:off x="625476" y="5454651"/>
              <a:ext cx="80963" cy="85725"/>
            </a:xfrm>
            <a:custGeom>
              <a:gdLst>
                <a:gd name="T0" fmla="*/ 11 w 23"/>
                <a:gd name="T1" fmla="*/ 0 h 25"/>
                <a:gd name="T2" fmla="*/ 0 w 23"/>
                <a:gd name="T3" fmla="*/ 11 h 25"/>
                <a:gd name="T4" fmla="*/ 0 w 23"/>
                <a:gd name="T5" fmla="*/ 25 h 25"/>
                <a:gd name="T6" fmla="*/ 23 w 23"/>
                <a:gd name="T7" fmla="*/ 25 h 25"/>
                <a:gd name="T8" fmla="*/ 23 w 23"/>
                <a:gd name="T9" fmla="*/ 11 h 25"/>
                <a:gd name="T10" fmla="*/ 11 w 23"/>
                <a:gd name="T11" fmla="*/ 0 h 25"/>
              </a:gdLst>
              <a:cxnLst>
                <a:cxn ang="0">
                  <a:pos x="T0" y="T1"/>
                </a:cxn>
                <a:cxn ang="0">
                  <a:pos x="T2" y="T3"/>
                </a:cxn>
                <a:cxn ang="0">
                  <a:pos x="T4" y="T5"/>
                </a:cxn>
                <a:cxn ang="0">
                  <a:pos x="T6" y="T7"/>
                </a:cxn>
                <a:cxn ang="0">
                  <a:pos x="T8" y="T9"/>
                </a:cxn>
                <a:cxn ang="0">
                  <a:pos x="T10" y="T11"/>
                </a:cxn>
              </a:cxnLst>
              <a:rect l="0" t="0" r="r" b="b"/>
              <a:pathLst>
                <a:path w="23" h="25">
                  <a:moveTo>
                    <a:pt x="11" y="0"/>
                  </a:moveTo>
                  <a:cubicBezTo>
                    <a:pt x="5" y="0"/>
                    <a:pt x="0" y="5"/>
                    <a:pt x="0" y="11"/>
                  </a:cubicBezTo>
                  <a:cubicBezTo>
                    <a:pt x="0" y="25"/>
                    <a:pt x="0" y="25"/>
                    <a:pt x="0" y="25"/>
                  </a:cubicBezTo>
                  <a:cubicBezTo>
                    <a:pt x="23" y="25"/>
                    <a:pt x="23" y="25"/>
                    <a:pt x="23" y="25"/>
                  </a:cubicBezTo>
                  <a:cubicBezTo>
                    <a:pt x="23" y="11"/>
                    <a:pt x="23" y="11"/>
                    <a:pt x="23" y="11"/>
                  </a:cubicBezTo>
                  <a:cubicBezTo>
                    <a:pt x="23" y="5"/>
                    <a:pt x="18" y="0"/>
                    <a:pt x="11"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Rectangle 525"/>
            <p:cNvSpPr>
              <a:spLocks noChangeArrowheads="1"/>
            </p:cNvSpPr>
            <p:nvPr/>
          </p:nvSpPr>
          <p:spPr bwMode="auto">
            <a:xfrm>
              <a:off x="663576" y="5449889"/>
              <a:ext cx="4763" cy="90488"/>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4" name="Rectangle 526"/>
            <p:cNvSpPr>
              <a:spLocks noChangeArrowheads="1"/>
            </p:cNvSpPr>
            <p:nvPr/>
          </p:nvSpPr>
          <p:spPr bwMode="auto">
            <a:xfrm>
              <a:off x="619126" y="5484814"/>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5" name="Rectangle 527"/>
            <p:cNvSpPr>
              <a:spLocks noChangeArrowheads="1"/>
            </p:cNvSpPr>
            <p:nvPr/>
          </p:nvSpPr>
          <p:spPr bwMode="auto">
            <a:xfrm>
              <a:off x="619126" y="5513389"/>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6" name="Freeform 528"/>
            <p:cNvSpPr/>
            <p:nvPr/>
          </p:nvSpPr>
          <p:spPr bwMode="auto">
            <a:xfrm>
              <a:off x="577851" y="5557839"/>
              <a:ext cx="173038" cy="20638"/>
            </a:xfrm>
            <a:custGeom>
              <a:gdLst>
                <a:gd name="T0" fmla="*/ 109 w 109"/>
                <a:gd name="T1" fmla="*/ 13 h 13"/>
                <a:gd name="T2" fmla="*/ 0 w 109"/>
                <a:gd name="T3" fmla="*/ 13 h 13"/>
                <a:gd name="T4" fmla="*/ 19 w 109"/>
                <a:gd name="T5" fmla="*/ 0 h 13"/>
                <a:gd name="T6" fmla="*/ 89 w 109"/>
                <a:gd name="T7" fmla="*/ 0 h 13"/>
                <a:gd name="T8" fmla="*/ 109 w 109"/>
                <a:gd name="T9" fmla="*/ 13 h 13"/>
              </a:gdLst>
              <a:cxnLst>
                <a:cxn ang="0">
                  <a:pos x="T0" y="T1"/>
                </a:cxn>
                <a:cxn ang="0">
                  <a:pos x="T2" y="T3"/>
                </a:cxn>
                <a:cxn ang="0">
                  <a:pos x="T4" y="T5"/>
                </a:cxn>
                <a:cxn ang="0">
                  <a:pos x="T6" y="T7"/>
                </a:cxn>
                <a:cxn ang="0">
                  <a:pos x="T8" y="T9"/>
                </a:cxn>
              </a:cxnLst>
              <a:rect l="0" t="0" r="r" b="b"/>
              <a:pathLst>
                <a:path w="109" h="13">
                  <a:moveTo>
                    <a:pt x="109" y="13"/>
                  </a:moveTo>
                  <a:lnTo>
                    <a:pt x="0" y="13"/>
                  </a:lnTo>
                  <a:lnTo>
                    <a:pt x="19" y="0"/>
                  </a:lnTo>
                  <a:lnTo>
                    <a:pt x="89" y="0"/>
                  </a:lnTo>
                  <a:lnTo>
                    <a:pt x="109" y="13"/>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Rectangle 529"/>
            <p:cNvSpPr>
              <a:spLocks noChangeArrowheads="1"/>
            </p:cNvSpPr>
            <p:nvPr/>
          </p:nvSpPr>
          <p:spPr bwMode="auto">
            <a:xfrm>
              <a:off x="633413" y="5589589"/>
              <a:ext cx="65088"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8" name="Rectangle 530"/>
            <p:cNvSpPr>
              <a:spLocks noChangeArrowheads="1"/>
            </p:cNvSpPr>
            <p:nvPr/>
          </p:nvSpPr>
          <p:spPr bwMode="auto">
            <a:xfrm>
              <a:off x="587376"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9" name="Rectangle 531"/>
            <p:cNvSpPr>
              <a:spLocks noChangeArrowheads="1"/>
            </p:cNvSpPr>
            <p:nvPr/>
          </p:nvSpPr>
          <p:spPr bwMode="auto">
            <a:xfrm>
              <a:off x="581026"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0" name="Rectangle 532"/>
            <p:cNvSpPr>
              <a:spLocks noChangeArrowheads="1"/>
            </p:cNvSpPr>
            <p:nvPr/>
          </p:nvSpPr>
          <p:spPr bwMode="auto">
            <a:xfrm>
              <a:off x="712788"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1" name="Rectangle 533"/>
            <p:cNvSpPr>
              <a:spLocks noChangeArrowheads="1"/>
            </p:cNvSpPr>
            <p:nvPr/>
          </p:nvSpPr>
          <p:spPr bwMode="auto">
            <a:xfrm>
              <a:off x="706438"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2" name="Freeform 534"/>
            <p:cNvSpPr/>
            <p:nvPr/>
          </p:nvSpPr>
          <p:spPr bwMode="auto">
            <a:xfrm>
              <a:off x="577851" y="5681664"/>
              <a:ext cx="173038" cy="22225"/>
            </a:xfrm>
            <a:custGeom>
              <a:gdLst>
                <a:gd name="T0" fmla="*/ 109 w 109"/>
                <a:gd name="T1" fmla="*/ 14 h 14"/>
                <a:gd name="T2" fmla="*/ 0 w 109"/>
                <a:gd name="T3" fmla="*/ 14 h 14"/>
                <a:gd name="T4" fmla="*/ 19 w 109"/>
                <a:gd name="T5" fmla="*/ 0 h 14"/>
                <a:gd name="T6" fmla="*/ 89 w 109"/>
                <a:gd name="T7" fmla="*/ 0 h 14"/>
                <a:gd name="T8" fmla="*/ 109 w 109"/>
                <a:gd name="T9" fmla="*/ 14 h 14"/>
              </a:gdLst>
              <a:cxnLst>
                <a:cxn ang="0">
                  <a:pos x="T0" y="T1"/>
                </a:cxn>
                <a:cxn ang="0">
                  <a:pos x="T2" y="T3"/>
                </a:cxn>
                <a:cxn ang="0">
                  <a:pos x="T4" y="T5"/>
                </a:cxn>
                <a:cxn ang="0">
                  <a:pos x="T6" y="T7"/>
                </a:cxn>
                <a:cxn ang="0">
                  <a:pos x="T8" y="T9"/>
                </a:cxn>
              </a:cxnLst>
              <a:rect l="0" t="0" r="r" b="b"/>
              <a:pathLst>
                <a:path w="109" h="14">
                  <a:moveTo>
                    <a:pt x="109" y="14"/>
                  </a:moveTo>
                  <a:lnTo>
                    <a:pt x="0" y="14"/>
                  </a:lnTo>
                  <a:lnTo>
                    <a:pt x="19" y="0"/>
                  </a:lnTo>
                  <a:lnTo>
                    <a:pt x="89" y="0"/>
                  </a:lnTo>
                  <a:lnTo>
                    <a:pt x="109" y="14"/>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Rectangle 535"/>
            <p:cNvSpPr>
              <a:spLocks noChangeArrowheads="1"/>
            </p:cNvSpPr>
            <p:nvPr/>
          </p:nvSpPr>
          <p:spPr bwMode="auto">
            <a:xfrm>
              <a:off x="633413" y="5713414"/>
              <a:ext cx="65088"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4" name="Rectangle 536"/>
            <p:cNvSpPr>
              <a:spLocks noChangeArrowheads="1"/>
            </p:cNvSpPr>
            <p:nvPr/>
          </p:nvSpPr>
          <p:spPr bwMode="auto">
            <a:xfrm>
              <a:off x="587376" y="5713414"/>
              <a:ext cx="31750" cy="698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5" name="Rectangle 537"/>
            <p:cNvSpPr>
              <a:spLocks noChangeArrowheads="1"/>
            </p:cNvSpPr>
            <p:nvPr/>
          </p:nvSpPr>
          <p:spPr bwMode="auto">
            <a:xfrm>
              <a:off x="581026"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6" name="Rectangle 538"/>
            <p:cNvSpPr>
              <a:spLocks noChangeArrowheads="1"/>
            </p:cNvSpPr>
            <p:nvPr/>
          </p:nvSpPr>
          <p:spPr bwMode="auto">
            <a:xfrm>
              <a:off x="712788" y="5713414"/>
              <a:ext cx="31750"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7" name="Rectangle 539"/>
            <p:cNvSpPr>
              <a:spLocks noChangeArrowheads="1"/>
            </p:cNvSpPr>
            <p:nvPr/>
          </p:nvSpPr>
          <p:spPr bwMode="auto">
            <a:xfrm>
              <a:off x="706438"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8" name="Freeform 540"/>
            <p:cNvSpPr/>
            <p:nvPr/>
          </p:nvSpPr>
          <p:spPr bwMode="auto">
            <a:xfrm>
              <a:off x="615951" y="5813426"/>
              <a:ext cx="96838" cy="119063"/>
            </a:xfrm>
            <a:custGeom>
              <a:gdLst>
                <a:gd name="T0" fmla="*/ 14 w 28"/>
                <a:gd name="T1" fmla="*/ 0 h 34"/>
                <a:gd name="T2" fmla="*/ 0 w 28"/>
                <a:gd name="T3" fmla="*/ 14 h 34"/>
                <a:gd name="T4" fmla="*/ 0 w 28"/>
                <a:gd name="T5" fmla="*/ 34 h 34"/>
                <a:gd name="T6" fmla="*/ 28 w 28"/>
                <a:gd name="T7" fmla="*/ 34 h 34"/>
                <a:gd name="T8" fmla="*/ 28 w 28"/>
                <a:gd name="T9" fmla="*/ 14 h 34"/>
                <a:gd name="T10" fmla="*/ 14 w 28"/>
                <a:gd name="T11" fmla="*/ 0 h 34"/>
              </a:gdLst>
              <a:cxnLst>
                <a:cxn ang="0">
                  <a:pos x="T0" y="T1"/>
                </a:cxn>
                <a:cxn ang="0">
                  <a:pos x="T2" y="T3"/>
                </a:cxn>
                <a:cxn ang="0">
                  <a:pos x="T4" y="T5"/>
                </a:cxn>
                <a:cxn ang="0">
                  <a:pos x="T6" y="T7"/>
                </a:cxn>
                <a:cxn ang="0">
                  <a:pos x="T8" y="T9"/>
                </a:cxn>
                <a:cxn ang="0">
                  <a:pos x="T10" y="T11"/>
                </a:cxn>
              </a:cxnLst>
              <a:rect l="0" t="0" r="r" b="b"/>
              <a:pathLst>
                <a:path w="28" h="34">
                  <a:moveTo>
                    <a:pt x="14" y="0"/>
                  </a:moveTo>
                  <a:cubicBezTo>
                    <a:pt x="6" y="0"/>
                    <a:pt x="0" y="7"/>
                    <a:pt x="0" y="14"/>
                  </a:cubicBezTo>
                  <a:cubicBezTo>
                    <a:pt x="0" y="34"/>
                    <a:pt x="0" y="34"/>
                    <a:pt x="0" y="34"/>
                  </a:cubicBezTo>
                  <a:cubicBezTo>
                    <a:pt x="28" y="34"/>
                    <a:pt x="28" y="34"/>
                    <a:pt x="28" y="34"/>
                  </a:cubicBezTo>
                  <a:cubicBezTo>
                    <a:pt x="28" y="14"/>
                    <a:pt x="28" y="14"/>
                    <a:pt x="28" y="14"/>
                  </a:cubicBezTo>
                  <a:cubicBezTo>
                    <a:pt x="28" y="7"/>
                    <a:pt x="21" y="0"/>
                    <a:pt x="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Rectangle 541"/>
            <p:cNvSpPr>
              <a:spLocks noChangeArrowheads="1"/>
            </p:cNvSpPr>
            <p:nvPr/>
          </p:nvSpPr>
          <p:spPr bwMode="auto">
            <a:xfrm>
              <a:off x="598488" y="5938839"/>
              <a:ext cx="1317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0" name="Rectangle 542"/>
            <p:cNvSpPr>
              <a:spLocks noChangeArrowheads="1"/>
            </p:cNvSpPr>
            <p:nvPr/>
          </p:nvSpPr>
          <p:spPr bwMode="auto">
            <a:xfrm>
              <a:off x="581026" y="5956301"/>
              <a:ext cx="16351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1" name="Rectangle 543"/>
            <p:cNvSpPr>
              <a:spLocks noChangeArrowheads="1"/>
            </p:cNvSpPr>
            <p:nvPr/>
          </p:nvSpPr>
          <p:spPr bwMode="auto">
            <a:xfrm>
              <a:off x="560388" y="5970589"/>
              <a:ext cx="2079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2" name="Freeform 544"/>
            <p:cNvSpPr>
              <a:spLocks noEditPoints="1"/>
            </p:cNvSpPr>
            <p:nvPr/>
          </p:nvSpPr>
          <p:spPr bwMode="auto">
            <a:xfrm>
              <a:off x="271463" y="5426076"/>
              <a:ext cx="117475" cy="550863"/>
            </a:xfrm>
            <a:custGeom>
              <a:gdLst>
                <a:gd name="T0" fmla="*/ 3 w 34"/>
                <a:gd name="T1" fmla="*/ 11 h 159"/>
                <a:gd name="T2" fmla="*/ 25 w 34"/>
                <a:gd name="T3" fmla="*/ 11 h 159"/>
                <a:gd name="T4" fmla="*/ 21 w 34"/>
                <a:gd name="T5" fmla="*/ 20 h 159"/>
                <a:gd name="T6" fmla="*/ 14 w 34"/>
                <a:gd name="T7" fmla="*/ 4 h 159"/>
                <a:gd name="T8" fmla="*/ 33 w 34"/>
                <a:gd name="T9" fmla="*/ 40 h 159"/>
                <a:gd name="T10" fmla="*/ 32 w 34"/>
                <a:gd name="T11" fmla="*/ 39 h 159"/>
                <a:gd name="T12" fmla="*/ 27 w 34"/>
                <a:gd name="T13" fmla="*/ 30 h 159"/>
                <a:gd name="T14" fmla="*/ 29 w 34"/>
                <a:gd name="T15" fmla="*/ 29 h 159"/>
                <a:gd name="T16" fmla="*/ 27 w 34"/>
                <a:gd name="T17" fmla="*/ 28 h 159"/>
                <a:gd name="T18" fmla="*/ 26 w 34"/>
                <a:gd name="T19" fmla="*/ 22 h 159"/>
                <a:gd name="T20" fmla="*/ 19 w 34"/>
                <a:gd name="T21" fmla="*/ 23 h 159"/>
                <a:gd name="T22" fmla="*/ 18 w 34"/>
                <a:gd name="T23" fmla="*/ 28 h 159"/>
                <a:gd name="T24" fmla="*/ 18 w 34"/>
                <a:gd name="T25" fmla="*/ 30 h 159"/>
                <a:gd name="T26" fmla="*/ 19 w 34"/>
                <a:gd name="T27" fmla="*/ 32 h 159"/>
                <a:gd name="T28" fmla="*/ 15 w 34"/>
                <a:gd name="T29" fmla="*/ 40 h 159"/>
                <a:gd name="T30" fmla="*/ 13 w 34"/>
                <a:gd name="T31" fmla="*/ 41 h 159"/>
                <a:gd name="T32" fmla="*/ 33 w 34"/>
                <a:gd name="T33" fmla="*/ 42 h 159"/>
                <a:gd name="T34" fmla="*/ 33 w 34"/>
                <a:gd name="T35" fmla="*/ 40 h 159"/>
                <a:gd name="T36" fmla="*/ 10 w 34"/>
                <a:gd name="T37" fmla="*/ 62 h 159"/>
                <a:gd name="T38" fmla="*/ 8 w 34"/>
                <a:gd name="T39" fmla="*/ 58 h 159"/>
                <a:gd name="T40" fmla="*/ 3 w 34"/>
                <a:gd name="T41" fmla="*/ 13 h 159"/>
                <a:gd name="T42" fmla="*/ 1 w 34"/>
                <a:gd name="T43" fmla="*/ 62 h 159"/>
                <a:gd name="T44" fmla="*/ 0 w 34"/>
                <a:gd name="T45" fmla="*/ 62 h 159"/>
                <a:gd name="T46" fmla="*/ 0 w 34"/>
                <a:gd name="T47" fmla="*/ 63 h 159"/>
                <a:gd name="T48" fmla="*/ 0 w 34"/>
                <a:gd name="T49" fmla="*/ 63 h 159"/>
                <a:gd name="T50" fmla="*/ 1 w 34"/>
                <a:gd name="T51" fmla="*/ 64 h 159"/>
                <a:gd name="T52" fmla="*/ 3 w 34"/>
                <a:gd name="T53" fmla="*/ 132 h 159"/>
                <a:gd name="T54" fmla="*/ 0 w 34"/>
                <a:gd name="T55" fmla="*/ 159 h 159"/>
                <a:gd name="T56" fmla="*/ 8 w 34"/>
                <a:gd name="T57" fmla="*/ 159 h 159"/>
                <a:gd name="T58" fmla="*/ 11 w 34"/>
                <a:gd name="T59" fmla="*/ 132 h 159"/>
                <a:gd name="T60" fmla="*/ 8 w 34"/>
                <a:gd name="T61" fmla="*/ 68 h 159"/>
                <a:gd name="T62" fmla="*/ 10 w 34"/>
                <a:gd name="T63" fmla="*/ 63 h 159"/>
                <a:gd name="T64" fmla="*/ 11 w 34"/>
                <a:gd name="T65" fmla="*/ 63 h 159"/>
                <a:gd name="T66" fmla="*/ 11 w 34"/>
                <a:gd name="T67" fmla="*/ 63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159">
                  <a:moveTo>
                    <a:pt x="8" y="11"/>
                  </a:moveTo>
                  <a:cubicBezTo>
                    <a:pt x="3" y="11"/>
                    <a:pt x="3" y="11"/>
                    <a:pt x="3" y="11"/>
                  </a:cubicBezTo>
                  <a:cubicBezTo>
                    <a:pt x="3" y="5"/>
                    <a:pt x="8" y="0"/>
                    <a:pt x="14" y="0"/>
                  </a:cubicBezTo>
                  <a:cubicBezTo>
                    <a:pt x="20" y="0"/>
                    <a:pt x="25" y="5"/>
                    <a:pt x="25" y="11"/>
                  </a:cubicBezTo>
                  <a:cubicBezTo>
                    <a:pt x="25" y="20"/>
                    <a:pt x="25" y="20"/>
                    <a:pt x="25" y="20"/>
                  </a:cubicBezTo>
                  <a:cubicBezTo>
                    <a:pt x="21" y="20"/>
                    <a:pt x="21" y="20"/>
                    <a:pt x="21" y="20"/>
                  </a:cubicBezTo>
                  <a:cubicBezTo>
                    <a:pt x="21" y="11"/>
                    <a:pt x="21" y="11"/>
                    <a:pt x="21" y="11"/>
                  </a:cubicBezTo>
                  <a:cubicBezTo>
                    <a:pt x="21" y="7"/>
                    <a:pt x="18" y="4"/>
                    <a:pt x="14" y="4"/>
                  </a:cubicBezTo>
                  <a:cubicBezTo>
                    <a:pt x="11" y="4"/>
                    <a:pt x="8" y="7"/>
                    <a:pt x="8" y="11"/>
                  </a:cubicBezTo>
                  <a:close/>
                  <a:moveTo>
                    <a:pt x="33" y="40"/>
                  </a:moveTo>
                  <a:cubicBezTo>
                    <a:pt x="32" y="40"/>
                    <a:pt x="32" y="40"/>
                    <a:pt x="32" y="40"/>
                  </a:cubicBezTo>
                  <a:cubicBezTo>
                    <a:pt x="32" y="39"/>
                    <a:pt x="32" y="39"/>
                    <a:pt x="32" y="39"/>
                  </a:cubicBezTo>
                  <a:cubicBezTo>
                    <a:pt x="29" y="38"/>
                    <a:pt x="27" y="35"/>
                    <a:pt x="27" y="32"/>
                  </a:cubicBezTo>
                  <a:cubicBezTo>
                    <a:pt x="27" y="30"/>
                    <a:pt x="27" y="30"/>
                    <a:pt x="27" y="30"/>
                  </a:cubicBezTo>
                  <a:cubicBezTo>
                    <a:pt x="28" y="30"/>
                    <a:pt x="28" y="30"/>
                    <a:pt x="28" y="30"/>
                  </a:cubicBezTo>
                  <a:cubicBezTo>
                    <a:pt x="29" y="30"/>
                    <a:pt x="29" y="30"/>
                    <a:pt x="29" y="29"/>
                  </a:cubicBezTo>
                  <a:cubicBezTo>
                    <a:pt x="29" y="29"/>
                    <a:pt x="29" y="28"/>
                    <a:pt x="28" y="28"/>
                  </a:cubicBezTo>
                  <a:cubicBezTo>
                    <a:pt x="27" y="28"/>
                    <a:pt x="27" y="28"/>
                    <a:pt x="27" y="28"/>
                  </a:cubicBezTo>
                  <a:cubicBezTo>
                    <a:pt x="27" y="23"/>
                    <a:pt x="27" y="23"/>
                    <a:pt x="27" y="23"/>
                  </a:cubicBezTo>
                  <a:cubicBezTo>
                    <a:pt x="27" y="22"/>
                    <a:pt x="27" y="22"/>
                    <a:pt x="26" y="22"/>
                  </a:cubicBezTo>
                  <a:cubicBezTo>
                    <a:pt x="21" y="22"/>
                    <a:pt x="21" y="22"/>
                    <a:pt x="21" y="22"/>
                  </a:cubicBezTo>
                  <a:cubicBezTo>
                    <a:pt x="20" y="22"/>
                    <a:pt x="19" y="22"/>
                    <a:pt x="19" y="23"/>
                  </a:cubicBezTo>
                  <a:cubicBezTo>
                    <a:pt x="19" y="28"/>
                    <a:pt x="19" y="28"/>
                    <a:pt x="19" y="28"/>
                  </a:cubicBezTo>
                  <a:cubicBezTo>
                    <a:pt x="18" y="28"/>
                    <a:pt x="18" y="28"/>
                    <a:pt x="18" y="28"/>
                  </a:cubicBezTo>
                  <a:cubicBezTo>
                    <a:pt x="18" y="28"/>
                    <a:pt x="17" y="29"/>
                    <a:pt x="17" y="29"/>
                  </a:cubicBezTo>
                  <a:cubicBezTo>
                    <a:pt x="17" y="30"/>
                    <a:pt x="18" y="30"/>
                    <a:pt x="18" y="30"/>
                  </a:cubicBezTo>
                  <a:cubicBezTo>
                    <a:pt x="19" y="30"/>
                    <a:pt x="19" y="30"/>
                    <a:pt x="19" y="30"/>
                  </a:cubicBezTo>
                  <a:cubicBezTo>
                    <a:pt x="19" y="32"/>
                    <a:pt x="19" y="32"/>
                    <a:pt x="19" y="32"/>
                  </a:cubicBezTo>
                  <a:cubicBezTo>
                    <a:pt x="19" y="35"/>
                    <a:pt x="17" y="38"/>
                    <a:pt x="15" y="39"/>
                  </a:cubicBezTo>
                  <a:cubicBezTo>
                    <a:pt x="15" y="40"/>
                    <a:pt x="15" y="40"/>
                    <a:pt x="15" y="40"/>
                  </a:cubicBezTo>
                  <a:cubicBezTo>
                    <a:pt x="14" y="40"/>
                    <a:pt x="14" y="40"/>
                    <a:pt x="14" y="40"/>
                  </a:cubicBezTo>
                  <a:cubicBezTo>
                    <a:pt x="13" y="40"/>
                    <a:pt x="13" y="41"/>
                    <a:pt x="13" y="41"/>
                  </a:cubicBezTo>
                  <a:cubicBezTo>
                    <a:pt x="13" y="42"/>
                    <a:pt x="13" y="42"/>
                    <a:pt x="14" y="42"/>
                  </a:cubicBezTo>
                  <a:cubicBezTo>
                    <a:pt x="33" y="42"/>
                    <a:pt x="33" y="42"/>
                    <a:pt x="33" y="42"/>
                  </a:cubicBezTo>
                  <a:cubicBezTo>
                    <a:pt x="33" y="42"/>
                    <a:pt x="34" y="42"/>
                    <a:pt x="34" y="41"/>
                  </a:cubicBezTo>
                  <a:cubicBezTo>
                    <a:pt x="34" y="41"/>
                    <a:pt x="33" y="40"/>
                    <a:pt x="33" y="40"/>
                  </a:cubicBezTo>
                  <a:close/>
                  <a:moveTo>
                    <a:pt x="10" y="62"/>
                  </a:moveTo>
                  <a:cubicBezTo>
                    <a:pt x="10" y="62"/>
                    <a:pt x="10" y="62"/>
                    <a:pt x="10" y="62"/>
                  </a:cubicBezTo>
                  <a:cubicBezTo>
                    <a:pt x="10" y="62"/>
                    <a:pt x="10" y="62"/>
                    <a:pt x="10" y="62"/>
                  </a:cubicBezTo>
                  <a:cubicBezTo>
                    <a:pt x="9" y="61"/>
                    <a:pt x="8" y="60"/>
                    <a:pt x="8" y="58"/>
                  </a:cubicBezTo>
                  <a:cubicBezTo>
                    <a:pt x="8" y="13"/>
                    <a:pt x="8" y="13"/>
                    <a:pt x="8" y="13"/>
                  </a:cubicBezTo>
                  <a:cubicBezTo>
                    <a:pt x="3" y="13"/>
                    <a:pt x="3" y="13"/>
                    <a:pt x="3" y="13"/>
                  </a:cubicBezTo>
                  <a:cubicBezTo>
                    <a:pt x="3" y="58"/>
                    <a:pt x="3" y="58"/>
                    <a:pt x="3" y="58"/>
                  </a:cubicBezTo>
                  <a:cubicBezTo>
                    <a:pt x="3" y="60"/>
                    <a:pt x="2" y="61"/>
                    <a:pt x="1" y="62"/>
                  </a:cubicBezTo>
                  <a:cubicBezTo>
                    <a:pt x="1" y="62"/>
                    <a:pt x="1" y="62"/>
                    <a:pt x="1" y="62"/>
                  </a:cubicBezTo>
                  <a:cubicBezTo>
                    <a:pt x="0" y="62"/>
                    <a:pt x="0" y="62"/>
                    <a:pt x="0" y="62"/>
                  </a:cubicBezTo>
                  <a:cubicBezTo>
                    <a:pt x="0" y="63"/>
                    <a:pt x="0" y="63"/>
                    <a:pt x="0" y="63"/>
                  </a:cubicBezTo>
                  <a:cubicBezTo>
                    <a:pt x="0" y="63"/>
                    <a:pt x="0" y="63"/>
                    <a:pt x="0" y="63"/>
                  </a:cubicBezTo>
                  <a:cubicBezTo>
                    <a:pt x="0" y="63"/>
                    <a:pt x="0" y="63"/>
                    <a:pt x="0" y="63"/>
                  </a:cubicBezTo>
                  <a:cubicBezTo>
                    <a:pt x="0" y="63"/>
                    <a:pt x="0" y="63"/>
                    <a:pt x="0" y="63"/>
                  </a:cubicBezTo>
                  <a:cubicBezTo>
                    <a:pt x="1" y="63"/>
                    <a:pt x="1" y="63"/>
                    <a:pt x="1" y="63"/>
                  </a:cubicBezTo>
                  <a:cubicBezTo>
                    <a:pt x="1" y="64"/>
                    <a:pt x="1" y="64"/>
                    <a:pt x="1" y="64"/>
                  </a:cubicBezTo>
                  <a:cubicBezTo>
                    <a:pt x="2" y="65"/>
                    <a:pt x="3" y="66"/>
                    <a:pt x="3" y="67"/>
                  </a:cubicBezTo>
                  <a:cubicBezTo>
                    <a:pt x="3" y="132"/>
                    <a:pt x="3" y="132"/>
                    <a:pt x="3" y="132"/>
                  </a:cubicBezTo>
                  <a:cubicBezTo>
                    <a:pt x="0" y="132"/>
                    <a:pt x="0" y="132"/>
                    <a:pt x="0" y="132"/>
                  </a:cubicBezTo>
                  <a:cubicBezTo>
                    <a:pt x="0" y="159"/>
                    <a:pt x="0" y="159"/>
                    <a:pt x="0" y="159"/>
                  </a:cubicBezTo>
                  <a:cubicBezTo>
                    <a:pt x="3" y="159"/>
                    <a:pt x="3" y="159"/>
                    <a:pt x="3" y="159"/>
                  </a:cubicBezTo>
                  <a:cubicBezTo>
                    <a:pt x="8" y="159"/>
                    <a:pt x="8" y="159"/>
                    <a:pt x="8" y="159"/>
                  </a:cubicBezTo>
                  <a:cubicBezTo>
                    <a:pt x="11" y="159"/>
                    <a:pt x="11" y="159"/>
                    <a:pt x="11" y="159"/>
                  </a:cubicBezTo>
                  <a:cubicBezTo>
                    <a:pt x="11" y="132"/>
                    <a:pt x="11" y="132"/>
                    <a:pt x="11" y="132"/>
                  </a:cubicBezTo>
                  <a:cubicBezTo>
                    <a:pt x="8" y="132"/>
                    <a:pt x="8" y="132"/>
                    <a:pt x="8" y="132"/>
                  </a:cubicBezTo>
                  <a:cubicBezTo>
                    <a:pt x="8" y="68"/>
                    <a:pt x="8" y="68"/>
                    <a:pt x="8" y="68"/>
                  </a:cubicBezTo>
                  <a:cubicBezTo>
                    <a:pt x="8" y="66"/>
                    <a:pt x="8" y="65"/>
                    <a:pt x="10" y="64"/>
                  </a:cubicBezTo>
                  <a:cubicBezTo>
                    <a:pt x="10" y="63"/>
                    <a:pt x="10" y="63"/>
                    <a:pt x="10" y="63"/>
                  </a:cubicBezTo>
                  <a:cubicBezTo>
                    <a:pt x="10" y="63"/>
                    <a:pt x="10" y="63"/>
                    <a:pt x="10" y="63"/>
                  </a:cubicBezTo>
                  <a:cubicBezTo>
                    <a:pt x="11" y="63"/>
                    <a:pt x="11" y="63"/>
                    <a:pt x="11" y="63"/>
                  </a:cubicBezTo>
                  <a:cubicBezTo>
                    <a:pt x="11" y="63"/>
                    <a:pt x="11" y="63"/>
                    <a:pt x="11" y="63"/>
                  </a:cubicBezTo>
                  <a:cubicBezTo>
                    <a:pt x="11" y="63"/>
                    <a:pt x="11" y="63"/>
                    <a:pt x="11" y="63"/>
                  </a:cubicBezTo>
                  <a:lnTo>
                    <a:pt x="10" y="62"/>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63" name="Group 264"/>
          <p:cNvGrpSpPr/>
          <p:nvPr userDrawn="1"/>
        </p:nvGrpSpPr>
        <p:grpSpPr>
          <a:xfrm>
            <a:off x="10636468" y="5983287"/>
            <a:ext cx="1168400" cy="603251"/>
            <a:chOff x="2447926" y="4075113"/>
            <a:chExt cx="1168400" cy="603251"/>
          </a:xfrm>
        </p:grpSpPr>
        <p:sp>
          <p:nvSpPr>
            <p:cNvPr id="64" name="Freeform 311"/>
            <p:cNvSpPr/>
            <p:nvPr/>
          </p:nvSpPr>
          <p:spPr bwMode="auto">
            <a:xfrm>
              <a:off x="2447926" y="4356101"/>
              <a:ext cx="1168400" cy="322263"/>
            </a:xfrm>
            <a:custGeom>
              <a:gdLst>
                <a:gd name="T0" fmla="*/ 336 w 336"/>
                <a:gd name="T1" fmla="*/ 93 h 93"/>
                <a:gd name="T2" fmla="*/ 168 w 336"/>
                <a:gd name="T3" fmla="*/ 0 h 93"/>
                <a:gd name="T4" fmla="*/ 0 w 336"/>
                <a:gd name="T5" fmla="*/ 93 h 93"/>
                <a:gd name="T6" fmla="*/ 336 w 336"/>
                <a:gd name="T7" fmla="*/ 93 h 93"/>
              </a:gdLst>
              <a:cxnLst>
                <a:cxn ang="0">
                  <a:pos x="T0" y="T1"/>
                </a:cxn>
                <a:cxn ang="0">
                  <a:pos x="T2" y="T3"/>
                </a:cxn>
                <a:cxn ang="0">
                  <a:pos x="T4" y="T5"/>
                </a:cxn>
                <a:cxn ang="0">
                  <a:pos x="T6" y="T7"/>
                </a:cxn>
              </a:cxnLst>
              <a:rect l="0" t="0" r="r" b="b"/>
              <a:pathLst>
                <a:path w="336" h="93">
                  <a:moveTo>
                    <a:pt x="336" y="93"/>
                  </a:moveTo>
                  <a:cubicBezTo>
                    <a:pt x="301" y="37"/>
                    <a:pt x="239" y="0"/>
                    <a:pt x="168" y="0"/>
                  </a:cubicBezTo>
                  <a:cubicBezTo>
                    <a:pt x="97" y="0"/>
                    <a:pt x="35" y="37"/>
                    <a:pt x="0" y="93"/>
                  </a:cubicBezTo>
                  <a:lnTo>
                    <a:pt x="336" y="93"/>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312"/>
            <p:cNvSpPr/>
            <p:nvPr/>
          </p:nvSpPr>
          <p:spPr bwMode="auto">
            <a:xfrm>
              <a:off x="3067051" y="4079876"/>
              <a:ext cx="295275" cy="539750"/>
            </a:xfrm>
            <a:custGeom>
              <a:gdLst>
                <a:gd name="T0" fmla="*/ 92 w 186"/>
                <a:gd name="T1" fmla="*/ 0 h 340"/>
                <a:gd name="T2" fmla="*/ 0 w 186"/>
                <a:gd name="T3" fmla="*/ 340 h 340"/>
                <a:gd name="T4" fmla="*/ 186 w 186"/>
                <a:gd name="T5" fmla="*/ 340 h 340"/>
                <a:gd name="T6" fmla="*/ 92 w 186"/>
                <a:gd name="T7" fmla="*/ 0 h 340"/>
              </a:gdLst>
              <a:cxnLst>
                <a:cxn ang="0">
                  <a:pos x="T0" y="T1"/>
                </a:cxn>
                <a:cxn ang="0">
                  <a:pos x="T2" y="T3"/>
                </a:cxn>
                <a:cxn ang="0">
                  <a:pos x="T4" y="T5"/>
                </a:cxn>
                <a:cxn ang="0">
                  <a:pos x="T6" y="T7"/>
                </a:cxn>
              </a:cxnLst>
              <a:rect l="0" t="0" r="r" b="b"/>
              <a:pathLst>
                <a:path w="186" h="340">
                  <a:moveTo>
                    <a:pt x="92" y="0"/>
                  </a:moveTo>
                  <a:lnTo>
                    <a:pt x="0" y="340"/>
                  </a:lnTo>
                  <a:lnTo>
                    <a:pt x="186" y="340"/>
                  </a:lnTo>
                  <a:lnTo>
                    <a:pt x="92"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313"/>
            <p:cNvSpPr/>
            <p:nvPr/>
          </p:nvSpPr>
          <p:spPr bwMode="auto">
            <a:xfrm>
              <a:off x="2928938" y="4256088"/>
              <a:ext cx="138113" cy="214313"/>
            </a:xfrm>
            <a:custGeom>
              <a:gdLst>
                <a:gd name="T0" fmla="*/ 43 w 87"/>
                <a:gd name="T1" fmla="*/ 0 h 135"/>
                <a:gd name="T2" fmla="*/ 0 w 87"/>
                <a:gd name="T3" fmla="*/ 135 h 135"/>
                <a:gd name="T4" fmla="*/ 87 w 87"/>
                <a:gd name="T5" fmla="*/ 135 h 135"/>
                <a:gd name="T6" fmla="*/ 43 w 87"/>
                <a:gd name="T7" fmla="*/ 0 h 135"/>
              </a:gdLst>
              <a:cxnLst>
                <a:cxn ang="0">
                  <a:pos x="T0" y="T1"/>
                </a:cxn>
                <a:cxn ang="0">
                  <a:pos x="T2" y="T3"/>
                </a:cxn>
                <a:cxn ang="0">
                  <a:pos x="T4" y="T5"/>
                </a:cxn>
                <a:cxn ang="0">
                  <a:pos x="T6" y="T7"/>
                </a:cxn>
              </a:cxnLst>
              <a:rect l="0" t="0" r="r" b="b"/>
              <a:pathLst>
                <a:path w="87" h="135">
                  <a:moveTo>
                    <a:pt x="43" y="0"/>
                  </a:moveTo>
                  <a:lnTo>
                    <a:pt x="0" y="135"/>
                  </a:lnTo>
                  <a:lnTo>
                    <a:pt x="87" y="135"/>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314"/>
            <p:cNvSpPr/>
            <p:nvPr/>
          </p:nvSpPr>
          <p:spPr bwMode="auto">
            <a:xfrm>
              <a:off x="2928938" y="4165601"/>
              <a:ext cx="138113" cy="214313"/>
            </a:xfrm>
            <a:custGeom>
              <a:gdLst>
                <a:gd name="T0" fmla="*/ 43 w 87"/>
                <a:gd name="T1" fmla="*/ 0 h 135"/>
                <a:gd name="T2" fmla="*/ 0 w 87"/>
                <a:gd name="T3" fmla="*/ 135 h 135"/>
                <a:gd name="T4" fmla="*/ 87 w 87"/>
                <a:gd name="T5" fmla="*/ 135 h 135"/>
                <a:gd name="T6" fmla="*/ 43 w 87"/>
                <a:gd name="T7" fmla="*/ 0 h 135"/>
              </a:gdLst>
              <a:cxnLst>
                <a:cxn ang="0">
                  <a:pos x="T0" y="T1"/>
                </a:cxn>
                <a:cxn ang="0">
                  <a:pos x="T2" y="T3"/>
                </a:cxn>
                <a:cxn ang="0">
                  <a:pos x="T4" y="T5"/>
                </a:cxn>
                <a:cxn ang="0">
                  <a:pos x="T6" y="T7"/>
                </a:cxn>
              </a:cxnLst>
              <a:rect l="0" t="0" r="r" b="b"/>
              <a:pathLst>
                <a:path w="87" h="135">
                  <a:moveTo>
                    <a:pt x="43" y="0"/>
                  </a:moveTo>
                  <a:lnTo>
                    <a:pt x="0" y="135"/>
                  </a:lnTo>
                  <a:lnTo>
                    <a:pt x="87" y="135"/>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315"/>
            <p:cNvSpPr/>
            <p:nvPr/>
          </p:nvSpPr>
          <p:spPr bwMode="auto">
            <a:xfrm>
              <a:off x="2928938" y="4075113"/>
              <a:ext cx="138113" cy="215900"/>
            </a:xfrm>
            <a:custGeom>
              <a:gdLst>
                <a:gd name="T0" fmla="*/ 43 w 87"/>
                <a:gd name="T1" fmla="*/ 0 h 136"/>
                <a:gd name="T2" fmla="*/ 0 w 87"/>
                <a:gd name="T3" fmla="*/ 136 h 136"/>
                <a:gd name="T4" fmla="*/ 87 w 87"/>
                <a:gd name="T5" fmla="*/ 136 h 136"/>
                <a:gd name="T6" fmla="*/ 43 w 87"/>
                <a:gd name="T7" fmla="*/ 0 h 136"/>
              </a:gdLst>
              <a:cxnLst>
                <a:cxn ang="0">
                  <a:pos x="T0" y="T1"/>
                </a:cxn>
                <a:cxn ang="0">
                  <a:pos x="T2" y="T3"/>
                </a:cxn>
                <a:cxn ang="0">
                  <a:pos x="T4" y="T5"/>
                </a:cxn>
                <a:cxn ang="0">
                  <a:pos x="T6" y="T7"/>
                </a:cxn>
              </a:cxnLst>
              <a:rect l="0" t="0" r="r" b="b"/>
              <a:pathLst>
                <a:path w="87" h="136">
                  <a:moveTo>
                    <a:pt x="43" y="0"/>
                  </a:moveTo>
                  <a:lnTo>
                    <a:pt x="0" y="136"/>
                  </a:lnTo>
                  <a:lnTo>
                    <a:pt x="87" y="136"/>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316"/>
            <p:cNvSpPr/>
            <p:nvPr/>
          </p:nvSpPr>
          <p:spPr bwMode="auto">
            <a:xfrm>
              <a:off x="2701274" y="4312809"/>
              <a:ext cx="133350" cy="244475"/>
            </a:xfrm>
            <a:custGeom>
              <a:gdLst>
                <a:gd name="T0" fmla="*/ 42 w 84"/>
                <a:gd name="T1" fmla="*/ 0 h 154"/>
                <a:gd name="T2" fmla="*/ 0 w 84"/>
                <a:gd name="T3" fmla="*/ 154 h 154"/>
                <a:gd name="T4" fmla="*/ 84 w 84"/>
                <a:gd name="T5" fmla="*/ 154 h 154"/>
                <a:gd name="T6" fmla="*/ 42 w 84"/>
                <a:gd name="T7" fmla="*/ 0 h 154"/>
              </a:gdLst>
              <a:cxnLst>
                <a:cxn ang="0">
                  <a:pos x="T0" y="T1"/>
                </a:cxn>
                <a:cxn ang="0">
                  <a:pos x="T2" y="T3"/>
                </a:cxn>
                <a:cxn ang="0">
                  <a:pos x="T4" y="T5"/>
                </a:cxn>
                <a:cxn ang="0">
                  <a:pos x="T6" y="T7"/>
                </a:cxn>
              </a:cxnLst>
              <a:rect l="0" t="0" r="r" b="b"/>
              <a:pathLst>
                <a:path w="84" h="154">
                  <a:moveTo>
                    <a:pt x="42" y="0"/>
                  </a:moveTo>
                  <a:lnTo>
                    <a:pt x="0" y="154"/>
                  </a:lnTo>
                  <a:lnTo>
                    <a:pt x="84" y="154"/>
                  </a:lnTo>
                  <a:lnTo>
                    <a:pt x="42"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70" name="Group 185"/>
          <p:cNvGrpSpPr/>
          <p:nvPr userDrawn="1"/>
        </p:nvGrpSpPr>
        <p:grpSpPr>
          <a:xfrm>
            <a:off x="9296507" y="2483493"/>
            <a:ext cx="1174196" cy="1798908"/>
            <a:chOff x="11585576" y="5106988"/>
            <a:chExt cx="569912" cy="873125"/>
          </a:xfrm>
        </p:grpSpPr>
        <p:sp>
          <p:nvSpPr>
            <p:cNvPr id="71" name="Freeform 237"/>
            <p:cNvSpPr/>
            <p:nvPr/>
          </p:nvSpPr>
          <p:spPr bwMode="auto">
            <a:xfrm>
              <a:off x="11887201" y="5411788"/>
              <a:ext cx="80963" cy="568325"/>
            </a:xfrm>
            <a:custGeom>
              <a:gdLst>
                <a:gd name="T0" fmla="*/ 37 w 51"/>
                <a:gd name="T1" fmla="*/ 0 h 358"/>
                <a:gd name="T2" fmla="*/ 15 w 51"/>
                <a:gd name="T3" fmla="*/ 0 h 358"/>
                <a:gd name="T4" fmla="*/ 0 w 51"/>
                <a:gd name="T5" fmla="*/ 358 h 358"/>
                <a:gd name="T6" fmla="*/ 51 w 51"/>
                <a:gd name="T7" fmla="*/ 358 h 358"/>
                <a:gd name="T8" fmla="*/ 37 w 51"/>
                <a:gd name="T9" fmla="*/ 0 h 358"/>
              </a:gdLst>
              <a:cxnLst>
                <a:cxn ang="0">
                  <a:pos x="T0" y="T1"/>
                </a:cxn>
                <a:cxn ang="0">
                  <a:pos x="T2" y="T3"/>
                </a:cxn>
                <a:cxn ang="0">
                  <a:pos x="T4" y="T5"/>
                </a:cxn>
                <a:cxn ang="0">
                  <a:pos x="T6" y="T7"/>
                </a:cxn>
                <a:cxn ang="0">
                  <a:pos x="T8" y="T9"/>
                </a:cxn>
              </a:cxnLst>
              <a:rect l="0" t="0" r="r" b="b"/>
              <a:pathLst>
                <a:path w="51" h="358">
                  <a:moveTo>
                    <a:pt x="37" y="0"/>
                  </a:moveTo>
                  <a:lnTo>
                    <a:pt x="15" y="0"/>
                  </a:lnTo>
                  <a:lnTo>
                    <a:pt x="0" y="358"/>
                  </a:lnTo>
                  <a:lnTo>
                    <a:pt x="51" y="358"/>
                  </a:lnTo>
                  <a:lnTo>
                    <a:pt x="37"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238"/>
            <p:cNvSpPr/>
            <p:nvPr/>
          </p:nvSpPr>
          <p:spPr bwMode="auto">
            <a:xfrm>
              <a:off x="11887201" y="5411788"/>
              <a:ext cx="41275" cy="568325"/>
            </a:xfrm>
            <a:custGeom>
              <a:gdLst>
                <a:gd name="T0" fmla="*/ 26 w 26"/>
                <a:gd name="T1" fmla="*/ 0 h 358"/>
                <a:gd name="T2" fmla="*/ 15 w 26"/>
                <a:gd name="T3" fmla="*/ 0 h 358"/>
                <a:gd name="T4" fmla="*/ 0 w 26"/>
                <a:gd name="T5" fmla="*/ 358 h 358"/>
                <a:gd name="T6" fmla="*/ 26 w 26"/>
                <a:gd name="T7" fmla="*/ 358 h 358"/>
                <a:gd name="T8" fmla="*/ 26 w 26"/>
                <a:gd name="T9" fmla="*/ 0 h 358"/>
              </a:gdLst>
              <a:cxnLst>
                <a:cxn ang="0">
                  <a:pos x="T0" y="T1"/>
                </a:cxn>
                <a:cxn ang="0">
                  <a:pos x="T2" y="T3"/>
                </a:cxn>
                <a:cxn ang="0">
                  <a:pos x="T4" y="T5"/>
                </a:cxn>
                <a:cxn ang="0">
                  <a:pos x="T6" y="T7"/>
                </a:cxn>
                <a:cxn ang="0">
                  <a:pos x="T8" y="T9"/>
                </a:cxn>
              </a:cxnLst>
              <a:rect l="0" t="0" r="r" b="b"/>
              <a:pathLst>
                <a:path w="26" h="358">
                  <a:moveTo>
                    <a:pt x="26" y="0"/>
                  </a:moveTo>
                  <a:lnTo>
                    <a:pt x="15" y="0"/>
                  </a:lnTo>
                  <a:lnTo>
                    <a:pt x="0" y="358"/>
                  </a:lnTo>
                  <a:lnTo>
                    <a:pt x="26" y="358"/>
                  </a:lnTo>
                  <a:lnTo>
                    <a:pt x="26"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Oval 239"/>
            <p:cNvSpPr>
              <a:spLocks noChangeArrowheads="1"/>
            </p:cNvSpPr>
            <p:nvPr/>
          </p:nvSpPr>
          <p:spPr bwMode="auto">
            <a:xfrm>
              <a:off x="11960226" y="5364163"/>
              <a:ext cx="52388" cy="5556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Rectangle 240"/>
            <p:cNvSpPr>
              <a:spLocks noChangeArrowheads="1"/>
            </p:cNvSpPr>
            <p:nvPr/>
          </p:nvSpPr>
          <p:spPr bwMode="auto">
            <a:xfrm>
              <a:off x="11869738" y="5364163"/>
              <a:ext cx="114300" cy="55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5" name="Oval 241"/>
            <p:cNvSpPr>
              <a:spLocks noChangeArrowheads="1"/>
            </p:cNvSpPr>
            <p:nvPr/>
          </p:nvSpPr>
          <p:spPr bwMode="auto">
            <a:xfrm>
              <a:off x="11842751" y="5364163"/>
              <a:ext cx="55563" cy="555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242"/>
            <p:cNvSpPr/>
            <p:nvPr/>
          </p:nvSpPr>
          <p:spPr bwMode="auto">
            <a:xfrm>
              <a:off x="11869738" y="5391151"/>
              <a:ext cx="285750" cy="284163"/>
            </a:xfrm>
            <a:custGeom>
              <a:gdLst>
                <a:gd name="T0" fmla="*/ 33 w 82"/>
                <a:gd name="T1" fmla="*/ 49 h 82"/>
                <a:gd name="T2" fmla="*/ 82 w 82"/>
                <a:gd name="T3" fmla="*/ 82 h 82"/>
                <a:gd name="T4" fmla="*/ 0 w 82"/>
                <a:gd name="T5" fmla="*/ 0 h 82"/>
                <a:gd name="T6" fmla="*/ 33 w 82"/>
                <a:gd name="T7" fmla="*/ 49 h 82"/>
              </a:gdLst>
              <a:cxnLst>
                <a:cxn ang="0">
                  <a:pos x="T0" y="T1"/>
                </a:cxn>
                <a:cxn ang="0">
                  <a:pos x="T2" y="T3"/>
                </a:cxn>
                <a:cxn ang="0">
                  <a:pos x="T4" y="T5"/>
                </a:cxn>
                <a:cxn ang="0">
                  <a:pos x="T6" y="T7"/>
                </a:cxn>
              </a:cxnLst>
              <a:rect l="0" t="0" r="r" b="b"/>
              <a:pathLst>
                <a:path w="82" h="82">
                  <a:moveTo>
                    <a:pt x="33" y="49"/>
                  </a:moveTo>
                  <a:cubicBezTo>
                    <a:pt x="47" y="64"/>
                    <a:pt x="64" y="75"/>
                    <a:pt x="82" y="82"/>
                  </a:cubicBezTo>
                  <a:cubicBezTo>
                    <a:pt x="0" y="0"/>
                    <a:pt x="0" y="0"/>
                    <a:pt x="0" y="0"/>
                  </a:cubicBezTo>
                  <a:cubicBezTo>
                    <a:pt x="7" y="18"/>
                    <a:pt x="18" y="35"/>
                    <a:pt x="33"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Freeform 243"/>
            <p:cNvSpPr/>
            <p:nvPr/>
          </p:nvSpPr>
          <p:spPr bwMode="auto">
            <a:xfrm>
              <a:off x="11869738" y="5106988"/>
              <a:ext cx="285750" cy="284163"/>
            </a:xfrm>
            <a:custGeom>
              <a:gdLst>
                <a:gd name="T0" fmla="*/ 50 w 82"/>
                <a:gd name="T1" fmla="*/ 49 h 82"/>
                <a:gd name="T2" fmla="*/ 82 w 82"/>
                <a:gd name="T3" fmla="*/ 0 h 82"/>
                <a:gd name="T4" fmla="*/ 0 w 82"/>
                <a:gd name="T5" fmla="*/ 82 h 82"/>
                <a:gd name="T6" fmla="*/ 50 w 82"/>
                <a:gd name="T7" fmla="*/ 49 h 82"/>
              </a:gdLst>
              <a:cxnLst>
                <a:cxn ang="0">
                  <a:pos x="T0" y="T1"/>
                </a:cxn>
                <a:cxn ang="0">
                  <a:pos x="T2" y="T3"/>
                </a:cxn>
                <a:cxn ang="0">
                  <a:pos x="T4" y="T5"/>
                </a:cxn>
                <a:cxn ang="0">
                  <a:pos x="T6" y="T7"/>
                </a:cxn>
              </a:cxnLst>
              <a:rect l="0" t="0" r="r" b="b"/>
              <a:pathLst>
                <a:path w="82" h="82">
                  <a:moveTo>
                    <a:pt x="50" y="49"/>
                  </a:moveTo>
                  <a:cubicBezTo>
                    <a:pt x="64" y="35"/>
                    <a:pt x="75" y="18"/>
                    <a:pt x="82" y="0"/>
                  </a:cubicBezTo>
                  <a:cubicBezTo>
                    <a:pt x="0" y="82"/>
                    <a:pt x="0" y="82"/>
                    <a:pt x="0" y="82"/>
                  </a:cubicBezTo>
                  <a:cubicBezTo>
                    <a:pt x="18" y="75"/>
                    <a:pt x="35" y="64"/>
                    <a:pt x="50"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8" name="Freeform 244"/>
            <p:cNvSpPr/>
            <p:nvPr/>
          </p:nvSpPr>
          <p:spPr bwMode="auto">
            <a:xfrm>
              <a:off x="11585576" y="5106988"/>
              <a:ext cx="284163" cy="284163"/>
            </a:xfrm>
            <a:custGeom>
              <a:gdLst>
                <a:gd name="T0" fmla="*/ 49 w 82"/>
                <a:gd name="T1" fmla="*/ 33 h 82"/>
                <a:gd name="T2" fmla="*/ 0 w 82"/>
                <a:gd name="T3" fmla="*/ 0 h 82"/>
                <a:gd name="T4" fmla="*/ 82 w 82"/>
                <a:gd name="T5" fmla="*/ 82 h 82"/>
                <a:gd name="T6" fmla="*/ 49 w 82"/>
                <a:gd name="T7" fmla="*/ 33 h 82"/>
              </a:gdLst>
              <a:cxnLst>
                <a:cxn ang="0">
                  <a:pos x="T0" y="T1"/>
                </a:cxn>
                <a:cxn ang="0">
                  <a:pos x="T2" y="T3"/>
                </a:cxn>
                <a:cxn ang="0">
                  <a:pos x="T4" y="T5"/>
                </a:cxn>
                <a:cxn ang="0">
                  <a:pos x="T6" y="T7"/>
                </a:cxn>
              </a:cxnLst>
              <a:rect l="0" t="0" r="r" b="b"/>
              <a:pathLst>
                <a:path w="82" h="82">
                  <a:moveTo>
                    <a:pt x="49" y="33"/>
                  </a:moveTo>
                  <a:cubicBezTo>
                    <a:pt x="35" y="18"/>
                    <a:pt x="18" y="7"/>
                    <a:pt x="0" y="0"/>
                  </a:cubicBezTo>
                  <a:cubicBezTo>
                    <a:pt x="82" y="82"/>
                    <a:pt x="82" y="82"/>
                    <a:pt x="82" y="82"/>
                  </a:cubicBezTo>
                  <a:cubicBezTo>
                    <a:pt x="75" y="64"/>
                    <a:pt x="64" y="47"/>
                    <a:pt x="49"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9" name="Freeform 245"/>
            <p:cNvSpPr/>
            <p:nvPr/>
          </p:nvSpPr>
          <p:spPr bwMode="auto">
            <a:xfrm>
              <a:off x="11585576" y="5391151"/>
              <a:ext cx="284163" cy="284163"/>
            </a:xfrm>
            <a:custGeom>
              <a:gdLst>
                <a:gd name="T0" fmla="*/ 33 w 82"/>
                <a:gd name="T1" fmla="*/ 33 h 82"/>
                <a:gd name="T2" fmla="*/ 0 w 82"/>
                <a:gd name="T3" fmla="*/ 82 h 82"/>
                <a:gd name="T4" fmla="*/ 82 w 82"/>
                <a:gd name="T5" fmla="*/ 0 h 82"/>
                <a:gd name="T6" fmla="*/ 33 w 82"/>
                <a:gd name="T7" fmla="*/ 33 h 82"/>
              </a:gdLst>
              <a:cxnLst>
                <a:cxn ang="0">
                  <a:pos x="T0" y="T1"/>
                </a:cxn>
                <a:cxn ang="0">
                  <a:pos x="T2" y="T3"/>
                </a:cxn>
                <a:cxn ang="0">
                  <a:pos x="T4" y="T5"/>
                </a:cxn>
                <a:cxn ang="0">
                  <a:pos x="T6" y="T7"/>
                </a:cxn>
              </a:cxnLst>
              <a:rect l="0" t="0" r="r" b="b"/>
              <a:pathLst>
                <a:path w="82" h="82">
                  <a:moveTo>
                    <a:pt x="33" y="33"/>
                  </a:moveTo>
                  <a:cubicBezTo>
                    <a:pt x="18" y="47"/>
                    <a:pt x="7" y="64"/>
                    <a:pt x="0" y="82"/>
                  </a:cubicBezTo>
                  <a:cubicBezTo>
                    <a:pt x="82" y="0"/>
                    <a:pt x="82" y="0"/>
                    <a:pt x="82" y="0"/>
                  </a:cubicBezTo>
                  <a:cubicBezTo>
                    <a:pt x="64" y="7"/>
                    <a:pt x="47" y="18"/>
                    <a:pt x="33"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80" name="Group 16"/>
          <p:cNvGrpSpPr/>
          <p:nvPr userDrawn="1"/>
        </p:nvGrpSpPr>
        <p:grpSpPr>
          <a:xfrm>
            <a:off x="7387432" y="6000601"/>
            <a:ext cx="950195" cy="585937"/>
            <a:chOff x="271463" y="3902076"/>
            <a:chExt cx="1544638" cy="952500"/>
          </a:xfrm>
        </p:grpSpPr>
        <p:sp>
          <p:nvSpPr>
            <p:cNvPr id="81"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2"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5"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6"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8"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9"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0"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3"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4"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5"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96" name="Group 259"/>
          <p:cNvGrpSpPr/>
          <p:nvPr userDrawn="1"/>
        </p:nvGrpSpPr>
        <p:grpSpPr>
          <a:xfrm>
            <a:off x="8542297" y="4995173"/>
            <a:ext cx="908360" cy="1591365"/>
            <a:chOff x="6049963" y="5249863"/>
            <a:chExt cx="415925" cy="728663"/>
          </a:xfrm>
        </p:grpSpPr>
        <p:sp>
          <p:nvSpPr>
            <p:cNvPr id="97" name="Rectangle 382"/>
            <p:cNvSpPr>
              <a:spLocks noChangeArrowheads="1"/>
            </p:cNvSpPr>
            <p:nvPr/>
          </p:nvSpPr>
          <p:spPr bwMode="auto">
            <a:xfrm>
              <a:off x="6049966" y="5746750"/>
              <a:ext cx="292100" cy="231775"/>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8" name="Freeform 383"/>
            <p:cNvSpPr/>
            <p:nvPr/>
          </p:nvSpPr>
          <p:spPr bwMode="auto">
            <a:xfrm>
              <a:off x="6216650" y="5326063"/>
              <a:ext cx="249238" cy="652463"/>
            </a:xfrm>
            <a:custGeom>
              <a:gdLst>
                <a:gd name="T0" fmla="*/ 0 w 157"/>
                <a:gd name="T1" fmla="*/ 0 h 411"/>
                <a:gd name="T2" fmla="*/ 157 w 157"/>
                <a:gd name="T3" fmla="*/ 0 h 411"/>
                <a:gd name="T4" fmla="*/ 157 w 157"/>
                <a:gd name="T5" fmla="*/ 411 h 411"/>
                <a:gd name="T6" fmla="*/ 0 w 157"/>
                <a:gd name="T7" fmla="*/ 411 h 411"/>
                <a:gd name="T8" fmla="*/ 0 w 157"/>
                <a:gd name="T9" fmla="*/ 268 h 411"/>
                <a:gd name="T10" fmla="*/ 0 w 157"/>
                <a:gd name="T11" fmla="*/ 0 h 411"/>
              </a:gdLst>
              <a:cxnLst>
                <a:cxn ang="0">
                  <a:pos x="T0" y="T1"/>
                </a:cxn>
                <a:cxn ang="0">
                  <a:pos x="T2" y="T3"/>
                </a:cxn>
                <a:cxn ang="0">
                  <a:pos x="T4" y="T5"/>
                </a:cxn>
                <a:cxn ang="0">
                  <a:pos x="T6" y="T7"/>
                </a:cxn>
                <a:cxn ang="0">
                  <a:pos x="T8" y="T9"/>
                </a:cxn>
                <a:cxn ang="0">
                  <a:pos x="T10" y="T11"/>
                </a:cxn>
              </a:cxnLst>
              <a:rect l="0" t="0" r="r" b="b"/>
              <a:pathLst>
                <a:path w="157" h="411">
                  <a:moveTo>
                    <a:pt x="0" y="0"/>
                  </a:moveTo>
                  <a:lnTo>
                    <a:pt x="157" y="0"/>
                  </a:lnTo>
                  <a:lnTo>
                    <a:pt x="157" y="411"/>
                  </a:lnTo>
                  <a:lnTo>
                    <a:pt x="0" y="411"/>
                  </a:lnTo>
                  <a:lnTo>
                    <a:pt x="0" y="268"/>
                  </a:lnTo>
                  <a:lnTo>
                    <a:pt x="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9" name="Freeform 384"/>
            <p:cNvSpPr/>
            <p:nvPr/>
          </p:nvSpPr>
          <p:spPr bwMode="auto">
            <a:xfrm>
              <a:off x="6049963" y="5751513"/>
              <a:ext cx="166688" cy="227013"/>
            </a:xfrm>
            <a:custGeom>
              <a:gdLst>
                <a:gd name="T0" fmla="*/ 0 w 105"/>
                <a:gd name="T1" fmla="*/ 143 h 143"/>
                <a:gd name="T2" fmla="*/ 105 w 105"/>
                <a:gd name="T3" fmla="*/ 143 h 143"/>
                <a:gd name="T4" fmla="*/ 105 w 105"/>
                <a:gd name="T5" fmla="*/ 0 h 143"/>
                <a:gd name="T6" fmla="*/ 0 w 105"/>
                <a:gd name="T7" fmla="*/ 143 h 143"/>
              </a:gdLst>
              <a:cxnLst>
                <a:cxn ang="0">
                  <a:pos x="T0" y="T1"/>
                </a:cxn>
                <a:cxn ang="0">
                  <a:pos x="T2" y="T3"/>
                </a:cxn>
                <a:cxn ang="0">
                  <a:pos x="T4" y="T5"/>
                </a:cxn>
                <a:cxn ang="0">
                  <a:pos x="T6" y="T7"/>
                </a:cxn>
              </a:cxnLst>
              <a:rect l="0" t="0" r="r" b="b"/>
              <a:pathLst>
                <a:path w="105" h="143">
                  <a:moveTo>
                    <a:pt x="0" y="143"/>
                  </a:moveTo>
                  <a:lnTo>
                    <a:pt x="105" y="143"/>
                  </a:lnTo>
                  <a:lnTo>
                    <a:pt x="105" y="0"/>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0" name="Rectangle 385"/>
            <p:cNvSpPr>
              <a:spLocks noChangeArrowheads="1"/>
            </p:cNvSpPr>
            <p:nvPr/>
          </p:nvSpPr>
          <p:spPr bwMode="auto">
            <a:xfrm>
              <a:off x="6302375"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1" name="Rectangle 386"/>
            <p:cNvSpPr>
              <a:spLocks noChangeArrowheads="1"/>
            </p:cNvSpPr>
            <p:nvPr/>
          </p:nvSpPr>
          <p:spPr bwMode="auto">
            <a:xfrm>
              <a:off x="6354763"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2" name="Rectangle 387"/>
            <p:cNvSpPr>
              <a:spLocks noChangeArrowheads="1"/>
            </p:cNvSpPr>
            <p:nvPr/>
          </p:nvSpPr>
          <p:spPr bwMode="auto">
            <a:xfrm>
              <a:off x="6354763" y="544353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3" name="Rectangle 388"/>
            <p:cNvSpPr>
              <a:spLocks noChangeArrowheads="1"/>
            </p:cNvSpPr>
            <p:nvPr/>
          </p:nvSpPr>
          <p:spPr bwMode="auto">
            <a:xfrm>
              <a:off x="6248400" y="55133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4" name="Rectangle 389"/>
            <p:cNvSpPr>
              <a:spLocks noChangeArrowheads="1"/>
            </p:cNvSpPr>
            <p:nvPr/>
          </p:nvSpPr>
          <p:spPr bwMode="auto">
            <a:xfrm>
              <a:off x="6302375"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5" name="Rectangle 390"/>
            <p:cNvSpPr>
              <a:spLocks noChangeArrowheads="1"/>
            </p:cNvSpPr>
            <p:nvPr/>
          </p:nvSpPr>
          <p:spPr bwMode="auto">
            <a:xfrm>
              <a:off x="6354763"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6" name="Rectangle 391"/>
            <p:cNvSpPr>
              <a:spLocks noChangeArrowheads="1"/>
            </p:cNvSpPr>
            <p:nvPr/>
          </p:nvSpPr>
          <p:spPr bwMode="auto">
            <a:xfrm>
              <a:off x="6354763" y="5651500"/>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7" name="Rectangle 392"/>
            <p:cNvSpPr>
              <a:spLocks noChangeArrowheads="1"/>
            </p:cNvSpPr>
            <p:nvPr/>
          </p:nvSpPr>
          <p:spPr bwMode="auto">
            <a:xfrm>
              <a:off x="6410325" y="5651500"/>
              <a:ext cx="23813"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8" name="Rectangle 393"/>
            <p:cNvSpPr>
              <a:spLocks noChangeArrowheads="1"/>
            </p:cNvSpPr>
            <p:nvPr/>
          </p:nvSpPr>
          <p:spPr bwMode="auto">
            <a:xfrm>
              <a:off x="6248400" y="5719763"/>
              <a:ext cx="26988"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9" name="Rectangle 394"/>
            <p:cNvSpPr>
              <a:spLocks noChangeArrowheads="1"/>
            </p:cNvSpPr>
            <p:nvPr/>
          </p:nvSpPr>
          <p:spPr bwMode="auto">
            <a:xfrm>
              <a:off x="6302375" y="5719763"/>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0" name="Rectangle 395"/>
            <p:cNvSpPr>
              <a:spLocks noChangeArrowheads="1"/>
            </p:cNvSpPr>
            <p:nvPr/>
          </p:nvSpPr>
          <p:spPr bwMode="auto">
            <a:xfrm>
              <a:off x="6248400" y="57927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1" name="Rectangle 396"/>
            <p:cNvSpPr>
              <a:spLocks noChangeArrowheads="1"/>
            </p:cNvSpPr>
            <p:nvPr/>
          </p:nvSpPr>
          <p:spPr bwMode="auto">
            <a:xfrm>
              <a:off x="6354763" y="579278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2" name="Rectangle 397"/>
            <p:cNvSpPr>
              <a:spLocks noChangeArrowheads="1"/>
            </p:cNvSpPr>
            <p:nvPr/>
          </p:nvSpPr>
          <p:spPr bwMode="auto">
            <a:xfrm>
              <a:off x="6067425" y="5792788"/>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3" name="Rectangle 398"/>
            <p:cNvSpPr>
              <a:spLocks noChangeArrowheads="1"/>
            </p:cNvSpPr>
            <p:nvPr/>
          </p:nvSpPr>
          <p:spPr bwMode="auto">
            <a:xfrm>
              <a:off x="6122988"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4" name="Rectangle 399"/>
            <p:cNvSpPr>
              <a:spLocks noChangeArrowheads="1"/>
            </p:cNvSpPr>
            <p:nvPr/>
          </p:nvSpPr>
          <p:spPr bwMode="auto">
            <a:xfrm>
              <a:off x="6302375" y="5861050"/>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5" name="Rectangle 400"/>
            <p:cNvSpPr>
              <a:spLocks noChangeArrowheads="1"/>
            </p:cNvSpPr>
            <p:nvPr/>
          </p:nvSpPr>
          <p:spPr bwMode="auto">
            <a:xfrm>
              <a:off x="6410325"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6" name="Rectangle 401"/>
            <p:cNvSpPr>
              <a:spLocks noChangeArrowheads="1"/>
            </p:cNvSpPr>
            <p:nvPr/>
          </p:nvSpPr>
          <p:spPr bwMode="auto">
            <a:xfrm>
              <a:off x="6354763" y="5281613"/>
              <a:ext cx="79375" cy="4445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7" name="Rectangle 402"/>
            <p:cNvSpPr>
              <a:spLocks noChangeArrowheads="1"/>
            </p:cNvSpPr>
            <p:nvPr/>
          </p:nvSpPr>
          <p:spPr bwMode="auto">
            <a:xfrm>
              <a:off x="6275388" y="5249863"/>
              <a:ext cx="14288" cy="7620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8" name="Rectangle 403"/>
            <p:cNvSpPr>
              <a:spLocks noChangeArrowheads="1"/>
            </p:cNvSpPr>
            <p:nvPr/>
          </p:nvSpPr>
          <p:spPr bwMode="auto">
            <a:xfrm>
              <a:off x="6248400" y="5375275"/>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9" name="Rectangle 404"/>
            <p:cNvSpPr>
              <a:spLocks noChangeArrowheads="1"/>
            </p:cNvSpPr>
            <p:nvPr/>
          </p:nvSpPr>
          <p:spPr bwMode="auto">
            <a:xfrm>
              <a:off x="6410325" y="5375275"/>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0" name="Rectangle 405"/>
            <p:cNvSpPr>
              <a:spLocks noChangeArrowheads="1"/>
            </p:cNvSpPr>
            <p:nvPr/>
          </p:nvSpPr>
          <p:spPr bwMode="auto">
            <a:xfrm>
              <a:off x="6248400" y="5443538"/>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1" name="Rectangle 407"/>
            <p:cNvSpPr>
              <a:spLocks noChangeArrowheads="1"/>
            </p:cNvSpPr>
            <p:nvPr/>
          </p:nvSpPr>
          <p:spPr bwMode="auto">
            <a:xfrm>
              <a:off x="6302375" y="544353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2" name="Rectangle 408"/>
            <p:cNvSpPr>
              <a:spLocks noChangeArrowheads="1"/>
            </p:cNvSpPr>
            <p:nvPr/>
          </p:nvSpPr>
          <p:spPr bwMode="auto">
            <a:xfrm>
              <a:off x="6410325" y="544353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3" name="Rectangle 409"/>
            <p:cNvSpPr>
              <a:spLocks noChangeArrowheads="1"/>
            </p:cNvSpPr>
            <p:nvPr/>
          </p:nvSpPr>
          <p:spPr bwMode="auto">
            <a:xfrm>
              <a:off x="6302375"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4" name="Rectangle 410"/>
            <p:cNvSpPr>
              <a:spLocks noChangeArrowheads="1"/>
            </p:cNvSpPr>
            <p:nvPr/>
          </p:nvSpPr>
          <p:spPr bwMode="auto">
            <a:xfrm>
              <a:off x="6354763"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5" name="Rectangle 411"/>
            <p:cNvSpPr>
              <a:spLocks noChangeArrowheads="1"/>
            </p:cNvSpPr>
            <p:nvPr/>
          </p:nvSpPr>
          <p:spPr bwMode="auto">
            <a:xfrm>
              <a:off x="6410325" y="55133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6" name="Rectangle 412"/>
            <p:cNvSpPr>
              <a:spLocks noChangeArrowheads="1"/>
            </p:cNvSpPr>
            <p:nvPr/>
          </p:nvSpPr>
          <p:spPr bwMode="auto">
            <a:xfrm>
              <a:off x="6248400" y="5581651"/>
              <a:ext cx="26988"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7" name="Rectangle 413"/>
            <p:cNvSpPr>
              <a:spLocks noChangeArrowheads="1"/>
            </p:cNvSpPr>
            <p:nvPr/>
          </p:nvSpPr>
          <p:spPr bwMode="auto">
            <a:xfrm>
              <a:off x="6410325" y="5581651"/>
              <a:ext cx="23813"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8" name="Rectangle 414"/>
            <p:cNvSpPr>
              <a:spLocks noChangeArrowheads="1"/>
            </p:cNvSpPr>
            <p:nvPr/>
          </p:nvSpPr>
          <p:spPr bwMode="auto">
            <a:xfrm>
              <a:off x="6248400" y="5651501"/>
              <a:ext cx="26988"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9" name="Rectangle 415"/>
            <p:cNvSpPr>
              <a:spLocks noChangeArrowheads="1"/>
            </p:cNvSpPr>
            <p:nvPr/>
          </p:nvSpPr>
          <p:spPr bwMode="auto">
            <a:xfrm>
              <a:off x="6302375" y="5651501"/>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0" name="Rectangle 416"/>
            <p:cNvSpPr>
              <a:spLocks noChangeArrowheads="1"/>
            </p:cNvSpPr>
            <p:nvPr/>
          </p:nvSpPr>
          <p:spPr bwMode="auto">
            <a:xfrm>
              <a:off x="6354763" y="5719763"/>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1" name="Rectangle 417"/>
            <p:cNvSpPr>
              <a:spLocks noChangeArrowheads="1"/>
            </p:cNvSpPr>
            <p:nvPr/>
          </p:nvSpPr>
          <p:spPr bwMode="auto">
            <a:xfrm>
              <a:off x="6410325" y="5719763"/>
              <a:ext cx="23813"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2" name="Rectangle 418"/>
            <p:cNvSpPr>
              <a:spLocks noChangeArrowheads="1"/>
            </p:cNvSpPr>
            <p:nvPr/>
          </p:nvSpPr>
          <p:spPr bwMode="auto">
            <a:xfrm>
              <a:off x="6302375" y="57927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3" name="Rectangle 419"/>
            <p:cNvSpPr>
              <a:spLocks noChangeArrowheads="1"/>
            </p:cNvSpPr>
            <p:nvPr/>
          </p:nvSpPr>
          <p:spPr bwMode="auto">
            <a:xfrm>
              <a:off x="641032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4" name="Rectangle 420"/>
            <p:cNvSpPr>
              <a:spLocks noChangeArrowheads="1"/>
            </p:cNvSpPr>
            <p:nvPr/>
          </p:nvSpPr>
          <p:spPr bwMode="auto">
            <a:xfrm>
              <a:off x="6122988"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5" name="Rectangle 421"/>
            <p:cNvSpPr>
              <a:spLocks noChangeArrowheads="1"/>
            </p:cNvSpPr>
            <p:nvPr/>
          </p:nvSpPr>
          <p:spPr bwMode="auto">
            <a:xfrm>
              <a:off x="617537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6" name="Rectangle 422"/>
            <p:cNvSpPr>
              <a:spLocks noChangeArrowheads="1"/>
            </p:cNvSpPr>
            <p:nvPr/>
          </p:nvSpPr>
          <p:spPr bwMode="auto">
            <a:xfrm>
              <a:off x="606742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7" name="Rectangle 423"/>
            <p:cNvSpPr>
              <a:spLocks noChangeArrowheads="1"/>
            </p:cNvSpPr>
            <p:nvPr/>
          </p:nvSpPr>
          <p:spPr bwMode="auto">
            <a:xfrm>
              <a:off x="617537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8" name="Rectangle 424"/>
            <p:cNvSpPr>
              <a:spLocks noChangeArrowheads="1"/>
            </p:cNvSpPr>
            <p:nvPr/>
          </p:nvSpPr>
          <p:spPr bwMode="auto">
            <a:xfrm>
              <a:off x="6248400" y="5861051"/>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9" name="Rectangle 425"/>
            <p:cNvSpPr>
              <a:spLocks noChangeArrowheads="1"/>
            </p:cNvSpPr>
            <p:nvPr/>
          </p:nvSpPr>
          <p:spPr bwMode="auto">
            <a:xfrm>
              <a:off x="6354763" y="5861051"/>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nvGrpSpPr>
          <p:cNvPr id="140" name="Group 185"/>
          <p:cNvGrpSpPr/>
          <p:nvPr userDrawn="1"/>
        </p:nvGrpSpPr>
        <p:grpSpPr>
          <a:xfrm>
            <a:off x="10528146" y="3364603"/>
            <a:ext cx="407414" cy="624172"/>
            <a:chOff x="11585576" y="5106988"/>
            <a:chExt cx="569912" cy="873125"/>
          </a:xfrm>
        </p:grpSpPr>
        <p:sp>
          <p:nvSpPr>
            <p:cNvPr id="141" name="Freeform 237"/>
            <p:cNvSpPr/>
            <p:nvPr/>
          </p:nvSpPr>
          <p:spPr bwMode="auto">
            <a:xfrm>
              <a:off x="11887201" y="5411788"/>
              <a:ext cx="80963" cy="568325"/>
            </a:xfrm>
            <a:custGeom>
              <a:gdLst>
                <a:gd name="T0" fmla="*/ 37 w 51"/>
                <a:gd name="T1" fmla="*/ 0 h 358"/>
                <a:gd name="T2" fmla="*/ 15 w 51"/>
                <a:gd name="T3" fmla="*/ 0 h 358"/>
                <a:gd name="T4" fmla="*/ 0 w 51"/>
                <a:gd name="T5" fmla="*/ 358 h 358"/>
                <a:gd name="T6" fmla="*/ 51 w 51"/>
                <a:gd name="T7" fmla="*/ 358 h 358"/>
                <a:gd name="T8" fmla="*/ 37 w 51"/>
                <a:gd name="T9" fmla="*/ 0 h 358"/>
              </a:gdLst>
              <a:cxnLst>
                <a:cxn ang="0">
                  <a:pos x="T0" y="T1"/>
                </a:cxn>
                <a:cxn ang="0">
                  <a:pos x="T2" y="T3"/>
                </a:cxn>
                <a:cxn ang="0">
                  <a:pos x="T4" y="T5"/>
                </a:cxn>
                <a:cxn ang="0">
                  <a:pos x="T6" y="T7"/>
                </a:cxn>
                <a:cxn ang="0">
                  <a:pos x="T8" y="T9"/>
                </a:cxn>
              </a:cxnLst>
              <a:rect l="0" t="0" r="r" b="b"/>
              <a:pathLst>
                <a:path w="51" h="358">
                  <a:moveTo>
                    <a:pt x="37" y="0"/>
                  </a:moveTo>
                  <a:lnTo>
                    <a:pt x="15" y="0"/>
                  </a:lnTo>
                  <a:lnTo>
                    <a:pt x="0" y="358"/>
                  </a:lnTo>
                  <a:lnTo>
                    <a:pt x="51" y="358"/>
                  </a:lnTo>
                  <a:lnTo>
                    <a:pt x="37"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2" name="Freeform 238"/>
            <p:cNvSpPr/>
            <p:nvPr/>
          </p:nvSpPr>
          <p:spPr bwMode="auto">
            <a:xfrm>
              <a:off x="11887201" y="5411788"/>
              <a:ext cx="41275" cy="568325"/>
            </a:xfrm>
            <a:custGeom>
              <a:gdLst>
                <a:gd name="T0" fmla="*/ 26 w 26"/>
                <a:gd name="T1" fmla="*/ 0 h 358"/>
                <a:gd name="T2" fmla="*/ 15 w 26"/>
                <a:gd name="T3" fmla="*/ 0 h 358"/>
                <a:gd name="T4" fmla="*/ 0 w 26"/>
                <a:gd name="T5" fmla="*/ 358 h 358"/>
                <a:gd name="T6" fmla="*/ 26 w 26"/>
                <a:gd name="T7" fmla="*/ 358 h 358"/>
                <a:gd name="T8" fmla="*/ 26 w 26"/>
                <a:gd name="T9" fmla="*/ 0 h 358"/>
              </a:gdLst>
              <a:cxnLst>
                <a:cxn ang="0">
                  <a:pos x="T0" y="T1"/>
                </a:cxn>
                <a:cxn ang="0">
                  <a:pos x="T2" y="T3"/>
                </a:cxn>
                <a:cxn ang="0">
                  <a:pos x="T4" y="T5"/>
                </a:cxn>
                <a:cxn ang="0">
                  <a:pos x="T6" y="T7"/>
                </a:cxn>
                <a:cxn ang="0">
                  <a:pos x="T8" y="T9"/>
                </a:cxn>
              </a:cxnLst>
              <a:rect l="0" t="0" r="r" b="b"/>
              <a:pathLst>
                <a:path w="26" h="358">
                  <a:moveTo>
                    <a:pt x="26" y="0"/>
                  </a:moveTo>
                  <a:lnTo>
                    <a:pt x="15" y="0"/>
                  </a:lnTo>
                  <a:lnTo>
                    <a:pt x="0" y="358"/>
                  </a:lnTo>
                  <a:lnTo>
                    <a:pt x="26" y="358"/>
                  </a:lnTo>
                  <a:lnTo>
                    <a:pt x="26"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3" name="Oval 239"/>
            <p:cNvSpPr>
              <a:spLocks noChangeArrowheads="1"/>
            </p:cNvSpPr>
            <p:nvPr/>
          </p:nvSpPr>
          <p:spPr bwMode="auto">
            <a:xfrm>
              <a:off x="11960226" y="5364163"/>
              <a:ext cx="52388" cy="5556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4" name="Rectangle 240"/>
            <p:cNvSpPr>
              <a:spLocks noChangeArrowheads="1"/>
            </p:cNvSpPr>
            <p:nvPr/>
          </p:nvSpPr>
          <p:spPr bwMode="auto">
            <a:xfrm>
              <a:off x="11869738" y="5364163"/>
              <a:ext cx="114300" cy="55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5" name="Oval 241"/>
            <p:cNvSpPr>
              <a:spLocks noChangeArrowheads="1"/>
            </p:cNvSpPr>
            <p:nvPr/>
          </p:nvSpPr>
          <p:spPr bwMode="auto">
            <a:xfrm>
              <a:off x="11842751" y="5364163"/>
              <a:ext cx="55563" cy="55563"/>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6" name="Freeform 242"/>
            <p:cNvSpPr/>
            <p:nvPr/>
          </p:nvSpPr>
          <p:spPr bwMode="auto">
            <a:xfrm>
              <a:off x="11869738" y="5391151"/>
              <a:ext cx="285750" cy="284163"/>
            </a:xfrm>
            <a:custGeom>
              <a:gdLst>
                <a:gd name="T0" fmla="*/ 33 w 82"/>
                <a:gd name="T1" fmla="*/ 49 h 82"/>
                <a:gd name="T2" fmla="*/ 82 w 82"/>
                <a:gd name="T3" fmla="*/ 82 h 82"/>
                <a:gd name="T4" fmla="*/ 0 w 82"/>
                <a:gd name="T5" fmla="*/ 0 h 82"/>
                <a:gd name="T6" fmla="*/ 33 w 82"/>
                <a:gd name="T7" fmla="*/ 49 h 82"/>
              </a:gdLst>
              <a:cxnLst>
                <a:cxn ang="0">
                  <a:pos x="T0" y="T1"/>
                </a:cxn>
                <a:cxn ang="0">
                  <a:pos x="T2" y="T3"/>
                </a:cxn>
                <a:cxn ang="0">
                  <a:pos x="T4" y="T5"/>
                </a:cxn>
                <a:cxn ang="0">
                  <a:pos x="T6" y="T7"/>
                </a:cxn>
              </a:cxnLst>
              <a:rect l="0" t="0" r="r" b="b"/>
              <a:pathLst>
                <a:path w="82" h="82">
                  <a:moveTo>
                    <a:pt x="33" y="49"/>
                  </a:moveTo>
                  <a:cubicBezTo>
                    <a:pt x="47" y="64"/>
                    <a:pt x="64" y="75"/>
                    <a:pt x="82" y="82"/>
                  </a:cubicBezTo>
                  <a:cubicBezTo>
                    <a:pt x="0" y="0"/>
                    <a:pt x="0" y="0"/>
                    <a:pt x="0" y="0"/>
                  </a:cubicBezTo>
                  <a:cubicBezTo>
                    <a:pt x="7" y="18"/>
                    <a:pt x="18" y="35"/>
                    <a:pt x="33" y="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7" name="Freeform 243"/>
            <p:cNvSpPr/>
            <p:nvPr/>
          </p:nvSpPr>
          <p:spPr bwMode="auto">
            <a:xfrm>
              <a:off x="11869738" y="5106988"/>
              <a:ext cx="285750" cy="284163"/>
            </a:xfrm>
            <a:custGeom>
              <a:gdLst>
                <a:gd name="T0" fmla="*/ 50 w 82"/>
                <a:gd name="T1" fmla="*/ 49 h 82"/>
                <a:gd name="T2" fmla="*/ 82 w 82"/>
                <a:gd name="T3" fmla="*/ 0 h 82"/>
                <a:gd name="T4" fmla="*/ 0 w 82"/>
                <a:gd name="T5" fmla="*/ 82 h 82"/>
                <a:gd name="T6" fmla="*/ 50 w 82"/>
                <a:gd name="T7" fmla="*/ 49 h 82"/>
              </a:gdLst>
              <a:cxnLst>
                <a:cxn ang="0">
                  <a:pos x="T0" y="T1"/>
                </a:cxn>
                <a:cxn ang="0">
                  <a:pos x="T2" y="T3"/>
                </a:cxn>
                <a:cxn ang="0">
                  <a:pos x="T4" y="T5"/>
                </a:cxn>
                <a:cxn ang="0">
                  <a:pos x="T6" y="T7"/>
                </a:cxn>
              </a:cxnLst>
              <a:rect l="0" t="0" r="r" b="b"/>
              <a:pathLst>
                <a:path w="82" h="82">
                  <a:moveTo>
                    <a:pt x="50" y="49"/>
                  </a:moveTo>
                  <a:cubicBezTo>
                    <a:pt x="64" y="35"/>
                    <a:pt x="75" y="18"/>
                    <a:pt x="82" y="0"/>
                  </a:cubicBezTo>
                  <a:cubicBezTo>
                    <a:pt x="0" y="82"/>
                    <a:pt x="0" y="82"/>
                    <a:pt x="0" y="82"/>
                  </a:cubicBezTo>
                  <a:cubicBezTo>
                    <a:pt x="18" y="75"/>
                    <a:pt x="35" y="64"/>
                    <a:pt x="50" y="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8" name="Freeform 244"/>
            <p:cNvSpPr/>
            <p:nvPr/>
          </p:nvSpPr>
          <p:spPr bwMode="auto">
            <a:xfrm>
              <a:off x="11585576" y="5106988"/>
              <a:ext cx="284163" cy="284163"/>
            </a:xfrm>
            <a:custGeom>
              <a:gdLst>
                <a:gd name="T0" fmla="*/ 49 w 82"/>
                <a:gd name="T1" fmla="*/ 33 h 82"/>
                <a:gd name="T2" fmla="*/ 0 w 82"/>
                <a:gd name="T3" fmla="*/ 0 h 82"/>
                <a:gd name="T4" fmla="*/ 82 w 82"/>
                <a:gd name="T5" fmla="*/ 82 h 82"/>
                <a:gd name="T6" fmla="*/ 49 w 82"/>
                <a:gd name="T7" fmla="*/ 33 h 82"/>
              </a:gdLst>
              <a:cxnLst>
                <a:cxn ang="0">
                  <a:pos x="T0" y="T1"/>
                </a:cxn>
                <a:cxn ang="0">
                  <a:pos x="T2" y="T3"/>
                </a:cxn>
                <a:cxn ang="0">
                  <a:pos x="T4" y="T5"/>
                </a:cxn>
                <a:cxn ang="0">
                  <a:pos x="T6" y="T7"/>
                </a:cxn>
              </a:cxnLst>
              <a:rect l="0" t="0" r="r" b="b"/>
              <a:pathLst>
                <a:path w="82" h="82">
                  <a:moveTo>
                    <a:pt x="49" y="33"/>
                  </a:moveTo>
                  <a:cubicBezTo>
                    <a:pt x="35" y="18"/>
                    <a:pt x="18" y="7"/>
                    <a:pt x="0" y="0"/>
                  </a:cubicBezTo>
                  <a:cubicBezTo>
                    <a:pt x="82" y="82"/>
                    <a:pt x="82" y="82"/>
                    <a:pt x="82" y="82"/>
                  </a:cubicBezTo>
                  <a:cubicBezTo>
                    <a:pt x="75" y="64"/>
                    <a:pt x="64" y="47"/>
                    <a:pt x="49" y="3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9" name="Freeform 245"/>
            <p:cNvSpPr/>
            <p:nvPr/>
          </p:nvSpPr>
          <p:spPr bwMode="auto">
            <a:xfrm>
              <a:off x="11585576" y="5391151"/>
              <a:ext cx="284163" cy="284163"/>
            </a:xfrm>
            <a:custGeom>
              <a:gdLst>
                <a:gd name="T0" fmla="*/ 33 w 82"/>
                <a:gd name="T1" fmla="*/ 33 h 82"/>
                <a:gd name="T2" fmla="*/ 0 w 82"/>
                <a:gd name="T3" fmla="*/ 82 h 82"/>
                <a:gd name="T4" fmla="*/ 82 w 82"/>
                <a:gd name="T5" fmla="*/ 0 h 82"/>
                <a:gd name="T6" fmla="*/ 33 w 82"/>
                <a:gd name="T7" fmla="*/ 33 h 82"/>
              </a:gdLst>
              <a:cxnLst>
                <a:cxn ang="0">
                  <a:pos x="T0" y="T1"/>
                </a:cxn>
                <a:cxn ang="0">
                  <a:pos x="T2" y="T3"/>
                </a:cxn>
                <a:cxn ang="0">
                  <a:pos x="T4" y="T5"/>
                </a:cxn>
                <a:cxn ang="0">
                  <a:pos x="T6" y="T7"/>
                </a:cxn>
              </a:cxnLst>
              <a:rect l="0" t="0" r="r" b="b"/>
              <a:pathLst>
                <a:path w="82" h="82">
                  <a:moveTo>
                    <a:pt x="33" y="33"/>
                  </a:moveTo>
                  <a:cubicBezTo>
                    <a:pt x="18" y="47"/>
                    <a:pt x="7" y="64"/>
                    <a:pt x="0" y="82"/>
                  </a:cubicBezTo>
                  <a:cubicBezTo>
                    <a:pt x="82" y="0"/>
                    <a:pt x="82" y="0"/>
                    <a:pt x="82" y="0"/>
                  </a:cubicBezTo>
                  <a:cubicBezTo>
                    <a:pt x="64" y="7"/>
                    <a:pt x="47" y="18"/>
                    <a:pt x="33" y="3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50" name="Freeform 593"/>
          <p:cNvSpPr/>
          <p:nvPr userDrawn="1"/>
        </p:nvSpPr>
        <p:spPr bwMode="auto">
          <a:xfrm>
            <a:off x="6404011" y="4409699"/>
            <a:ext cx="692811" cy="390713"/>
          </a:xfrm>
          <a:custGeom>
            <a:gdLst>
              <a:gd name="T0" fmla="*/ 131 w 157"/>
              <a:gd name="T1" fmla="*/ 37 h 89"/>
              <a:gd name="T2" fmla="*/ 128 w 157"/>
              <a:gd name="T3" fmla="*/ 38 h 89"/>
              <a:gd name="T4" fmla="*/ 131 w 157"/>
              <a:gd name="T5" fmla="*/ 26 h 89"/>
              <a:gd name="T6" fmla="*/ 105 w 157"/>
              <a:gd name="T7" fmla="*/ 0 h 89"/>
              <a:gd name="T8" fmla="*/ 80 w 157"/>
              <a:gd name="T9" fmla="*/ 23 h 89"/>
              <a:gd name="T10" fmla="*/ 60 w 157"/>
              <a:gd name="T11" fmla="*/ 15 h 89"/>
              <a:gd name="T12" fmla="*/ 35 w 157"/>
              <a:gd name="T13" fmla="*/ 39 h 89"/>
              <a:gd name="T14" fmla="*/ 26 w 157"/>
              <a:gd name="T15" fmla="*/ 37 h 89"/>
              <a:gd name="T16" fmla="*/ 0 w 157"/>
              <a:gd name="T17" fmla="*/ 63 h 89"/>
              <a:gd name="T18" fmla="*/ 26 w 157"/>
              <a:gd name="T19" fmla="*/ 89 h 89"/>
              <a:gd name="T20" fmla="*/ 131 w 157"/>
              <a:gd name="T21" fmla="*/ 89 h 89"/>
              <a:gd name="T22" fmla="*/ 157 w 157"/>
              <a:gd name="T23" fmla="*/ 63 h 89"/>
              <a:gd name="T24" fmla="*/ 131 w 157"/>
              <a:gd name="T25" fmla="*/ 37 h 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7" h="89">
                <a:moveTo>
                  <a:pt x="131" y="37"/>
                </a:moveTo>
                <a:cubicBezTo>
                  <a:pt x="130" y="37"/>
                  <a:pt x="129" y="38"/>
                  <a:pt x="128" y="38"/>
                </a:cubicBezTo>
                <a:cubicBezTo>
                  <a:pt x="130" y="34"/>
                  <a:pt x="131" y="30"/>
                  <a:pt x="131" y="26"/>
                </a:cubicBezTo>
                <a:cubicBezTo>
                  <a:pt x="131" y="12"/>
                  <a:pt x="120" y="0"/>
                  <a:pt x="105" y="0"/>
                </a:cubicBezTo>
                <a:cubicBezTo>
                  <a:pt x="92" y="0"/>
                  <a:pt x="81" y="10"/>
                  <a:pt x="80" y="23"/>
                </a:cubicBezTo>
                <a:cubicBezTo>
                  <a:pt x="75" y="18"/>
                  <a:pt x="68" y="15"/>
                  <a:pt x="60" y="15"/>
                </a:cubicBezTo>
                <a:cubicBezTo>
                  <a:pt x="47" y="15"/>
                  <a:pt x="35" y="25"/>
                  <a:pt x="35" y="39"/>
                </a:cubicBezTo>
                <a:cubicBezTo>
                  <a:pt x="32" y="38"/>
                  <a:pt x="29" y="37"/>
                  <a:pt x="26" y="37"/>
                </a:cubicBezTo>
                <a:cubicBezTo>
                  <a:pt x="12" y="37"/>
                  <a:pt x="0" y="49"/>
                  <a:pt x="0" y="63"/>
                </a:cubicBezTo>
                <a:cubicBezTo>
                  <a:pt x="0" y="78"/>
                  <a:pt x="12" y="89"/>
                  <a:pt x="26" y="89"/>
                </a:cubicBezTo>
                <a:cubicBezTo>
                  <a:pt x="131" y="89"/>
                  <a:pt x="131" y="89"/>
                  <a:pt x="131" y="89"/>
                </a:cubicBezTo>
                <a:cubicBezTo>
                  <a:pt x="145" y="89"/>
                  <a:pt x="157" y="78"/>
                  <a:pt x="157" y="63"/>
                </a:cubicBezTo>
                <a:cubicBezTo>
                  <a:pt x="157" y="49"/>
                  <a:pt x="145" y="37"/>
                  <a:pt x="131" y="37"/>
                </a:cubicBezTo>
                <a:close/>
              </a:path>
            </a:pathLst>
          </a:custGeom>
          <a:solidFill>
            <a:schemeClr val="bg1">
              <a:alpha val="97000"/>
            </a:schemeClr>
          </a:solidFill>
          <a:ln>
            <a:noFill/>
          </a:ln>
        </p:spPr>
        <p:txBody>
          <a:bodyPr vert="horz" wrap="square" lIns="91440" tIns="45720" rIns="91440" bIns="45720" numCol="1" anchor="t" anchorCtr="0" compatLnSpc="1"/>
          <a:lstStyle/>
          <a:p>
            <a:endParaRPr lang="en-US"/>
          </a:p>
        </p:txBody>
      </p:sp>
      <p:pic>
        <p:nvPicPr>
          <p:cNvPr id="151" name="图片 150"/>
          <p:cNvPicPr>
            <a:picLocks noChangeAspect="1"/>
          </p:cNvPicPr>
          <p:nvPr userDrawn="1"/>
        </p:nvPicPr>
        <p:blipFill>
          <a:blip r:embed="rId1"/>
          <a:stretch>
            <a:fillRect/>
          </a:stretch>
        </p:blipFill>
        <p:spPr>
          <a:xfrm>
            <a:off x="7036455" y="1512907"/>
            <a:ext cx="1140122" cy="643833"/>
          </a:xfrm>
          <a:custGeom>
            <a:gdLst>
              <a:gd name="connsiteX0" fmla="*/ 0 w 1140122"/>
              <a:gd name="connsiteY0" fmla="*/ 0 h 643833"/>
              <a:gd name="connsiteX1" fmla="*/ 1140122 w 1140122"/>
              <a:gd name="connsiteY1" fmla="*/ 0 h 643833"/>
              <a:gd name="connsiteX2" fmla="*/ 1140122 w 1140122"/>
              <a:gd name="connsiteY2" fmla="*/ 492035 h 643833"/>
              <a:gd name="connsiteX3" fmla="*/ 1138221 w 1140122"/>
              <a:gd name="connsiteY3" fmla="*/ 473122 h 643833"/>
              <a:gd name="connsiteX4" fmla="*/ 896444 w 1140122"/>
              <a:gd name="connsiteY4" fmla="*/ 277968 h 643833"/>
              <a:gd name="connsiteX5" fmla="*/ 649687 w 1140122"/>
              <a:gd name="connsiteY5" fmla="*/ 495478 h 643833"/>
              <a:gd name="connsiteX6" fmla="*/ 512600 w 1140122"/>
              <a:gd name="connsiteY6" fmla="*/ 430225 h 643833"/>
              <a:gd name="connsiteX7" fmla="*/ 342611 w 1140122"/>
              <a:gd name="connsiteY7" fmla="*/ 604234 h 643833"/>
              <a:gd name="connsiteX8" fmla="*/ 350764 w 1140122"/>
              <a:gd name="connsiteY8" fmla="*/ 643833 h 643833"/>
              <a:gd name="connsiteX9" fmla="*/ 0 w 1140122"/>
              <a:gd name="connsiteY9" fmla="*/ 643833 h 643833"/>
              <a:gd name="connsiteX10" fmla="*/ 0 w 1140122"/>
              <a:gd name="connsiteY10" fmla="*/ 0 h 64383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0122" h="643833">
                <a:moveTo>
                  <a:pt x="0" y="0"/>
                </a:moveTo>
                <a:lnTo>
                  <a:pt x="1140122" y="0"/>
                </a:lnTo>
                <a:lnTo>
                  <a:pt x="1140122" y="492035"/>
                </a:lnTo>
                <a:lnTo>
                  <a:pt x="1138221" y="473122"/>
                </a:lnTo>
                <a:cubicBezTo>
                  <a:pt x="1115355" y="361234"/>
                  <a:pt x="1016395" y="277968"/>
                  <a:pt x="896444" y="277968"/>
                </a:cubicBezTo>
                <a:cubicBezTo>
                  <a:pt x="770324" y="277968"/>
                  <a:pt x="666137" y="375848"/>
                  <a:pt x="649687" y="495478"/>
                </a:cubicBezTo>
                <a:cubicBezTo>
                  <a:pt x="616786" y="457414"/>
                  <a:pt x="567435" y="430225"/>
                  <a:pt x="512600" y="430225"/>
                </a:cubicBezTo>
                <a:cubicBezTo>
                  <a:pt x="419380" y="430225"/>
                  <a:pt x="342611" y="506354"/>
                  <a:pt x="342611" y="604234"/>
                </a:cubicBezTo>
                <a:lnTo>
                  <a:pt x="350764" y="643833"/>
                </a:lnTo>
                <a:lnTo>
                  <a:pt x="0" y="643833"/>
                </a:lnTo>
                <a:lnTo>
                  <a:pt x="0" y="0"/>
                </a:lnTo>
                <a:close/>
              </a:path>
            </a:pathLst>
          </a:custGeom>
        </p:spPr>
      </p:pic>
      <p:sp>
        <p:nvSpPr>
          <p:cNvPr id="152" name="Freeform 591"/>
          <p:cNvSpPr/>
          <p:nvPr userDrawn="1"/>
        </p:nvSpPr>
        <p:spPr bwMode="auto">
          <a:xfrm>
            <a:off x="11772658" y="1276213"/>
            <a:ext cx="699756" cy="37145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solidFill>
            <a:schemeClr val="bg1">
              <a:alpha val="67000"/>
            </a:schemeClr>
          </a:solidFill>
          <a:ln>
            <a:noFill/>
          </a:ln>
        </p:spPr>
        <p:txBody>
          <a:bodyPr vert="horz" wrap="square" lIns="91440" tIns="45720" rIns="91440" bIns="45720" numCol="1" anchor="t" anchorCtr="0" compatLnSpc="1"/>
          <a:lstStyle/>
          <a:p>
            <a:endParaRPr lang="en-US"/>
          </a:p>
        </p:txBody>
      </p:sp>
      <p:grpSp>
        <p:nvGrpSpPr>
          <p:cNvPr id="153" name="Group 16"/>
          <p:cNvGrpSpPr/>
          <p:nvPr userDrawn="1"/>
        </p:nvGrpSpPr>
        <p:grpSpPr>
          <a:xfrm flipH="1">
            <a:off x="6081265" y="5858540"/>
            <a:ext cx="1180571" cy="727998"/>
            <a:chOff x="271463" y="3902076"/>
            <a:chExt cx="1544638" cy="952500"/>
          </a:xfrm>
        </p:grpSpPr>
        <p:sp>
          <p:nvSpPr>
            <p:cNvPr id="154"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5"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6"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7"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8"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9"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0"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1"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2"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3"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4"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5"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6"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7"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8"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69" name="Group 265"/>
          <p:cNvGrpSpPr/>
          <p:nvPr userDrawn="1"/>
        </p:nvGrpSpPr>
        <p:grpSpPr>
          <a:xfrm>
            <a:off x="5296873" y="6033285"/>
            <a:ext cx="1033568" cy="553253"/>
            <a:chOff x="4729163" y="1395413"/>
            <a:chExt cx="922337" cy="493713"/>
          </a:xfrm>
        </p:grpSpPr>
        <p:sp>
          <p:nvSpPr>
            <p:cNvPr id="170" name="Rectangle 558"/>
            <p:cNvSpPr>
              <a:spLocks noChangeArrowheads="1"/>
            </p:cNvSpPr>
            <p:nvPr/>
          </p:nvSpPr>
          <p:spPr bwMode="auto">
            <a:xfrm>
              <a:off x="4805363" y="1662113"/>
              <a:ext cx="766763" cy="141288"/>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1" name="Freeform 559"/>
            <p:cNvSpPr/>
            <p:nvPr/>
          </p:nvSpPr>
          <p:spPr bwMode="auto">
            <a:xfrm>
              <a:off x="4729163" y="1450976"/>
              <a:ext cx="904875" cy="352425"/>
            </a:xfrm>
            <a:custGeom>
              <a:gdLst>
                <a:gd name="T0" fmla="*/ 228 w 261"/>
                <a:gd name="T1" fmla="*/ 0 h 102"/>
                <a:gd name="T2" fmla="*/ 125 w 261"/>
                <a:gd name="T3" fmla="*/ 0 h 102"/>
                <a:gd name="T4" fmla="*/ 86 w 261"/>
                <a:gd name="T5" fmla="*/ 41 h 102"/>
                <a:gd name="T6" fmla="*/ 7 w 261"/>
                <a:gd name="T7" fmla="*/ 61 h 102"/>
                <a:gd name="T8" fmla="*/ 7 w 261"/>
                <a:gd name="T9" fmla="*/ 102 h 102"/>
                <a:gd name="T10" fmla="*/ 26 w 261"/>
                <a:gd name="T11" fmla="*/ 102 h 102"/>
                <a:gd name="T12" fmla="*/ 55 w 261"/>
                <a:gd name="T13" fmla="*/ 73 h 102"/>
                <a:gd name="T14" fmla="*/ 85 w 261"/>
                <a:gd name="T15" fmla="*/ 102 h 102"/>
                <a:gd name="T16" fmla="*/ 178 w 261"/>
                <a:gd name="T17" fmla="*/ 102 h 102"/>
                <a:gd name="T18" fmla="*/ 207 w 261"/>
                <a:gd name="T19" fmla="*/ 73 h 102"/>
                <a:gd name="T20" fmla="*/ 236 w 261"/>
                <a:gd name="T21" fmla="*/ 102 h 102"/>
                <a:gd name="T22" fmla="*/ 261 w 261"/>
                <a:gd name="T23" fmla="*/ 102 h 102"/>
                <a:gd name="T24" fmla="*/ 260 w 261"/>
                <a:gd name="T25" fmla="*/ 89 h 102"/>
                <a:gd name="T26" fmla="*/ 228 w 261"/>
                <a:gd name="T27" fmla="*/ 0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102">
                  <a:moveTo>
                    <a:pt x="228" y="0"/>
                  </a:moveTo>
                  <a:cubicBezTo>
                    <a:pt x="125" y="0"/>
                    <a:pt x="125" y="0"/>
                    <a:pt x="125" y="0"/>
                  </a:cubicBezTo>
                  <a:cubicBezTo>
                    <a:pt x="119" y="0"/>
                    <a:pt x="98" y="18"/>
                    <a:pt x="86" y="41"/>
                  </a:cubicBezTo>
                  <a:cubicBezTo>
                    <a:pt x="69" y="43"/>
                    <a:pt x="24" y="48"/>
                    <a:pt x="7" y="61"/>
                  </a:cubicBezTo>
                  <a:cubicBezTo>
                    <a:pt x="0" y="83"/>
                    <a:pt x="7" y="102"/>
                    <a:pt x="7" y="102"/>
                  </a:cubicBezTo>
                  <a:cubicBezTo>
                    <a:pt x="26" y="102"/>
                    <a:pt x="26" y="102"/>
                    <a:pt x="26" y="102"/>
                  </a:cubicBezTo>
                  <a:cubicBezTo>
                    <a:pt x="26" y="86"/>
                    <a:pt x="39" y="73"/>
                    <a:pt x="55" y="73"/>
                  </a:cubicBezTo>
                  <a:cubicBezTo>
                    <a:pt x="72" y="73"/>
                    <a:pt x="85" y="86"/>
                    <a:pt x="85" y="102"/>
                  </a:cubicBezTo>
                  <a:cubicBezTo>
                    <a:pt x="178" y="102"/>
                    <a:pt x="178" y="102"/>
                    <a:pt x="178" y="102"/>
                  </a:cubicBezTo>
                  <a:cubicBezTo>
                    <a:pt x="178" y="86"/>
                    <a:pt x="191" y="73"/>
                    <a:pt x="207" y="73"/>
                  </a:cubicBezTo>
                  <a:cubicBezTo>
                    <a:pt x="223" y="73"/>
                    <a:pt x="236" y="86"/>
                    <a:pt x="236" y="102"/>
                  </a:cubicBezTo>
                  <a:cubicBezTo>
                    <a:pt x="261" y="102"/>
                    <a:pt x="261" y="102"/>
                    <a:pt x="261" y="102"/>
                  </a:cubicBezTo>
                  <a:cubicBezTo>
                    <a:pt x="261" y="98"/>
                    <a:pt x="261" y="93"/>
                    <a:pt x="260" y="89"/>
                  </a:cubicBezTo>
                  <a:cubicBezTo>
                    <a:pt x="259" y="45"/>
                    <a:pt x="243" y="0"/>
                    <a:pt x="2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Oval 560"/>
            <p:cNvSpPr>
              <a:spLocks noChangeArrowheads="1"/>
            </p:cNvSpPr>
            <p:nvPr/>
          </p:nvSpPr>
          <p:spPr bwMode="auto">
            <a:xfrm>
              <a:off x="483393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3" name="Oval 561"/>
            <p:cNvSpPr>
              <a:spLocks noChangeArrowheads="1"/>
            </p:cNvSpPr>
            <p:nvPr/>
          </p:nvSpPr>
          <p:spPr bwMode="auto">
            <a:xfrm>
              <a:off x="4864100" y="1747838"/>
              <a:ext cx="111125" cy="109538"/>
            </a:xfrm>
            <a:prstGeom prst="ellipse">
              <a:avLst/>
            </a:prstGeom>
            <a:solidFill>
              <a:srgbClr val="C2C2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4" name="Oval 562"/>
            <p:cNvSpPr>
              <a:spLocks noChangeArrowheads="1"/>
            </p:cNvSpPr>
            <p:nvPr/>
          </p:nvSpPr>
          <p:spPr bwMode="auto">
            <a:xfrm>
              <a:off x="4906963" y="1757363"/>
              <a:ext cx="26988"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5" name="Oval 563"/>
            <p:cNvSpPr>
              <a:spLocks noChangeArrowheads="1"/>
            </p:cNvSpPr>
            <p:nvPr/>
          </p:nvSpPr>
          <p:spPr bwMode="auto">
            <a:xfrm>
              <a:off x="4906963" y="1824038"/>
              <a:ext cx="26988"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6" name="Freeform 564"/>
            <p:cNvSpPr/>
            <p:nvPr/>
          </p:nvSpPr>
          <p:spPr bwMode="auto">
            <a:xfrm>
              <a:off x="4875213" y="1771651"/>
              <a:ext cx="31750"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5"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7" name="Freeform 565"/>
            <p:cNvSpPr/>
            <p:nvPr/>
          </p:nvSpPr>
          <p:spPr bwMode="auto">
            <a:xfrm>
              <a:off x="493395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1"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8" name="Freeform 566"/>
            <p:cNvSpPr/>
            <p:nvPr/>
          </p:nvSpPr>
          <p:spPr bwMode="auto">
            <a:xfrm>
              <a:off x="4875213" y="1803401"/>
              <a:ext cx="31750"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3"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9" name="Freeform 567"/>
            <p:cNvSpPr/>
            <p:nvPr/>
          </p:nvSpPr>
          <p:spPr bwMode="auto">
            <a:xfrm>
              <a:off x="4930775" y="1771651"/>
              <a:ext cx="34925" cy="31750"/>
            </a:xfrm>
            <a:custGeom>
              <a:gdLst>
                <a:gd name="T0" fmla="*/ 7 w 10"/>
                <a:gd name="T1" fmla="*/ 8 h 9"/>
                <a:gd name="T2" fmla="*/ 2 w 10"/>
                <a:gd name="T3" fmla="*/ 6 h 9"/>
                <a:gd name="T4" fmla="*/ 3 w 10"/>
                <a:gd name="T5" fmla="*/ 1 h 9"/>
                <a:gd name="T6" fmla="*/ 9 w 10"/>
                <a:gd name="T7" fmla="*/ 2 h 9"/>
                <a:gd name="T8" fmla="*/ 7 w 10"/>
                <a:gd name="T9" fmla="*/ 8 h 9"/>
              </a:gdLst>
              <a:cxnLst>
                <a:cxn ang="0">
                  <a:pos x="T0" y="T1"/>
                </a:cxn>
                <a:cxn ang="0">
                  <a:pos x="T2" y="T3"/>
                </a:cxn>
                <a:cxn ang="0">
                  <a:pos x="T4" y="T5"/>
                </a:cxn>
                <a:cxn ang="0">
                  <a:pos x="T6" y="T7"/>
                </a:cxn>
                <a:cxn ang="0">
                  <a:pos x="T8" y="T9"/>
                </a:cxn>
              </a:cxnLst>
              <a:rect l="0" t="0" r="r" b="b"/>
              <a:pathLst>
                <a:path w="10" h="9">
                  <a:moveTo>
                    <a:pt x="7" y="8"/>
                  </a:moveTo>
                  <a:cubicBezTo>
                    <a:pt x="5" y="9"/>
                    <a:pt x="3" y="8"/>
                    <a:pt x="2" y="6"/>
                  </a:cubicBezTo>
                  <a:cubicBezTo>
                    <a:pt x="0" y="5"/>
                    <a:pt x="1" y="2"/>
                    <a:pt x="3" y="1"/>
                  </a:cubicBezTo>
                  <a:cubicBezTo>
                    <a:pt x="5" y="0"/>
                    <a:pt x="7" y="0"/>
                    <a:pt x="9" y="2"/>
                  </a:cubicBezTo>
                  <a:cubicBezTo>
                    <a:pt x="10"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Oval 568"/>
            <p:cNvSpPr>
              <a:spLocks noChangeArrowheads="1"/>
            </p:cNvSpPr>
            <p:nvPr/>
          </p:nvSpPr>
          <p:spPr bwMode="auto">
            <a:xfrm>
              <a:off x="536098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1" name="Oval 569"/>
            <p:cNvSpPr>
              <a:spLocks noChangeArrowheads="1"/>
            </p:cNvSpPr>
            <p:nvPr/>
          </p:nvSpPr>
          <p:spPr bwMode="auto">
            <a:xfrm>
              <a:off x="5391150" y="1747838"/>
              <a:ext cx="111125" cy="109538"/>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2" name="Oval 570"/>
            <p:cNvSpPr>
              <a:spLocks noChangeArrowheads="1"/>
            </p:cNvSpPr>
            <p:nvPr/>
          </p:nvSpPr>
          <p:spPr bwMode="auto">
            <a:xfrm>
              <a:off x="5432425" y="1757363"/>
              <a:ext cx="28575"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3" name="Oval 571"/>
            <p:cNvSpPr>
              <a:spLocks noChangeArrowheads="1"/>
            </p:cNvSpPr>
            <p:nvPr/>
          </p:nvSpPr>
          <p:spPr bwMode="auto">
            <a:xfrm>
              <a:off x="5432425" y="1824038"/>
              <a:ext cx="28575"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4" name="Freeform 572"/>
            <p:cNvSpPr/>
            <p:nvPr/>
          </p:nvSpPr>
          <p:spPr bwMode="auto">
            <a:xfrm>
              <a:off x="5402263" y="1771651"/>
              <a:ext cx="30163"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4"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5" name="Freeform 573"/>
            <p:cNvSpPr/>
            <p:nvPr/>
          </p:nvSpPr>
          <p:spPr bwMode="auto">
            <a:xfrm>
              <a:off x="546100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0"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Freeform 574"/>
            <p:cNvSpPr/>
            <p:nvPr/>
          </p:nvSpPr>
          <p:spPr bwMode="auto">
            <a:xfrm>
              <a:off x="5402263" y="1803401"/>
              <a:ext cx="30163"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2"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7" name="Freeform 575"/>
            <p:cNvSpPr/>
            <p:nvPr/>
          </p:nvSpPr>
          <p:spPr bwMode="auto">
            <a:xfrm>
              <a:off x="5457825" y="1771651"/>
              <a:ext cx="30163" cy="31750"/>
            </a:xfrm>
            <a:custGeom>
              <a:gdLst>
                <a:gd name="T0" fmla="*/ 7 w 9"/>
                <a:gd name="T1" fmla="*/ 8 h 9"/>
                <a:gd name="T2" fmla="*/ 1 w 9"/>
                <a:gd name="T3" fmla="*/ 6 h 9"/>
                <a:gd name="T4" fmla="*/ 3 w 9"/>
                <a:gd name="T5" fmla="*/ 1 h 9"/>
                <a:gd name="T6" fmla="*/ 8 w 9"/>
                <a:gd name="T7" fmla="*/ 2 h 9"/>
                <a:gd name="T8" fmla="*/ 7 w 9"/>
                <a:gd name="T9" fmla="*/ 8 h 9"/>
              </a:gdLst>
              <a:cxnLst>
                <a:cxn ang="0">
                  <a:pos x="T0" y="T1"/>
                </a:cxn>
                <a:cxn ang="0">
                  <a:pos x="T2" y="T3"/>
                </a:cxn>
                <a:cxn ang="0">
                  <a:pos x="T4" y="T5"/>
                </a:cxn>
                <a:cxn ang="0">
                  <a:pos x="T6" y="T7"/>
                </a:cxn>
                <a:cxn ang="0">
                  <a:pos x="T8" y="T9"/>
                </a:cxn>
              </a:cxnLst>
              <a:rect l="0" t="0" r="r" b="b"/>
              <a:pathLst>
                <a:path w="9" h="9">
                  <a:moveTo>
                    <a:pt x="7" y="8"/>
                  </a:moveTo>
                  <a:cubicBezTo>
                    <a:pt x="5" y="9"/>
                    <a:pt x="3" y="8"/>
                    <a:pt x="1" y="6"/>
                  </a:cubicBezTo>
                  <a:cubicBezTo>
                    <a:pt x="0" y="5"/>
                    <a:pt x="1" y="2"/>
                    <a:pt x="3" y="1"/>
                  </a:cubicBezTo>
                  <a:cubicBezTo>
                    <a:pt x="5" y="0"/>
                    <a:pt x="7" y="0"/>
                    <a:pt x="8" y="2"/>
                  </a:cubicBezTo>
                  <a:cubicBezTo>
                    <a:pt x="9"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8" name="Freeform 576"/>
            <p:cNvSpPr/>
            <p:nvPr/>
          </p:nvSpPr>
          <p:spPr bwMode="auto">
            <a:xfrm>
              <a:off x="5110163" y="1471613"/>
              <a:ext cx="461963" cy="123825"/>
            </a:xfrm>
            <a:custGeom>
              <a:gdLst>
                <a:gd name="T0" fmla="*/ 0 w 133"/>
                <a:gd name="T1" fmla="*/ 36 h 36"/>
                <a:gd name="T2" fmla="*/ 133 w 133"/>
                <a:gd name="T3" fmla="*/ 36 h 36"/>
                <a:gd name="T4" fmla="*/ 116 w 133"/>
                <a:gd name="T5" fmla="*/ 0 h 36"/>
                <a:gd name="T6" fmla="*/ 20 w 133"/>
                <a:gd name="T7" fmla="*/ 0 h 36"/>
                <a:gd name="T8" fmla="*/ 0 w 133"/>
                <a:gd name="T9" fmla="*/ 36 h 36"/>
              </a:gdLst>
              <a:cxnLst>
                <a:cxn ang="0">
                  <a:pos x="T0" y="T1"/>
                </a:cxn>
                <a:cxn ang="0">
                  <a:pos x="T2" y="T3"/>
                </a:cxn>
                <a:cxn ang="0">
                  <a:pos x="T4" y="T5"/>
                </a:cxn>
                <a:cxn ang="0">
                  <a:pos x="T6" y="T7"/>
                </a:cxn>
                <a:cxn ang="0">
                  <a:pos x="T8" y="T9"/>
                </a:cxn>
              </a:cxnLst>
              <a:rect l="0" t="0" r="r" b="b"/>
              <a:pathLst>
                <a:path w="133" h="36">
                  <a:moveTo>
                    <a:pt x="0" y="36"/>
                  </a:moveTo>
                  <a:cubicBezTo>
                    <a:pt x="133" y="36"/>
                    <a:pt x="133" y="36"/>
                    <a:pt x="133" y="36"/>
                  </a:cubicBezTo>
                  <a:cubicBezTo>
                    <a:pt x="133" y="36"/>
                    <a:pt x="133" y="15"/>
                    <a:pt x="116" y="0"/>
                  </a:cubicBezTo>
                  <a:cubicBezTo>
                    <a:pt x="20" y="0"/>
                    <a:pt x="20" y="0"/>
                    <a:pt x="20" y="0"/>
                  </a:cubicBezTo>
                  <a:cubicBezTo>
                    <a:pt x="20" y="0"/>
                    <a:pt x="5" y="23"/>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9" name="Freeform 577"/>
            <p:cNvSpPr/>
            <p:nvPr/>
          </p:nvSpPr>
          <p:spPr bwMode="auto">
            <a:xfrm>
              <a:off x="5027613" y="1471613"/>
              <a:ext cx="146050" cy="123825"/>
            </a:xfrm>
            <a:custGeom>
              <a:gdLst>
                <a:gd name="T0" fmla="*/ 0 w 42"/>
                <a:gd name="T1" fmla="*/ 36 h 36"/>
                <a:gd name="T2" fmla="*/ 17 w 42"/>
                <a:gd name="T3" fmla="*/ 36 h 36"/>
                <a:gd name="T4" fmla="*/ 42 w 42"/>
                <a:gd name="T5" fmla="*/ 0 h 36"/>
                <a:gd name="T6" fmla="*/ 28 w 42"/>
                <a:gd name="T7" fmla="*/ 0 h 36"/>
                <a:gd name="T8" fmla="*/ 0 w 42"/>
                <a:gd name="T9" fmla="*/ 36 h 36"/>
              </a:gdLst>
              <a:cxnLst>
                <a:cxn ang="0">
                  <a:pos x="T0" y="T1"/>
                </a:cxn>
                <a:cxn ang="0">
                  <a:pos x="T2" y="T3"/>
                </a:cxn>
                <a:cxn ang="0">
                  <a:pos x="T4" y="T5"/>
                </a:cxn>
                <a:cxn ang="0">
                  <a:pos x="T6" y="T7"/>
                </a:cxn>
                <a:cxn ang="0">
                  <a:pos x="T8" y="T9"/>
                </a:cxn>
              </a:cxnLst>
              <a:rect l="0" t="0" r="r" b="b"/>
              <a:pathLst>
                <a:path w="42" h="36">
                  <a:moveTo>
                    <a:pt x="0" y="36"/>
                  </a:moveTo>
                  <a:cubicBezTo>
                    <a:pt x="17" y="36"/>
                    <a:pt x="17" y="36"/>
                    <a:pt x="17" y="36"/>
                  </a:cubicBezTo>
                  <a:cubicBezTo>
                    <a:pt x="42" y="0"/>
                    <a:pt x="42" y="0"/>
                    <a:pt x="42" y="0"/>
                  </a:cubicBezTo>
                  <a:cubicBezTo>
                    <a:pt x="28" y="0"/>
                    <a:pt x="28" y="0"/>
                    <a:pt x="28" y="0"/>
                  </a:cubicBezTo>
                  <a:cubicBezTo>
                    <a:pt x="28" y="0"/>
                    <a:pt x="8" y="16"/>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0" name="Freeform 578"/>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 name="T8" fmla="*/ 9 w 13"/>
                <a:gd name="T9" fmla="*/ 0 h 85"/>
              </a:gdLst>
              <a:cxnLst>
                <a:cxn ang="0">
                  <a:pos x="T0" y="T1"/>
                </a:cxn>
                <a:cxn ang="0">
                  <a:pos x="T2" y="T3"/>
                </a:cxn>
                <a:cxn ang="0">
                  <a:pos x="T4" y="T5"/>
                </a:cxn>
                <a:cxn ang="0">
                  <a:pos x="T6" y="T7"/>
                </a:cxn>
                <a:cxn ang="0">
                  <a:pos x="T8" y="T9"/>
                </a:cxn>
              </a:cxnLst>
              <a:rect l="0" t="0" r="r" b="b"/>
              <a:pathLst>
                <a:path w="13" h="85">
                  <a:moveTo>
                    <a:pt x="9" y="0"/>
                  </a:moveTo>
                  <a:lnTo>
                    <a:pt x="0" y="85"/>
                  </a:lnTo>
                  <a:lnTo>
                    <a:pt x="6" y="85"/>
                  </a:lnTo>
                  <a:lnTo>
                    <a:pt x="13" y="2"/>
                  </a:lnTo>
                  <a:lnTo>
                    <a:pt x="9" y="0"/>
                  </a:lnTo>
                  <a:close/>
                </a:path>
              </a:pathLst>
            </a:custGeom>
            <a:solidFill>
              <a:srgbClr val="E81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1" name="Freeform 579"/>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Lst>
              <a:cxnLst>
                <a:cxn ang="0">
                  <a:pos x="T0" y="T1"/>
                </a:cxn>
                <a:cxn ang="0">
                  <a:pos x="T2" y="T3"/>
                </a:cxn>
                <a:cxn ang="0">
                  <a:pos x="T4" y="T5"/>
                </a:cxn>
                <a:cxn ang="0">
                  <a:pos x="T6" y="T7"/>
                </a:cxn>
              </a:cxnLst>
              <a:rect l="0" t="0" r="r" b="b"/>
              <a:pathLst>
                <a:path w="13" h="85">
                  <a:moveTo>
                    <a:pt x="9" y="0"/>
                  </a:moveTo>
                  <a:lnTo>
                    <a:pt x="0" y="85"/>
                  </a:lnTo>
                  <a:lnTo>
                    <a:pt x="6" y="85"/>
                  </a:lnTo>
                  <a:lnTo>
                    <a:pt x="13" y="2"/>
                  </a:ln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2" name="Freeform 580"/>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 name="T8" fmla="*/ 2 w 59"/>
                <a:gd name="T9" fmla="*/ 37 h 37"/>
              </a:gdLst>
              <a:cxnLst>
                <a:cxn ang="0">
                  <a:pos x="T0" y="T1"/>
                </a:cxn>
                <a:cxn ang="0">
                  <a:pos x="T2" y="T3"/>
                </a:cxn>
                <a:cxn ang="0">
                  <a:pos x="T4" y="T5"/>
                </a:cxn>
                <a:cxn ang="0">
                  <a:pos x="T6" y="T7"/>
                </a:cxn>
                <a:cxn ang="0">
                  <a:pos x="T8" y="T9"/>
                </a:cxn>
              </a:cxnLst>
              <a:rect l="0" t="0" r="r" b="b"/>
              <a:pathLst>
                <a:path w="59" h="37">
                  <a:moveTo>
                    <a:pt x="2" y="37"/>
                  </a:moveTo>
                  <a:lnTo>
                    <a:pt x="59" y="2"/>
                  </a:lnTo>
                  <a:lnTo>
                    <a:pt x="59" y="0"/>
                  </a:lnTo>
                  <a:lnTo>
                    <a:pt x="0" y="35"/>
                  </a:lnTo>
                  <a:lnTo>
                    <a:pt x="2" y="37"/>
                  </a:lnTo>
                  <a:close/>
                </a:path>
              </a:pathLst>
            </a:custGeom>
            <a:solidFill>
              <a:srgbClr val="7373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3" name="Freeform 581"/>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Lst>
              <a:cxnLst>
                <a:cxn ang="0">
                  <a:pos x="T0" y="T1"/>
                </a:cxn>
                <a:cxn ang="0">
                  <a:pos x="T2" y="T3"/>
                </a:cxn>
                <a:cxn ang="0">
                  <a:pos x="T4" y="T5"/>
                </a:cxn>
                <a:cxn ang="0">
                  <a:pos x="T6" y="T7"/>
                </a:cxn>
              </a:cxnLst>
              <a:rect l="0" t="0" r="r" b="b"/>
              <a:pathLst>
                <a:path w="59" h="37">
                  <a:moveTo>
                    <a:pt x="2" y="37"/>
                  </a:moveTo>
                  <a:lnTo>
                    <a:pt x="59" y="2"/>
                  </a:lnTo>
                  <a:lnTo>
                    <a:pt x="59" y="0"/>
                  </a:lnTo>
                  <a:lnTo>
                    <a:pt x="0"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4" name="Freeform 582"/>
            <p:cNvSpPr/>
            <p:nvPr/>
          </p:nvSpPr>
          <p:spPr bwMode="auto">
            <a:xfrm>
              <a:off x="5072063" y="1565276"/>
              <a:ext cx="46038" cy="61913"/>
            </a:xfrm>
            <a:custGeom>
              <a:gdLst>
                <a:gd name="T0" fmla="*/ 13 w 13"/>
                <a:gd name="T1" fmla="*/ 0 h 18"/>
                <a:gd name="T2" fmla="*/ 9 w 13"/>
                <a:gd name="T3" fmla="*/ 0 h 18"/>
                <a:gd name="T4" fmla="*/ 0 w 13"/>
                <a:gd name="T5" fmla="*/ 9 h 18"/>
                <a:gd name="T6" fmla="*/ 9 w 13"/>
                <a:gd name="T7" fmla="*/ 18 h 18"/>
                <a:gd name="T8" fmla="*/ 13 w 13"/>
                <a:gd name="T9" fmla="*/ 18 h 18"/>
                <a:gd name="T10" fmla="*/ 13 w 13"/>
                <a:gd name="T11" fmla="*/ 0 h 18"/>
              </a:gdLst>
              <a:cxnLst>
                <a:cxn ang="0">
                  <a:pos x="T0" y="T1"/>
                </a:cxn>
                <a:cxn ang="0">
                  <a:pos x="T2" y="T3"/>
                </a:cxn>
                <a:cxn ang="0">
                  <a:pos x="T4" y="T5"/>
                </a:cxn>
                <a:cxn ang="0">
                  <a:pos x="T6" y="T7"/>
                </a:cxn>
                <a:cxn ang="0">
                  <a:pos x="T8" y="T9"/>
                </a:cxn>
                <a:cxn ang="0">
                  <a:pos x="T10" y="T11"/>
                </a:cxn>
              </a:cxnLst>
              <a:rect l="0" t="0" r="r" b="b"/>
              <a:pathLst>
                <a:path w="13" h="18">
                  <a:moveTo>
                    <a:pt x="13" y="0"/>
                  </a:moveTo>
                  <a:cubicBezTo>
                    <a:pt x="9" y="0"/>
                    <a:pt x="9" y="0"/>
                    <a:pt x="9" y="0"/>
                  </a:cubicBezTo>
                  <a:cubicBezTo>
                    <a:pt x="4" y="0"/>
                    <a:pt x="0" y="4"/>
                    <a:pt x="0" y="9"/>
                  </a:cubicBezTo>
                  <a:cubicBezTo>
                    <a:pt x="0" y="14"/>
                    <a:pt x="4" y="18"/>
                    <a:pt x="9" y="18"/>
                  </a:cubicBezTo>
                  <a:cubicBezTo>
                    <a:pt x="13" y="18"/>
                    <a:pt x="13" y="18"/>
                    <a:pt x="13" y="18"/>
                  </a:cubicBezTo>
                  <a:lnTo>
                    <a:pt x="1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5" name="Freeform 583"/>
            <p:cNvSpPr/>
            <p:nvPr/>
          </p:nvSpPr>
          <p:spPr bwMode="auto">
            <a:xfrm>
              <a:off x="5613400" y="1724026"/>
              <a:ext cx="38100" cy="61913"/>
            </a:xfrm>
            <a:custGeom>
              <a:gdLst>
                <a:gd name="T0" fmla="*/ 11 w 11"/>
                <a:gd name="T1" fmla="*/ 12 h 18"/>
                <a:gd name="T2" fmla="*/ 5 w 11"/>
                <a:gd name="T3" fmla="*/ 18 h 18"/>
                <a:gd name="T4" fmla="*/ 0 w 11"/>
                <a:gd name="T5" fmla="*/ 12 h 18"/>
                <a:gd name="T6" fmla="*/ 0 w 11"/>
                <a:gd name="T7" fmla="*/ 6 h 18"/>
                <a:gd name="T8" fmla="*/ 5 w 11"/>
                <a:gd name="T9" fmla="*/ 0 h 18"/>
                <a:gd name="T10" fmla="*/ 11 w 11"/>
                <a:gd name="T11" fmla="*/ 6 h 18"/>
                <a:gd name="T12" fmla="*/ 11 w 11"/>
                <a:gd name="T13" fmla="*/ 12 h 18"/>
              </a:gdLst>
              <a:cxnLst>
                <a:cxn ang="0">
                  <a:pos x="T0" y="T1"/>
                </a:cxn>
                <a:cxn ang="0">
                  <a:pos x="T2" y="T3"/>
                </a:cxn>
                <a:cxn ang="0">
                  <a:pos x="T4" y="T5"/>
                </a:cxn>
                <a:cxn ang="0">
                  <a:pos x="T6" y="T7"/>
                </a:cxn>
                <a:cxn ang="0">
                  <a:pos x="T8" y="T9"/>
                </a:cxn>
                <a:cxn ang="0">
                  <a:pos x="T10" y="T11"/>
                </a:cxn>
                <a:cxn ang="0">
                  <a:pos x="T12" y="T13"/>
                </a:cxn>
              </a:cxnLst>
              <a:rect l="0" t="0" r="r" b="b"/>
              <a:pathLst>
                <a:path w="11" h="18">
                  <a:moveTo>
                    <a:pt x="11" y="12"/>
                  </a:moveTo>
                  <a:cubicBezTo>
                    <a:pt x="11" y="15"/>
                    <a:pt x="8" y="18"/>
                    <a:pt x="5" y="18"/>
                  </a:cubicBezTo>
                  <a:cubicBezTo>
                    <a:pt x="2" y="18"/>
                    <a:pt x="0" y="15"/>
                    <a:pt x="0" y="12"/>
                  </a:cubicBezTo>
                  <a:cubicBezTo>
                    <a:pt x="0" y="6"/>
                    <a:pt x="0" y="6"/>
                    <a:pt x="0" y="6"/>
                  </a:cubicBezTo>
                  <a:cubicBezTo>
                    <a:pt x="0" y="3"/>
                    <a:pt x="2" y="0"/>
                    <a:pt x="5" y="0"/>
                  </a:cubicBezTo>
                  <a:cubicBezTo>
                    <a:pt x="8" y="0"/>
                    <a:pt x="11" y="3"/>
                    <a:pt x="11" y="6"/>
                  </a:cubicBezTo>
                  <a:lnTo>
                    <a:pt x="11" y="1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6" name="Freeform 584"/>
            <p:cNvSpPr/>
            <p:nvPr/>
          </p:nvSpPr>
          <p:spPr bwMode="auto">
            <a:xfrm>
              <a:off x="4791075" y="1724026"/>
              <a:ext cx="28575" cy="17463"/>
            </a:xfrm>
            <a:custGeom>
              <a:gdLst>
                <a:gd name="T0" fmla="*/ 3 w 8"/>
                <a:gd name="T1" fmla="*/ 5 h 5"/>
                <a:gd name="T2" fmla="*/ 0 w 8"/>
                <a:gd name="T3" fmla="*/ 3 h 5"/>
                <a:gd name="T4" fmla="*/ 3 w 8"/>
                <a:gd name="T5" fmla="*/ 0 h 5"/>
                <a:gd name="T6" fmla="*/ 5 w 8"/>
                <a:gd name="T7" fmla="*/ 0 h 5"/>
                <a:gd name="T8" fmla="*/ 8 w 8"/>
                <a:gd name="T9" fmla="*/ 3 h 5"/>
                <a:gd name="T10" fmla="*/ 5 w 8"/>
                <a:gd name="T11" fmla="*/ 5 h 5"/>
                <a:gd name="T12" fmla="*/ 3 w 8"/>
                <a:gd name="T13" fmla="*/ 5 h 5"/>
              </a:gdLst>
              <a:cxnLst>
                <a:cxn ang="0">
                  <a:pos x="T0" y="T1"/>
                </a:cxn>
                <a:cxn ang="0">
                  <a:pos x="T2" y="T3"/>
                </a:cxn>
                <a:cxn ang="0">
                  <a:pos x="T4" y="T5"/>
                </a:cxn>
                <a:cxn ang="0">
                  <a:pos x="T6" y="T7"/>
                </a:cxn>
                <a:cxn ang="0">
                  <a:pos x="T8" y="T9"/>
                </a:cxn>
                <a:cxn ang="0">
                  <a:pos x="T10" y="T11"/>
                </a:cxn>
                <a:cxn ang="0">
                  <a:pos x="T12" y="T13"/>
                </a:cxn>
              </a:cxnLst>
              <a:rect l="0" t="0" r="r" b="b"/>
              <a:pathLst>
                <a:path w="8" h="5">
                  <a:moveTo>
                    <a:pt x="3" y="5"/>
                  </a:moveTo>
                  <a:cubicBezTo>
                    <a:pt x="1" y="5"/>
                    <a:pt x="0" y="4"/>
                    <a:pt x="0" y="3"/>
                  </a:cubicBezTo>
                  <a:cubicBezTo>
                    <a:pt x="0" y="1"/>
                    <a:pt x="1" y="0"/>
                    <a:pt x="3" y="0"/>
                  </a:cubicBezTo>
                  <a:cubicBezTo>
                    <a:pt x="5" y="0"/>
                    <a:pt x="5" y="0"/>
                    <a:pt x="5" y="0"/>
                  </a:cubicBezTo>
                  <a:cubicBezTo>
                    <a:pt x="7" y="0"/>
                    <a:pt x="8" y="1"/>
                    <a:pt x="8" y="3"/>
                  </a:cubicBezTo>
                  <a:cubicBezTo>
                    <a:pt x="8" y="4"/>
                    <a:pt x="7" y="5"/>
                    <a:pt x="5" y="5"/>
                  </a:cubicBezTo>
                  <a:lnTo>
                    <a:pt x="3" y="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7" name="Freeform 585"/>
            <p:cNvSpPr/>
            <p:nvPr/>
          </p:nvSpPr>
          <p:spPr bwMode="auto">
            <a:xfrm>
              <a:off x="4743450" y="1692276"/>
              <a:ext cx="31750" cy="79375"/>
            </a:xfrm>
            <a:custGeom>
              <a:gdLst>
                <a:gd name="T0" fmla="*/ 1 w 9"/>
                <a:gd name="T1" fmla="*/ 0 h 23"/>
                <a:gd name="T2" fmla="*/ 1 w 9"/>
                <a:gd name="T3" fmla="*/ 23 h 23"/>
                <a:gd name="T4" fmla="*/ 9 w 9"/>
                <a:gd name="T5" fmla="*/ 12 h 23"/>
                <a:gd name="T6" fmla="*/ 1 w 9"/>
                <a:gd name="T7" fmla="*/ 0 h 23"/>
              </a:gdLst>
              <a:cxnLst>
                <a:cxn ang="0">
                  <a:pos x="T0" y="T1"/>
                </a:cxn>
                <a:cxn ang="0">
                  <a:pos x="T2" y="T3"/>
                </a:cxn>
                <a:cxn ang="0">
                  <a:pos x="T4" y="T5"/>
                </a:cxn>
                <a:cxn ang="0">
                  <a:pos x="T6" y="T7"/>
                </a:cxn>
              </a:cxnLst>
              <a:rect l="0" t="0" r="r" b="b"/>
              <a:pathLst>
                <a:path w="9" h="23">
                  <a:moveTo>
                    <a:pt x="1" y="0"/>
                  </a:moveTo>
                  <a:cubicBezTo>
                    <a:pt x="0" y="9"/>
                    <a:pt x="0" y="17"/>
                    <a:pt x="1" y="23"/>
                  </a:cubicBezTo>
                  <a:cubicBezTo>
                    <a:pt x="6" y="21"/>
                    <a:pt x="9" y="17"/>
                    <a:pt x="9" y="12"/>
                  </a:cubicBezTo>
                  <a:cubicBezTo>
                    <a:pt x="9" y="6"/>
                    <a:pt x="6" y="2"/>
                    <a:pt x="1" y="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8" name="Freeform 586"/>
            <p:cNvSpPr/>
            <p:nvPr/>
          </p:nvSpPr>
          <p:spPr bwMode="auto">
            <a:xfrm>
              <a:off x="5586413" y="1595438"/>
              <a:ext cx="41275" cy="93663"/>
            </a:xfrm>
            <a:custGeom>
              <a:gdLst>
                <a:gd name="T0" fmla="*/ 0 w 12"/>
                <a:gd name="T1" fmla="*/ 0 h 27"/>
                <a:gd name="T2" fmla="*/ 4 w 12"/>
                <a:gd name="T3" fmla="*/ 27 h 27"/>
                <a:gd name="T4" fmla="*/ 12 w 12"/>
                <a:gd name="T5" fmla="*/ 27 h 27"/>
                <a:gd name="T6" fmla="*/ 7 w 12"/>
                <a:gd name="T7" fmla="*/ 0 h 27"/>
                <a:gd name="T8" fmla="*/ 0 w 12"/>
                <a:gd name="T9" fmla="*/ 0 h 27"/>
              </a:gdLst>
              <a:cxnLst>
                <a:cxn ang="0">
                  <a:pos x="T0" y="T1"/>
                </a:cxn>
                <a:cxn ang="0">
                  <a:pos x="T2" y="T3"/>
                </a:cxn>
                <a:cxn ang="0">
                  <a:pos x="T4" y="T5"/>
                </a:cxn>
                <a:cxn ang="0">
                  <a:pos x="T6" y="T7"/>
                </a:cxn>
                <a:cxn ang="0">
                  <a:pos x="T8" y="T9"/>
                </a:cxn>
              </a:cxnLst>
              <a:rect l="0" t="0" r="r" b="b"/>
              <a:pathLst>
                <a:path w="12" h="27">
                  <a:moveTo>
                    <a:pt x="0" y="0"/>
                  </a:moveTo>
                  <a:cubicBezTo>
                    <a:pt x="3" y="14"/>
                    <a:pt x="4" y="27"/>
                    <a:pt x="4" y="27"/>
                  </a:cubicBezTo>
                  <a:cubicBezTo>
                    <a:pt x="12" y="27"/>
                    <a:pt x="12" y="27"/>
                    <a:pt x="12" y="27"/>
                  </a:cubicBezTo>
                  <a:cubicBezTo>
                    <a:pt x="11" y="17"/>
                    <a:pt x="9" y="8"/>
                    <a:pt x="7" y="0"/>
                  </a:cubicBezTo>
                  <a:cubicBezTo>
                    <a:pt x="5" y="0"/>
                    <a:pt x="2" y="0"/>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9" name="Oval 587"/>
            <p:cNvSpPr>
              <a:spLocks noChangeArrowheads="1"/>
            </p:cNvSpPr>
            <p:nvPr/>
          </p:nvSpPr>
          <p:spPr bwMode="auto">
            <a:xfrm>
              <a:off x="4906963" y="1789113"/>
              <a:ext cx="26988"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0" name="Oval 588"/>
            <p:cNvSpPr>
              <a:spLocks noChangeArrowheads="1"/>
            </p:cNvSpPr>
            <p:nvPr/>
          </p:nvSpPr>
          <p:spPr bwMode="auto">
            <a:xfrm>
              <a:off x="5432425" y="1789113"/>
              <a:ext cx="28575"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01" name="Freeform 591"/>
          <p:cNvSpPr/>
          <p:nvPr userDrawn="1"/>
        </p:nvSpPr>
        <p:spPr bwMode="auto">
          <a:xfrm>
            <a:off x="7415094" y="1802167"/>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04" name="文本占位符 203"/>
          <p:cNvSpPr>
            <a:spLocks noGrp="1"/>
          </p:cNvSpPr>
          <p:nvPr>
            <p:ph type="body" sz="quarter" idx="10" hasCustomPrompt="1"/>
          </p:nvPr>
        </p:nvSpPr>
        <p:spPr>
          <a:xfrm>
            <a:off x="961154" y="1418006"/>
            <a:ext cx="4908716" cy="1439368"/>
          </a:xfrm>
          <a:prstGeom prst="rect">
            <a:avLst/>
          </a:prstGeom>
        </p:spPr>
        <p:txBody>
          <a:bodyPr wrap="none">
            <a:spAutoFit/>
          </a:bodyPr>
          <a:lstStyle>
            <a:lvl1pPr marL="0" indent="0" algn="l">
              <a:buNone/>
              <a:defRPr lang="zh-CN" altLang="en-US" sz="4400" b="1" spc="300" smtClean="0">
                <a:solidFill>
                  <a:schemeClr val="bg1"/>
                </a:solidFill>
                <a:latin typeface="Microsoft JhengHei UI" panose="020b0604030504040204" pitchFamily="34" charset="-120"/>
                <a:ea typeface="Microsoft JhengHei UI" panose="020b0604030504040204" pitchFamily="34" charset="-120"/>
              </a:defRPr>
            </a:lvl1pPr>
            <a:lvl2pPr>
              <a:defRPr lang="zh-CN" altLang="en-US" sz="1800" smtClean="0"/>
            </a:lvl2pPr>
            <a:lvl3pPr>
              <a:defRPr lang="zh-CN" altLang="en-US" sz="1800" smtClean="0"/>
            </a:lvl3pPr>
            <a:lvl4pPr>
              <a:defRPr lang="zh-CN" altLang="en-US" smtClean="0"/>
            </a:lvl4pPr>
            <a:lvl5pPr>
              <a:defRPr lang="zh-CN" altLang="en-US"/>
            </a:lvl5pPr>
          </a:lstStyle>
          <a:p>
            <a:r>
              <a:rPr lang="en-US" altLang="zh-CN" sz="4400" b="1" spc="300">
                <a:solidFill>
                  <a:schemeClr val="bg1"/>
                </a:solidFill>
                <a:latin typeface="Microsoft JhengHei UI" panose="020b0604030504040204" pitchFamily="34" charset="-120"/>
                <a:ea typeface="Microsoft JhengHei UI" panose="020b0604030504040204" pitchFamily="34" charset="-120"/>
              </a:rPr>
              <a:t>BUSINESS</a:t>
            </a:r>
            <a:endParaRPr lang="en-US" altLang="zh-CN" sz="4400" b="1" spc="300">
              <a:solidFill>
                <a:schemeClr val="bg1"/>
              </a:solidFill>
              <a:latin typeface="Microsoft JhengHei UI" panose="020b0604030504040204" pitchFamily="34" charset="-120"/>
              <a:ea typeface="Microsoft JhengHei UI" panose="020b0604030504040204" pitchFamily="34" charset="-120"/>
            </a:endParaRPr>
          </a:p>
          <a:p>
            <a:r>
              <a:rPr lang="en-US" altLang="zh-CN" sz="4400" b="1" spc="300">
                <a:solidFill>
                  <a:schemeClr val="bg1"/>
                </a:solidFill>
                <a:latin typeface="Microsoft JhengHei UI" panose="020b0604030504040204" pitchFamily="34" charset="-120"/>
                <a:ea typeface="Microsoft JhengHei UI" panose="020b0604030504040204" pitchFamily="34" charset="-120"/>
              </a:rPr>
              <a:t>PPT  TEMPLATE</a:t>
            </a:r>
            <a:endParaRPr lang="zh-CN" altLang="en-US" sz="4400" b="1" spc="300">
              <a:solidFill>
                <a:schemeClr val="bg1"/>
              </a:solidFill>
              <a:latin typeface="Microsoft JhengHei UI" panose="020b0604030504040204" pitchFamily="34" charset="-120"/>
              <a:ea typeface="Microsoft JhengHei UI" panose="020b0604030504040204" pitchFamily="34" charset="-120"/>
            </a:endParaRPr>
          </a:p>
        </p:txBody>
      </p:sp>
      <p:sp>
        <p:nvSpPr>
          <p:cNvPr id="207" name="文本占位符 206"/>
          <p:cNvSpPr>
            <a:spLocks noGrp="1"/>
          </p:cNvSpPr>
          <p:nvPr>
            <p:ph type="body" sz="quarter" idx="11" hasCustomPrompt="1"/>
          </p:nvPr>
        </p:nvSpPr>
        <p:spPr>
          <a:xfrm>
            <a:off x="1284391" y="5095712"/>
            <a:ext cx="1192955" cy="286232"/>
          </a:xfrm>
          <a:prstGeom prst="rect">
            <a:avLst/>
          </a:prstGeom>
        </p:spPr>
        <p:txBody>
          <a:bodyPr wrap="none">
            <a:spAutoFit/>
          </a:bodyPr>
          <a:lstStyle>
            <a:lvl1pPr marL="0" indent="0" algn="ctr">
              <a:buNone/>
              <a:defRPr lang="zh-CN" altLang="en-US" sz="14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r>
              <a:rPr lang="en-US" altLang="zh-CN"/>
              <a:t>TEXT HERE</a:t>
            </a:r>
            <a:endParaRPr lang="zh-CN" altLang="en-US"/>
          </a:p>
        </p:txBody>
      </p:sp>
      <p:sp>
        <p:nvSpPr>
          <p:cNvPr id="211" name="文本占位符 210"/>
          <p:cNvSpPr>
            <a:spLocks noGrp="1"/>
          </p:cNvSpPr>
          <p:nvPr>
            <p:ph type="body" sz="quarter" idx="12" hasCustomPrompt="1"/>
          </p:nvPr>
        </p:nvSpPr>
        <p:spPr>
          <a:xfrm>
            <a:off x="961154" y="3090147"/>
            <a:ext cx="3782296" cy="787588"/>
          </a:xfrm>
          <a:prstGeom prst="rect">
            <a:avLst/>
          </a:prstGeom>
        </p:spPr>
        <p:txBody>
          <a:bodyPr wrap="square">
            <a:spAutoFit/>
          </a:bodyPr>
          <a:lstStyle>
            <a:lvl1pPr marL="0" indent="0" algn="l">
              <a:lnSpc>
                <a:spcPct val="150000"/>
              </a:lnSpc>
              <a:buNone/>
              <a:defRPr lang="zh-CN" altLang="en-US" sz="1200" smtClean="0">
                <a:solidFill>
                  <a:schemeClr val="bg1">
                    <a:alpha val="50000"/>
                  </a:schemeClr>
                </a:solidFill>
              </a:defRPr>
            </a:lvl1pPr>
            <a:lvl2pPr>
              <a:defRPr lang="zh-CN" altLang="en-US" sz="1800" smtClean="0"/>
            </a:lvl2pPr>
            <a:lvl3pPr>
              <a:defRPr lang="zh-CN" altLang="en-US" sz="1800" smtClean="0"/>
            </a:lvl3pPr>
            <a:lvl4pPr>
              <a:defRPr lang="zh-CN" altLang="en-US" smtClean="0"/>
            </a:lvl4pPr>
            <a:lvl5pPr>
              <a:defRPr lang="zh-CN" altLang="en-US"/>
            </a:lvl5pPr>
          </a:lstStyle>
          <a:p>
            <a:pPr>
              <a:lnSpc>
                <a:spcPct val="130000"/>
              </a:lnSpc>
            </a:pPr>
            <a:r>
              <a:rPr lang="en-US" altLang="zh-CN" sz="1200">
                <a:solidFill>
                  <a:schemeClr val="bg1">
                    <a:alpha val="50000"/>
                  </a:schemeClr>
                </a:solidFill>
              </a:rPr>
              <a:t>Title numbers, etc. can be changed by clicking and re-entering, and the font, font size, color, line spacing, etc. can be modified in the top "Start" panel</a:t>
            </a:r>
            <a:endParaRPr lang="en-US" altLang="zh-CN" sz="1200">
              <a:solidFill>
                <a:schemeClr val="bg1">
                  <a:alpha val="50000"/>
                </a:schemeClr>
              </a:solidFill>
            </a:endParaRP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八项目录页">
    <p:spTree>
      <p:nvGrpSpPr>
        <p:cNvPr id="1" name=""/>
        <p:cNvGrpSpPr/>
        <p:nvPr/>
      </p:nvGrpSpPr>
      <p:grpSpPr>
        <a:xfrm>
          <a:off x="0" y="0"/>
          <a:ext cx="0" cy="0"/>
        </a:xfrm>
      </p:grpSpPr>
      <p:sp>
        <p:nvSpPr>
          <p:cNvPr id="3" name="文本框 2"/>
          <p:cNvSpPr txBox="1"/>
          <p:nvPr userDrawn="1"/>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4" name="文本框 3"/>
          <p:cNvSpPr txBox="1"/>
          <p:nvPr userDrawn="1"/>
        </p:nvSpPr>
        <p:spPr>
          <a:xfrm>
            <a:off x="2024248"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5" name="矩形: 圆角 4"/>
          <p:cNvSpPr/>
          <p:nvPr userDrawn="1"/>
        </p:nvSpPr>
        <p:spPr>
          <a:xfrm>
            <a:off x="1588794"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 name="Freeform 591"/>
          <p:cNvSpPr/>
          <p:nvPr userDrawn="1"/>
        </p:nvSpPr>
        <p:spPr bwMode="auto">
          <a:xfrm>
            <a:off x="2234313"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7" name="文本占位符 30"/>
          <p:cNvSpPr>
            <a:spLocks noGrp="1"/>
          </p:cNvSpPr>
          <p:nvPr>
            <p:ph type="body" sz="quarter" idx="10" hasCustomPrompt="1"/>
          </p:nvPr>
        </p:nvSpPr>
        <p:spPr>
          <a:xfrm>
            <a:off x="1861371"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8" name="文本框 7"/>
          <p:cNvSpPr txBox="1"/>
          <p:nvPr userDrawn="1"/>
        </p:nvSpPr>
        <p:spPr>
          <a:xfrm>
            <a:off x="4514097" y="1741925"/>
            <a:ext cx="612668" cy="1015663"/>
          </a:xfrm>
          <a:prstGeom prst="rect">
            <a:avLst/>
          </a:prstGeom>
          <a:noFill/>
        </p:spPr>
        <p:txBody>
          <a:bodyPr wrap="squar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9" name="矩形: 圆角 8"/>
          <p:cNvSpPr/>
          <p:nvPr userDrawn="1"/>
        </p:nvSpPr>
        <p:spPr>
          <a:xfrm>
            <a:off x="4038373"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Freeform 591"/>
          <p:cNvSpPr/>
          <p:nvPr userDrawn="1"/>
        </p:nvSpPr>
        <p:spPr bwMode="auto">
          <a:xfrm>
            <a:off x="4683892"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1" name="文本占位符 30"/>
          <p:cNvSpPr>
            <a:spLocks noGrp="1"/>
          </p:cNvSpPr>
          <p:nvPr>
            <p:ph type="body" sz="quarter" idx="11" hasCustomPrompt="1"/>
          </p:nvPr>
        </p:nvSpPr>
        <p:spPr>
          <a:xfrm>
            <a:off x="4310950" y="2782280"/>
            <a:ext cx="1005403" cy="313932"/>
          </a:xfrm>
          <a:prstGeom prst="rect">
            <a:avLst/>
          </a:prstGeom>
        </p:spPr>
        <p:txBody>
          <a:bodyPr wrap="squar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12" name="文本框 11"/>
          <p:cNvSpPr txBox="1"/>
          <p:nvPr userDrawn="1"/>
        </p:nvSpPr>
        <p:spPr>
          <a:xfrm>
            <a:off x="7003946"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3" name="矩形: 圆角 12"/>
          <p:cNvSpPr/>
          <p:nvPr userDrawn="1"/>
        </p:nvSpPr>
        <p:spPr>
          <a:xfrm>
            <a:off x="6532252"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4" name="Freeform 591"/>
          <p:cNvSpPr/>
          <p:nvPr userDrawn="1"/>
        </p:nvSpPr>
        <p:spPr bwMode="auto">
          <a:xfrm>
            <a:off x="7177771"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5" name="文本占位符 30"/>
          <p:cNvSpPr>
            <a:spLocks noGrp="1"/>
          </p:cNvSpPr>
          <p:nvPr>
            <p:ph type="body" sz="quarter" idx="12" hasCustomPrompt="1"/>
          </p:nvPr>
        </p:nvSpPr>
        <p:spPr>
          <a:xfrm>
            <a:off x="6804829"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16" name="文本框 15"/>
          <p:cNvSpPr txBox="1"/>
          <p:nvPr userDrawn="1"/>
        </p:nvSpPr>
        <p:spPr>
          <a:xfrm>
            <a:off x="9493794"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圆角 16"/>
          <p:cNvSpPr/>
          <p:nvPr userDrawn="1"/>
        </p:nvSpPr>
        <p:spPr>
          <a:xfrm>
            <a:off x="9083390"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8" name="Freeform 591"/>
          <p:cNvSpPr/>
          <p:nvPr userDrawn="1"/>
        </p:nvSpPr>
        <p:spPr bwMode="auto">
          <a:xfrm>
            <a:off x="9728909"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文本占位符 30"/>
          <p:cNvSpPr>
            <a:spLocks noGrp="1"/>
          </p:cNvSpPr>
          <p:nvPr>
            <p:ph type="body" sz="quarter" idx="13" hasCustomPrompt="1"/>
          </p:nvPr>
        </p:nvSpPr>
        <p:spPr>
          <a:xfrm>
            <a:off x="9355967"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28" name="文本框 27"/>
          <p:cNvSpPr txBox="1"/>
          <p:nvPr userDrawn="1"/>
        </p:nvSpPr>
        <p:spPr>
          <a:xfrm>
            <a:off x="2024248"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5</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9" name="矩形: 圆角 28"/>
          <p:cNvSpPr/>
          <p:nvPr userDrawn="1"/>
        </p:nvSpPr>
        <p:spPr>
          <a:xfrm>
            <a:off x="1588794"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0" name="Freeform 591"/>
          <p:cNvSpPr/>
          <p:nvPr userDrawn="1"/>
        </p:nvSpPr>
        <p:spPr bwMode="auto">
          <a:xfrm>
            <a:off x="2234313"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1" name="文本占位符 30"/>
          <p:cNvSpPr>
            <a:spLocks noGrp="1"/>
          </p:cNvSpPr>
          <p:nvPr>
            <p:ph type="body" sz="quarter" idx="14" hasCustomPrompt="1"/>
          </p:nvPr>
        </p:nvSpPr>
        <p:spPr>
          <a:xfrm>
            <a:off x="1861371"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2" name="文本框 31"/>
          <p:cNvSpPr txBox="1"/>
          <p:nvPr userDrawn="1"/>
        </p:nvSpPr>
        <p:spPr>
          <a:xfrm>
            <a:off x="4514097" y="4177476"/>
            <a:ext cx="612668" cy="1015663"/>
          </a:xfrm>
          <a:prstGeom prst="rect">
            <a:avLst/>
          </a:prstGeom>
          <a:noFill/>
        </p:spPr>
        <p:txBody>
          <a:bodyPr wrap="squar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6</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3" name="矩形: 圆角 32"/>
          <p:cNvSpPr/>
          <p:nvPr userDrawn="1"/>
        </p:nvSpPr>
        <p:spPr>
          <a:xfrm>
            <a:off x="4038373"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4" name="Freeform 591"/>
          <p:cNvSpPr/>
          <p:nvPr userDrawn="1"/>
        </p:nvSpPr>
        <p:spPr bwMode="auto">
          <a:xfrm>
            <a:off x="4683892"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5" name="文本占位符 30"/>
          <p:cNvSpPr>
            <a:spLocks noGrp="1"/>
          </p:cNvSpPr>
          <p:nvPr>
            <p:ph type="body" sz="quarter" idx="15" hasCustomPrompt="1"/>
          </p:nvPr>
        </p:nvSpPr>
        <p:spPr>
          <a:xfrm>
            <a:off x="4310950" y="5217831"/>
            <a:ext cx="1005403" cy="313932"/>
          </a:xfrm>
          <a:prstGeom prst="rect">
            <a:avLst/>
          </a:prstGeom>
        </p:spPr>
        <p:txBody>
          <a:bodyPr wrap="squar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6" name="文本框 35"/>
          <p:cNvSpPr txBox="1"/>
          <p:nvPr userDrawn="1"/>
        </p:nvSpPr>
        <p:spPr>
          <a:xfrm>
            <a:off x="7003946"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7</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7" name="矩形: 圆角 36"/>
          <p:cNvSpPr/>
          <p:nvPr userDrawn="1"/>
        </p:nvSpPr>
        <p:spPr>
          <a:xfrm>
            <a:off x="6532252"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591"/>
          <p:cNvSpPr/>
          <p:nvPr userDrawn="1"/>
        </p:nvSpPr>
        <p:spPr bwMode="auto">
          <a:xfrm>
            <a:off x="7177771"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9" name="文本占位符 30"/>
          <p:cNvSpPr>
            <a:spLocks noGrp="1"/>
          </p:cNvSpPr>
          <p:nvPr>
            <p:ph type="body" sz="quarter" idx="16" hasCustomPrompt="1"/>
          </p:nvPr>
        </p:nvSpPr>
        <p:spPr>
          <a:xfrm>
            <a:off x="6804829"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0" name="文本框 39"/>
          <p:cNvSpPr txBox="1"/>
          <p:nvPr userDrawn="1"/>
        </p:nvSpPr>
        <p:spPr>
          <a:xfrm>
            <a:off x="9493794"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8</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1" name="矩形: 圆角 40"/>
          <p:cNvSpPr/>
          <p:nvPr userDrawn="1"/>
        </p:nvSpPr>
        <p:spPr>
          <a:xfrm>
            <a:off x="9083390"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2" name="Freeform 591"/>
          <p:cNvSpPr/>
          <p:nvPr userDrawn="1"/>
        </p:nvSpPr>
        <p:spPr bwMode="auto">
          <a:xfrm>
            <a:off x="9728909"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3" name="文本占位符 30"/>
          <p:cNvSpPr>
            <a:spLocks noGrp="1"/>
          </p:cNvSpPr>
          <p:nvPr>
            <p:ph type="body" sz="quarter" idx="17" hasCustomPrompt="1"/>
          </p:nvPr>
        </p:nvSpPr>
        <p:spPr>
          <a:xfrm>
            <a:off x="9355967"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标题幻灯片">
    <p:spTree>
      <p:nvGrpSpPr>
        <p:cNvPr id="1" name=""/>
        <p:cNvGrpSpPr/>
        <p:nvPr/>
      </p:nvGrpSpPr>
      <p:grpSpPr>
        <a:xfrm>
          <a:off x="0" y="0"/>
          <a:ext cx="0" cy="0"/>
        </a:xfrm>
      </p:grpSpPr>
      <p:grpSp>
        <p:nvGrpSpPr>
          <p:cNvPr id="3" name="组合 2"/>
          <p:cNvGrpSpPr/>
          <p:nvPr userDrawn="1"/>
        </p:nvGrpSpPr>
        <p:grpSpPr>
          <a:xfrm>
            <a:off x="3710934" y="4260729"/>
            <a:ext cx="687433" cy="949127"/>
            <a:chOff x="106952" y="2412318"/>
            <a:chExt cx="781860" cy="1115565"/>
          </a:xfrm>
        </p:grpSpPr>
        <p:sp>
          <p:nvSpPr>
            <p:cNvPr id="4" name="椭圆 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userDrawn="1"/>
        </p:nvGrpSpPr>
        <p:grpSpPr>
          <a:xfrm rot="16200000">
            <a:off x="8079192" y="920137"/>
            <a:ext cx="687433" cy="949127"/>
            <a:chOff x="106952" y="2412318"/>
            <a:chExt cx="781860" cy="1115565"/>
          </a:xfrm>
        </p:grpSpPr>
        <p:sp>
          <p:nvSpPr>
            <p:cNvPr id="30" name="椭圆 29"/>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矩形: 对角圆角 53"/>
          <p:cNvSpPr/>
          <p:nvPr userDrawn="1"/>
        </p:nvSpPr>
        <p:spPr>
          <a:xfrm>
            <a:off x="4114800" y="549275"/>
            <a:ext cx="3962400" cy="5759450"/>
          </a:xfrm>
          <a:prstGeom prst="round2DiagRect">
            <a:avLst>
              <a:gd name="adj1" fmla="val 1051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占位符 58"/>
          <p:cNvSpPr>
            <a:spLocks noGrp="1"/>
          </p:cNvSpPr>
          <p:nvPr>
            <p:ph type="body" sz="quarter" idx="10" hasCustomPrompt="1"/>
          </p:nvPr>
        </p:nvSpPr>
        <p:spPr>
          <a:xfrm>
            <a:off x="5294337" y="1201050"/>
            <a:ext cx="1603324" cy="2848472"/>
          </a:xfrm>
          <a:prstGeom prst="rect">
            <a:avLst/>
          </a:prstGeom>
          <a:noFill/>
        </p:spPr>
        <p:txBody>
          <a:bodyPr wrap="none" rtlCol="0">
            <a:spAutoFit/>
          </a:bodyPr>
          <a:lstStyle>
            <a:lvl1pPr marL="0" indent="0" algn="ctr">
              <a:buNone/>
              <a:defRPr lang="zh-CN" altLang="en-US" sz="19900" smtClean="0">
                <a:gradFill>
                  <a:gsLst>
                    <a:gs pos="0">
                      <a:schemeClr val="accent1">
                        <a:lumMod val="20000"/>
                        <a:lumOff val="80000"/>
                      </a:schemeClr>
                    </a:gs>
                    <a:gs pos="74000">
                      <a:schemeClr val="accent1"/>
                    </a:gs>
                  </a:gsLst>
                  <a:path path="circle">
                    <a:fillToRect r="100000" b="100000"/>
                  </a:path>
                </a:gradFill>
              </a:defRPr>
            </a:lvl1pPr>
            <a:lvl2pPr>
              <a:defRPr lang="zh-CN" altLang="en-US" sz="1800" smtClean="0"/>
            </a:lvl2pPr>
            <a:lvl3pPr>
              <a:defRPr lang="zh-CN" altLang="en-US" sz="1800" smtClean="0"/>
            </a:lvl3pPr>
            <a:lvl4pPr>
              <a:defRPr lang="zh-CN" altLang="en-US" smtClean="0"/>
            </a:lvl4pPr>
            <a:lvl5pPr marL="1600200" indent="0" algn="ctr">
              <a:buNone/>
              <a:defRPr lang="zh-CN" altLang="en-US"/>
            </a:lvl5pPr>
          </a:lstStyle>
          <a:p>
            <a:pPr marL="0" lvl="0" algn="ctr"/>
            <a:r>
              <a:rPr lang="en-US" altLang="zh-CN"/>
              <a:t>1</a:t>
            </a:r>
            <a:endParaRPr lang="zh-CN" altLang="en-US"/>
          </a:p>
        </p:txBody>
      </p:sp>
      <p:sp>
        <p:nvSpPr>
          <p:cNvPr id="60" name="矩形: 圆角 59"/>
          <p:cNvSpPr/>
          <p:nvPr userDrawn="1"/>
        </p:nvSpPr>
        <p:spPr>
          <a:xfrm>
            <a:off x="5347107" y="3863900"/>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1" name="Freeform 591"/>
          <p:cNvSpPr/>
          <p:nvPr userDrawn="1"/>
        </p:nvSpPr>
        <p:spPr bwMode="auto">
          <a:xfrm>
            <a:off x="5992626" y="390122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0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62" name="文本占位符 30"/>
          <p:cNvSpPr>
            <a:spLocks noGrp="1"/>
          </p:cNvSpPr>
          <p:nvPr>
            <p:ph type="body" sz="quarter" idx="11" hasCustomPrompt="1"/>
          </p:nvPr>
        </p:nvSpPr>
        <p:spPr>
          <a:xfrm>
            <a:off x="5619684" y="393750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67" name="文本占位符 66"/>
          <p:cNvSpPr>
            <a:spLocks noGrp="1"/>
          </p:cNvSpPr>
          <p:nvPr>
            <p:ph type="body" sz="quarter" idx="12" hasCustomPrompt="1"/>
          </p:nvPr>
        </p:nvSpPr>
        <p:spPr>
          <a:xfrm>
            <a:off x="4549936" y="4580919"/>
            <a:ext cx="3105784" cy="1166153"/>
          </a:xfrm>
          <a:prstGeom prst="rect">
            <a:avLst/>
          </a:prstGeom>
        </p:spPr>
        <p:txBody>
          <a:bodyPr wrap="square">
            <a:spAutoFit/>
          </a:bodyPr>
          <a:lstStyle>
            <a:lvl1pPr marL="0" indent="0" algn="ctr">
              <a:lnSpc>
                <a:spcPct val="150000"/>
              </a:lnSpc>
              <a:buNone/>
              <a:defRPr sz="12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a:t>Title numbers, etc. can be changed by clicking and re-entering, and the font, font size, color, line spacing, etc. can be modified in the top "Start" panel</a:t>
            </a:r>
            <a:endParaRPr lang="en-US" altLang="zh-CN"/>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spTree>
      <p:nvGrpSpPr>
        <p:cNvPr id="1" name=""/>
        <p:cNvGrpSpPr/>
        <p:nvPr/>
      </p:nvGrpSpPr>
      <p:grpSpPr>
        <a:xfrm>
          <a:off x="0" y="0"/>
          <a:ext cx="0" cy="0"/>
        </a:xfrm>
      </p:grpSpPr>
      <p:sp>
        <p:nvSpPr>
          <p:cNvPr id="6" name="文本占位符 5"/>
          <p:cNvSpPr>
            <a:spLocks noGrp="1"/>
          </p:cNvSpPr>
          <p:nvPr>
            <p:ph type="body" sz="quarter" idx="10" hasCustomPrompt="1"/>
          </p:nvPr>
        </p:nvSpPr>
        <p:spPr>
          <a:xfrm>
            <a:off x="4783461" y="480907"/>
            <a:ext cx="2625078" cy="424732"/>
          </a:xfrm>
          <a:prstGeom prst="rect">
            <a:avLst/>
          </a:prstGeom>
        </p:spPr>
        <p:txBody>
          <a:bodyPr wrap="none">
            <a:spAutoFit/>
          </a:bodyPr>
          <a:lstStyle>
            <a:lvl1pPr marL="0" marR="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ltLang="zh-CN" sz="24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24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正文页1">
    <p:spTree>
      <p:nvGrpSpPr>
        <p:cNvPr id="1" name=""/>
        <p:cNvGrpSpPr/>
        <p:nvPr/>
      </p:nvGrpSpPr>
      <p:grpSpPr>
        <a:xfrm>
          <a:off x="0" y="0"/>
          <a:ext cx="0" cy="0"/>
        </a:xfrm>
      </p:grpSpPr>
      <p:sp>
        <p:nvSpPr>
          <p:cNvPr id="13" name="矩形: 圆角 12"/>
          <p:cNvSpPr/>
          <p:nvPr userDrawn="1"/>
        </p:nvSpPr>
        <p:spPr>
          <a:xfrm>
            <a:off x="6510997"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userDrawn="1"/>
        </p:nvSpPr>
        <p:spPr>
          <a:xfrm>
            <a:off x="9234684"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图片占位符 11"/>
          <p:cNvSpPr>
            <a:spLocks noGrp="1"/>
          </p:cNvSpPr>
          <p:nvPr>
            <p:ph type="pic" sz="quarter" idx="12"/>
          </p:nvPr>
        </p:nvSpPr>
        <p:spPr>
          <a:xfrm>
            <a:off x="6913697" y="3173816"/>
            <a:ext cx="1080000" cy="1080000"/>
          </a:xfrm>
          <a:prstGeom prst="ellipse">
            <a:avLst/>
          </a:prstGeom>
        </p:spPr>
        <p:txBody>
          <a:bodyPr/>
          <a:lstStyle/>
          <a:p>
            <a:endParaRPr lang="zh-CN" altLang="en-US"/>
          </a:p>
        </p:txBody>
      </p:sp>
      <p:sp>
        <p:nvSpPr>
          <p:cNvPr id="16" name="图片占位符 11"/>
          <p:cNvSpPr>
            <a:spLocks noGrp="1"/>
          </p:cNvSpPr>
          <p:nvPr>
            <p:ph type="pic" sz="quarter" idx="13"/>
          </p:nvPr>
        </p:nvSpPr>
        <p:spPr>
          <a:xfrm>
            <a:off x="9645057" y="3173816"/>
            <a:ext cx="1080000" cy="1080000"/>
          </a:xfrm>
          <a:prstGeom prst="ellipse">
            <a:avLst/>
          </a:prstGeom>
        </p:spPr>
        <p:txBody>
          <a:bodyPr/>
          <a:lstStyle/>
          <a:p>
            <a:endParaRPr lang="zh-CN" altLang="en-US"/>
          </a:p>
        </p:txBody>
      </p:sp>
      <p:sp>
        <p:nvSpPr>
          <p:cNvPr id="17" name="矩形: 圆角 16"/>
          <p:cNvSpPr/>
          <p:nvPr userDrawn="1"/>
        </p:nvSpPr>
        <p:spPr>
          <a:xfrm>
            <a:off x="1063625"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图片占位符 11"/>
          <p:cNvSpPr>
            <a:spLocks noGrp="1"/>
          </p:cNvSpPr>
          <p:nvPr>
            <p:ph type="pic" sz="quarter" idx="10"/>
          </p:nvPr>
        </p:nvSpPr>
        <p:spPr>
          <a:xfrm>
            <a:off x="1473785" y="3173816"/>
            <a:ext cx="1080000" cy="1080000"/>
          </a:xfrm>
          <a:prstGeom prst="ellipse">
            <a:avLst/>
          </a:prstGeom>
        </p:spPr>
        <p:txBody>
          <a:bodyPr/>
          <a:lstStyle/>
          <a:p>
            <a:endParaRPr lang="zh-CN" altLang="en-US"/>
          </a:p>
        </p:txBody>
      </p:sp>
      <p:sp>
        <p:nvSpPr>
          <p:cNvPr id="19" name="矩形: 圆角 18"/>
          <p:cNvSpPr/>
          <p:nvPr userDrawn="1"/>
        </p:nvSpPr>
        <p:spPr>
          <a:xfrm>
            <a:off x="3787311"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图片占位符 11"/>
          <p:cNvSpPr>
            <a:spLocks noGrp="1"/>
          </p:cNvSpPr>
          <p:nvPr>
            <p:ph type="pic" sz="quarter" idx="11"/>
          </p:nvPr>
        </p:nvSpPr>
        <p:spPr>
          <a:xfrm>
            <a:off x="4184776" y="3173816"/>
            <a:ext cx="1080000" cy="1080000"/>
          </a:xfrm>
          <a:prstGeom prst="ellipse">
            <a:avLst/>
          </a:prstGeom>
        </p:spPr>
        <p:txBody>
          <a:bodyPr/>
          <a:lstStyle/>
          <a:p>
            <a:endParaRPr lang="zh-CN" altLang="en-US"/>
          </a:p>
        </p:txBody>
      </p:sp>
      <p:sp>
        <p:nvSpPr>
          <p:cNvPr id="21" name="文本占位符 5"/>
          <p:cNvSpPr>
            <a:spLocks noGrp="1"/>
          </p:cNvSpPr>
          <p:nvPr>
            <p:ph type="body" sz="quarter" idx="14" hasCustomPrompt="1"/>
          </p:nvPr>
        </p:nvSpPr>
        <p:spPr>
          <a:xfrm>
            <a:off x="4783461" y="480907"/>
            <a:ext cx="2625078" cy="424732"/>
          </a:xfrm>
          <a:prstGeom prst="rect">
            <a:avLst/>
          </a:prstGeom>
        </p:spPr>
        <p:txBody>
          <a:bodyPr wrap="none">
            <a:spAutoFit/>
          </a:bodyPr>
          <a:lstStyle>
            <a:lvl1pPr marL="0" marR="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ltLang="zh-CN" sz="24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24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自定义版式">
    <p:spTree>
      <p:nvGrpSpPr>
        <p:cNvPr id="1" name=""/>
        <p:cNvGrpSpPr/>
        <p:nvPr/>
      </p:nvGrpSpPr>
      <p:grpSpPr>
        <a:xfrm>
          <a:off x="0" y="0"/>
          <a:ext cx="0" cy="0"/>
        </a:xfrm>
      </p:grpSpPr>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4_标题幻灯片">
    <p:bg>
      <p:bgPr>
        <a:solidFill>
          <a:srgbClr val="E73A1C"/>
        </a:solidFill>
        <a:effectLst/>
      </p:bgPr>
    </p:bg>
    <p:spTree>
      <p:nvGrpSpPr>
        <p:cNvPr id="1" name=""/>
        <p:cNvGrpSpPr/>
        <p:nvPr/>
      </p:nvGrpSpPr>
      <p:grpSpPr>
        <a:xfrm>
          <a:off x="0" y="0"/>
          <a:ext cx="0" cy="0"/>
        </a:xfrm>
      </p:grpSpPr>
      <p:sp>
        <p:nvSpPr>
          <p:cNvPr id="6" name="矩形 5"/>
          <p:cNvSpPr/>
          <p:nvPr userDrawn="1"/>
        </p:nvSpPr>
        <p:spPr>
          <a:xfrm>
            <a:off x="440603" y="759873"/>
            <a:ext cx="662361" cy="379656"/>
          </a:xfrm>
          <a:prstGeom prst="rect">
            <a:avLst/>
          </a:prstGeom>
        </p:spPr>
        <p:txBody>
          <a:bodyPr wrap="none">
            <a:spAutoFit/>
          </a:bodyPr>
          <a:lstStyle/>
          <a:p>
            <a:pPr defTabSz="609600"/>
            <a:r>
              <a:rPr lang="zh-CN" altLang="en-US" sz="1800">
                <a:solidFill>
                  <a:srgbClr val="FFFFFF"/>
                </a:solidFill>
                <a:latin typeface="Segoe UI Light" panose="020b0502040204020203"/>
                <a:ea typeface="微软雅黑" panose="020b0503020204020204" charset="-122"/>
                <a:cs typeface="Segoe UI Light" panose="020b0502040204020203"/>
              </a:rPr>
              <a:t>标注</a:t>
            </a:r>
            <a:endParaRPr lang="zh-CN" altLang="en-US" sz="1800">
              <a:solidFill>
                <a:srgbClr val="FFFFFF"/>
              </a:solidFill>
              <a:latin typeface="Segoe UI Light" panose="020b0502040204020203"/>
              <a:ea typeface="微软雅黑" panose="020b0503020204020204" charset="-122"/>
              <a:cs typeface="Segoe UI Light" panose="020b0502040204020203"/>
            </a:endParaRPr>
          </a:p>
        </p:txBody>
      </p:sp>
      <p:sp>
        <p:nvSpPr>
          <p:cNvPr id="11" name="矩形 10"/>
          <p:cNvSpPr/>
          <p:nvPr userDrawn="1"/>
        </p:nvSpPr>
        <p:spPr>
          <a:xfrm>
            <a:off x="2572589" y="759873"/>
            <a:ext cx="1402001" cy="3453253"/>
          </a:xfrm>
          <a:prstGeom prst="rect">
            <a:avLst/>
          </a:prstGeom>
        </p:spPr>
        <p:txBody>
          <a:bodyPr wrap="square">
            <a:spAutoFit/>
          </a:bodyPr>
          <a:lstStyle/>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字体使用 </a:t>
            </a: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行距</a:t>
            </a: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背景图片出处</a:t>
            </a: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声明</a:t>
            </a:r>
            <a:endParaRPr lang="en-US" altLang="zh-CN" sz="1400">
              <a:solidFill>
                <a:srgbClr val="FFFFFF"/>
              </a:solidFill>
              <a:latin typeface="Segoe UI Light" panose="020b0502040204020203"/>
              <a:ea typeface="微软雅黑" panose="020b0503020204020204" charset="-122"/>
              <a:cs typeface="Segoe UI Light" panose="020b0502040204020203"/>
            </a:endParaRPr>
          </a:p>
        </p:txBody>
      </p:sp>
      <p:sp>
        <p:nvSpPr>
          <p:cNvPr id="12" name="矩形 11"/>
          <p:cNvSpPr/>
          <p:nvPr userDrawn="1"/>
        </p:nvSpPr>
        <p:spPr>
          <a:xfrm>
            <a:off x="4153010" y="759873"/>
            <a:ext cx="7074345" cy="4213398"/>
          </a:xfrm>
          <a:prstGeom prst="rect">
            <a:avLst/>
          </a:prstGeom>
        </p:spPr>
        <p:txBody>
          <a:bodyPr wrap="square">
            <a:spAutoFit/>
          </a:bodyPr>
          <a:lstStyle/>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英文 </a:t>
            </a:r>
            <a:r>
              <a:rPr lang="en-US" altLang="zh-CN" sz="1400">
                <a:solidFill>
                  <a:srgbClr val="FFFFFF"/>
                </a:solidFill>
                <a:latin typeface="Segoe UI Light" panose="020b0502040204020203"/>
                <a:ea typeface="微软雅黑" panose="020b0503020204020204" charset="-122"/>
                <a:cs typeface="Segoe UI Light" panose="020b0502040204020203"/>
              </a:rPr>
              <a:t>Microsoft JhengHei UI / Arial</a:t>
            </a: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中文 微软雅黑</a:t>
            </a: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zh-CN" altLang="en-US" sz="1400">
                <a:solidFill>
                  <a:srgbClr val="FFFFFF"/>
                </a:solidFill>
                <a:latin typeface="Segoe UI Light" panose="020b0502040204020203"/>
                <a:ea typeface="微软雅黑" panose="020b0503020204020204" charset="-122"/>
                <a:cs typeface="Segoe UI Light" panose="020b0502040204020203"/>
              </a:rPr>
              <a:t>正文 </a:t>
            </a:r>
            <a:r>
              <a:rPr lang="en-US" altLang="zh-CN" sz="1400">
                <a:solidFill>
                  <a:srgbClr val="FFFFFF"/>
                </a:solidFill>
                <a:latin typeface="Segoe UI Light" panose="020b0502040204020203"/>
                <a:ea typeface="微软雅黑" panose="020b0503020204020204" charset="-122"/>
                <a:cs typeface="Segoe UI Light" panose="020b0502040204020203"/>
              </a:rPr>
              <a:t>1.5</a:t>
            </a: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en-US" altLang="zh-CN"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r>
              <a:rPr lang="en-US" altLang="zh-CN" sz="1400" err="1">
                <a:solidFill>
                  <a:srgbClr val="FFFFFF"/>
                </a:solidFill>
                <a:latin typeface="Segoe UI Light" panose="020b0502040204020203"/>
                <a:ea typeface="微软雅黑" panose="020b0503020204020204" charset="-122"/>
                <a:cs typeface="Segoe UI Light" panose="020b0502040204020203"/>
              </a:rPr>
              <a:t>cn.bing.com</a:t>
            </a: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defTabSz="609600">
              <a:lnSpc>
                <a:spcPct val="130000"/>
              </a:lnSpc>
            </a:pPr>
            <a:endParaRPr lang="zh-CN" altLang="en-US" sz="1400">
              <a:solidFill>
                <a:srgbClr val="FFFFFF"/>
              </a:solidFill>
              <a:latin typeface="Segoe UI Light" panose="020b0502040204020203"/>
              <a:ea typeface="微软雅黑" panose="020b0503020204020204" charset="-122"/>
              <a:cs typeface="Segoe UI Light" panose="020b0502040204020203"/>
            </a:endParaRPr>
          </a:p>
          <a:p>
            <a:pPr marL="0" marR="0" lvl="0" indent="0" algn="l" defTabSz="609600" rtl="0" eaLnBrk="1" fontAlgn="auto" latinLnBrk="0" hangingPunct="1">
              <a:lnSpc>
                <a:spcPct val="130000"/>
              </a:lnSpc>
              <a:spcBef>
                <a:spcPct val="0"/>
              </a:spcBef>
              <a:spcAft>
                <a:spcPct val="0"/>
              </a:spcAft>
              <a:buClrTx/>
              <a:buSzTx/>
              <a:buFontTx/>
              <a:buNone/>
              <a:defRPr/>
            </a:pP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本网站所提供的任何信息内容（包括但不限于 </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PPT</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模板、</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Word</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文档、</a:t>
            </a:r>
            <a:r>
              <a:rPr kumimoji="0" lang="en-US" altLang="zh-CN"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Excel</a:t>
            </a:r>
            <a:r>
              <a:rPr kumimoji="0" lang="zh-CN" altLang="en-US" sz="1335" b="0" i="0" u="none" strike="noStrike" kern="1200" cap="none" spc="0" normalizeH="0" baseline="0" noProof="0">
                <a:ln>
                  <a:noFill/>
                </a:ln>
                <a:solidFill>
                  <a:prstClr val="white"/>
                </a:solidFill>
                <a:effectLst/>
                <a:uLnTx/>
                <a:uFillTx/>
                <a:latin typeface="Segoe UI Light" panose="020b0502040204020203"/>
                <a:ea typeface="Segoe UI Light" panose="020b0502040204020203" charset="0"/>
                <a:cs typeface="Segoe UI Light" panose="020b0502040204020203"/>
              </a:rPr>
              <a:t> </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图表、图片素材等）均受</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中华人民共和国著作权法</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信息网络传播权保护条例</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及其他适用的法律法规的保护，未经权利人书面明确授权，信息内容的任何部分</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包括图片或图表</a:t>
            </a:r>
            <a:r>
              <a:rPr kumimoji="0" lang="en-US" altLang="zh-CN"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a:t>
            </a:r>
            <a:r>
              <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rPr>
              <a:t>不得被全部或部分的复制、传播、销售，否则将承担法律责任。</a:t>
            </a:r>
            <a:endParaRPr kumimoji="0" lang="zh-CN" altLang="en-US" sz="1335" b="0" i="0" u="none" strike="noStrike" kern="1200" cap="none" spc="0" normalizeH="0" baseline="0" noProof="0">
              <a:ln>
                <a:noFill/>
              </a:ln>
              <a:solidFill>
                <a:prstClr val="white"/>
              </a:solidFill>
              <a:effectLst/>
              <a:uLnTx/>
              <a:uFillTx/>
              <a:latin typeface="Century Gothic" panose="020b0502020202020204"/>
              <a:ea typeface="微软雅黑" panose="020b0503020204020204" charset="-122"/>
              <a:cs typeface="+mn-cs"/>
            </a:endParaRPr>
          </a:p>
        </p:txBody>
      </p:sp>
      <p:sp>
        <p:nvSpPr>
          <p:cNvPr id="13" name="矩形 12"/>
          <p:cNvSpPr/>
          <p:nvPr userDrawn="1"/>
        </p:nvSpPr>
        <p:spPr>
          <a:xfrm>
            <a:off x="440603" y="182445"/>
            <a:ext cx="777777" cy="246221"/>
          </a:xfrm>
          <a:prstGeom prst="rect">
            <a:avLst/>
          </a:prstGeom>
        </p:spPr>
        <p:txBody>
          <a:bodyPr wrap="none">
            <a:spAutoFit/>
          </a:bodyPr>
          <a:lstStyle/>
          <a:p>
            <a:pPr defTabSz="609600"/>
            <a:r>
              <a:rPr kumimoji="1" lang="en-US" altLang="zh-CN" sz="1000">
                <a:solidFill>
                  <a:prstClr val="white"/>
                </a:solidFill>
                <a:latin typeface="Segoe UI Light" panose="020b0502040204020203"/>
                <a:ea typeface="微软雅黑" panose="020b0503020204020204" charset="-122"/>
                <a:cs typeface="Segoe UI Light" panose="020b0502040204020203"/>
              </a:rPr>
              <a:t>OfficePLUS</a:t>
            </a:r>
            <a:endParaRPr lang="zh-CN" altLang="en-US" sz="1000">
              <a:solidFill>
                <a:prstClr val="white"/>
              </a:solidFill>
              <a:latin typeface="Segoe UI Light" panose="020b0502040204020203"/>
              <a:ea typeface="微软雅黑" panose="020b0503020204020204" charset="-122"/>
              <a:cs typeface="Segoe UI Light" panose="020b0502040204020203"/>
            </a:endParaRPr>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模板使用技巧 1">
    <p:spTree>
      <p:nvGrpSpPr>
        <p:cNvPr id="1" name=""/>
        <p:cNvGrpSpPr/>
        <p:nvPr/>
      </p:nvGrpSpPr>
      <p:grpSpPr>
        <a:xfrm>
          <a:off x="0" y="0"/>
          <a:ext cx="0" cy="0"/>
        </a:xfrm>
      </p:grpSpPr>
      <p:sp>
        <p:nvSpPr>
          <p:cNvPr id="4" name="矩形 3"/>
          <p:cNvSpPr/>
          <p:nvPr userDrawn="1"/>
        </p:nvSpPr>
        <p:spPr>
          <a:xfrm>
            <a:off x="440603" y="759873"/>
            <a:ext cx="1713931" cy="369332"/>
          </a:xfrm>
          <a:prstGeom prst="rect">
            <a:avLst/>
          </a:prstGeom>
        </p:spPr>
        <p:txBody>
          <a:bodyPr wrap="none">
            <a:spAutoFit/>
          </a:bodyPr>
          <a:lstStyle/>
          <a:p>
            <a:pPr defTabSz="609600"/>
            <a:r>
              <a:rPr lang="zh-CN" altLang="en-US" sz="1800">
                <a:solidFill>
                  <a:schemeClr val="tx1">
                    <a:lumMod val="75000"/>
                    <a:lumOff val="25000"/>
                  </a:schemeClr>
                </a:solidFill>
                <a:latin typeface="Segoe UI Light" panose="020b0502040204020203"/>
                <a:ea typeface="微软雅黑" panose="020b0503020204020204" charset="-122"/>
                <a:cs typeface="Segoe UI Light" panose="020b0502040204020203"/>
              </a:rPr>
              <a:t>模板使用技巧</a:t>
            </a:r>
            <a:r>
              <a:rPr lang="en-US" altLang="zh-CN" sz="1800">
                <a:solidFill>
                  <a:schemeClr val="tx1">
                    <a:lumMod val="75000"/>
                    <a:lumOff val="25000"/>
                  </a:schemeClr>
                </a:solidFill>
                <a:latin typeface="Segoe UI Light" panose="020b0502040204020203"/>
                <a:ea typeface="微软雅黑" panose="020b0503020204020204" charset="-122"/>
                <a:cs typeface="Segoe UI Light" panose="020b0502040204020203"/>
              </a:rPr>
              <a:t> 1</a:t>
            </a:r>
            <a:endParaRPr lang="zh-CN" altLang="en-US" sz="1800">
              <a:solidFill>
                <a:schemeClr val="tx1">
                  <a:lumMod val="75000"/>
                  <a:lumOff val="25000"/>
                </a:schemeClr>
              </a:solidFill>
              <a:latin typeface="Segoe UI Light" panose="020b0502040204020203"/>
              <a:ea typeface="微软雅黑" panose="020b0503020204020204" charset="-122"/>
              <a:cs typeface="Segoe UI Light" panose="020b0502040204020203"/>
            </a:endParaRPr>
          </a:p>
        </p:txBody>
      </p:sp>
      <p:sp>
        <p:nvSpPr>
          <p:cNvPr id="5" name="矩形 4"/>
          <p:cNvSpPr/>
          <p:nvPr userDrawn="1"/>
        </p:nvSpPr>
        <p:spPr>
          <a:xfrm>
            <a:off x="440603" y="182445"/>
            <a:ext cx="777777" cy="246221"/>
          </a:xfrm>
          <a:prstGeom prst="rect">
            <a:avLst/>
          </a:prstGeom>
        </p:spPr>
        <p:txBody>
          <a:bodyPr wrap="none">
            <a:spAutoFit/>
          </a:bodyPr>
          <a:lstStyle/>
          <a:p>
            <a:pPr defTabSz="609600"/>
            <a:r>
              <a:rPr kumimoji="1" lang="en-US" altLang="zh-CN" sz="1000">
                <a:solidFill>
                  <a:schemeClr val="tx1">
                    <a:lumMod val="75000"/>
                    <a:lumOff val="25000"/>
                  </a:schemeClr>
                </a:solidFill>
                <a:latin typeface="Segoe UI Light" panose="020b0502040204020203"/>
                <a:ea typeface="微软雅黑" panose="020b0503020204020204" charset="-122"/>
                <a:cs typeface="Segoe UI Light" panose="020b0502040204020203"/>
              </a:rPr>
              <a:t>OfficePLUS</a:t>
            </a:r>
            <a:endParaRPr lang="zh-CN" altLang="en-US" sz="1000">
              <a:solidFill>
                <a:schemeClr val="tx1">
                  <a:lumMod val="75000"/>
                  <a:lumOff val="25000"/>
                </a:schemeClr>
              </a:solidFill>
              <a:latin typeface="Segoe UI Light" panose="020b0502040204020203"/>
              <a:ea typeface="微软雅黑" panose="020b0503020204020204" charset="-122"/>
              <a:cs typeface="Segoe UI Light" panose="020b0502040204020203"/>
            </a:endParaRPr>
          </a:p>
        </p:txBody>
      </p:sp>
      <p:sp>
        <p:nvSpPr>
          <p:cNvPr id="9" name="文本框 8"/>
          <p:cNvSpPr txBox="1"/>
          <p:nvPr userDrawn="1"/>
        </p:nvSpPr>
        <p:spPr>
          <a:xfrm>
            <a:off x="431800" y="1174234"/>
            <a:ext cx="3467616" cy="584775"/>
          </a:xfrm>
          <a:prstGeom prst="rect">
            <a:avLst/>
          </a:prstGeom>
          <a:noFill/>
        </p:spPr>
        <p:txBody>
          <a:bodyPr wrap="none" rtlCol="0">
            <a:spAutoFit/>
          </a:bodyPr>
          <a:lstStyle/>
          <a:p>
            <a:r>
              <a:rPr lang="zh-CN" altLang="en-US" sz="3200" b="1">
                <a:solidFill>
                  <a:schemeClr val="tx1">
                    <a:lumMod val="85000"/>
                    <a:lumOff val="15000"/>
                  </a:schemeClr>
                </a:solidFill>
                <a:latin typeface="微软雅黑" panose="020b0503020204020204" charset="-122"/>
                <a:ea typeface="微软雅黑" panose="020b0503020204020204" charset="-122"/>
              </a:rPr>
              <a:t>一键调整模板颜色</a:t>
            </a:r>
            <a:endParaRPr lang="en-US" sz="3200" b="1">
              <a:solidFill>
                <a:schemeClr val="tx1">
                  <a:lumMod val="85000"/>
                  <a:lumOff val="15000"/>
                </a:schemeClr>
              </a:solidFill>
              <a:latin typeface="微软雅黑" panose="020b0503020204020204" charset="-122"/>
              <a:ea typeface="微软雅黑" panose="020b0503020204020204" charset="-122"/>
            </a:endParaRPr>
          </a:p>
        </p:txBody>
      </p:sp>
      <p:pic>
        <p:nvPicPr>
          <p:cNvPr id="10" name="图片 9"/>
          <p:cNvPicPr>
            <a:picLocks noChangeAspect="1"/>
          </p:cNvPicPr>
          <p:nvPr userDrawn="1"/>
        </p:nvPicPr>
        <p:blipFill>
          <a:blip r:embed="rId1"/>
          <a:stretch>
            <a:fillRect/>
          </a:stretch>
        </p:blipFill>
        <p:spPr>
          <a:xfrm>
            <a:off x="431800" y="2138895"/>
            <a:ext cx="5295899" cy="3847021"/>
          </a:xfrm>
          <a:prstGeom prst="rect">
            <a:avLst/>
          </a:prstGeom>
          <a:ln>
            <a:solidFill>
              <a:schemeClr val="bg1">
                <a:lumMod val="65000"/>
              </a:schemeClr>
            </a:solidFill>
          </a:ln>
        </p:spPr>
      </p:pic>
      <p:pic>
        <p:nvPicPr>
          <p:cNvPr id="11" name="图片 10"/>
          <p:cNvPicPr>
            <a:picLocks noChangeAspect="1"/>
          </p:cNvPicPr>
          <p:nvPr userDrawn="1"/>
        </p:nvPicPr>
        <p:blipFill>
          <a:blip r:embed="rId2"/>
          <a:stretch>
            <a:fillRect/>
          </a:stretch>
        </p:blipFill>
        <p:spPr>
          <a:xfrm>
            <a:off x="6464300" y="2138895"/>
            <a:ext cx="5295900" cy="3847022"/>
          </a:xfrm>
          <a:prstGeom prst="rect">
            <a:avLst/>
          </a:prstGeom>
          <a:ln>
            <a:solidFill>
              <a:schemeClr val="bg1">
                <a:lumMod val="65000"/>
              </a:schemeClr>
            </a:solidFill>
          </a:ln>
        </p:spPr>
      </p:pic>
      <p:sp>
        <p:nvSpPr>
          <p:cNvPr id="12" name="文本框 11"/>
          <p:cNvSpPr txBox="1"/>
          <p:nvPr userDrawn="1"/>
        </p:nvSpPr>
        <p:spPr>
          <a:xfrm>
            <a:off x="333477" y="6061002"/>
            <a:ext cx="3183885" cy="276999"/>
          </a:xfrm>
          <a:prstGeom prst="rect">
            <a:avLst/>
          </a:prstGeom>
          <a:noFill/>
        </p:spPr>
        <p:txBody>
          <a:bodyPr wrap="none" rtlCol="0">
            <a:spAutoFit/>
          </a:bodyPr>
          <a:lstStyle/>
          <a:p>
            <a:r>
              <a:rPr lang="en-US" sz="1200" spc="150">
                <a:latin typeface="微软雅黑" panose="020b0503020204020204" charset="-122"/>
                <a:ea typeface="微软雅黑" panose="020b0503020204020204" charset="-122"/>
              </a:rPr>
              <a:t>1.</a:t>
            </a:r>
            <a:r>
              <a:rPr lang="zh-CN" altLang="en-US" sz="1200" spc="150">
                <a:latin typeface="微软雅黑" panose="020b0503020204020204" charset="-122"/>
                <a:ea typeface="微软雅黑" panose="020b0503020204020204" charset="-122"/>
              </a:rPr>
              <a:t> 选择“设计”</a:t>
            </a:r>
            <a:r>
              <a:rPr lang="en-US" altLang="zh-CN" sz="1200" spc="150">
                <a:latin typeface="微软雅黑" panose="020b0503020204020204" charset="-122"/>
                <a:ea typeface="微软雅黑" panose="020b0503020204020204" charset="-122"/>
              </a:rPr>
              <a:t>-</a:t>
            </a:r>
            <a:r>
              <a:rPr lang="zh-CN" altLang="en-US" sz="1200" spc="150">
                <a:latin typeface="微软雅黑" panose="020b0503020204020204" charset="-122"/>
                <a:ea typeface="微软雅黑" panose="020b0503020204020204" charset="-122"/>
              </a:rPr>
              <a:t>“变体”</a:t>
            </a:r>
            <a:r>
              <a:rPr lang="en-US" altLang="zh-CN" sz="1200" spc="150">
                <a:latin typeface="微软雅黑" panose="020b0503020204020204" charset="-122"/>
                <a:ea typeface="微软雅黑" panose="020b0503020204020204" charset="-122"/>
              </a:rPr>
              <a:t>-</a:t>
            </a:r>
            <a:r>
              <a:rPr lang="zh-CN" altLang="en-US" sz="1200" spc="150">
                <a:latin typeface="微软雅黑" panose="020b0503020204020204" charset="-122"/>
                <a:ea typeface="微软雅黑" panose="020b0503020204020204" charset="-122"/>
              </a:rPr>
              <a:t>“颜色”；</a:t>
            </a:r>
            <a:endParaRPr lang="en-US" sz="1200" spc="150">
              <a:latin typeface="微软雅黑" panose="020b0503020204020204" charset="-122"/>
              <a:ea typeface="微软雅黑" panose="020b0503020204020204" charset="-122"/>
            </a:endParaRPr>
          </a:p>
        </p:txBody>
      </p:sp>
      <p:sp>
        <p:nvSpPr>
          <p:cNvPr id="13" name="文本框 12"/>
          <p:cNvSpPr txBox="1"/>
          <p:nvPr userDrawn="1"/>
        </p:nvSpPr>
        <p:spPr>
          <a:xfrm>
            <a:off x="6360651" y="6061002"/>
            <a:ext cx="4562467" cy="276999"/>
          </a:xfrm>
          <a:prstGeom prst="rect">
            <a:avLst/>
          </a:prstGeom>
          <a:noFill/>
        </p:spPr>
        <p:txBody>
          <a:bodyPr wrap="none" rtlCol="0">
            <a:spAutoFit/>
          </a:bodyPr>
          <a:lstStyle/>
          <a:p>
            <a:r>
              <a:rPr lang="en-US" sz="1200" spc="150">
                <a:latin typeface="微软雅黑" panose="020b0503020204020204" charset="-122"/>
                <a:ea typeface="微软雅黑" panose="020b0503020204020204" charset="-122"/>
              </a:rPr>
              <a:t>2.</a:t>
            </a:r>
            <a:r>
              <a:rPr lang="zh-CN" altLang="en-US" sz="1200" spc="150">
                <a:latin typeface="微软雅黑" panose="020b0503020204020204" charset="-122"/>
                <a:ea typeface="微软雅黑" panose="020b0503020204020204" charset="-122"/>
              </a:rPr>
              <a:t> 选择你喜欢的颜色搭配，模板一秒调整为你选颜色。</a:t>
            </a:r>
            <a:endParaRPr lang="en-US" sz="1200" spc="150">
              <a:latin typeface="微软雅黑" panose="020b0503020204020204" charset="-122"/>
              <a:ea typeface="微软雅黑" panose="020b0503020204020204" charset="-122"/>
            </a:endParaRPr>
          </a:p>
        </p:txBody>
      </p:sp>
      <p:pic>
        <p:nvPicPr>
          <p:cNvPr id="14" name="图片 13"/>
          <p:cNvPicPr>
            <a:picLocks noChangeAspect="1"/>
          </p:cNvPicPr>
          <p:nvPr userDrawn="1"/>
        </p:nvPicPr>
        <p:blipFill>
          <a:blip r:embed="rId3"/>
          <a:stretch>
            <a:fillRect/>
          </a:stretch>
        </p:blipFill>
        <p:spPr>
          <a:xfrm>
            <a:off x="3005928" y="2609333"/>
            <a:ext cx="819667" cy="819667"/>
          </a:xfrm>
          <a:prstGeom prst="rect">
            <a:avLst/>
          </a:prstGeom>
          <a:effectLst>
            <a:outerShdw blurRad="50800" dist="38100" dir="2700000" algn="tl" rotWithShape="0">
              <a:prstClr val="black">
                <a:alpha val="40000"/>
              </a:prstClr>
            </a:outerShdw>
          </a:effectLst>
        </p:spPr>
      </p:pic>
      <p:pic>
        <p:nvPicPr>
          <p:cNvPr id="15" name="图片 14"/>
          <p:cNvPicPr>
            <a:picLocks noChangeAspect="1"/>
          </p:cNvPicPr>
          <p:nvPr userDrawn="1"/>
        </p:nvPicPr>
        <p:blipFill>
          <a:blip r:embed="rId3"/>
          <a:stretch>
            <a:fillRect/>
          </a:stretch>
        </p:blipFill>
        <p:spPr>
          <a:xfrm>
            <a:off x="10787853" y="4257158"/>
            <a:ext cx="819667" cy="819667"/>
          </a:xfrm>
          <a:prstGeom prst="rect">
            <a:avLst/>
          </a:prstGeom>
          <a:effectLst>
            <a:outerShdw blurRad="50800" dist="38100" dir="2700000" algn="tl" rotWithShape="0">
              <a:prstClr val="black">
                <a:alpha val="40000"/>
              </a:prstClr>
            </a:outerShdw>
          </a:effectLst>
        </p:spPr>
      </p:pic>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模板使用技巧 2">
    <p:spTree>
      <p:nvGrpSpPr>
        <p:cNvPr id="1" name=""/>
        <p:cNvGrpSpPr/>
        <p:nvPr/>
      </p:nvGrpSpPr>
      <p:grpSpPr>
        <a:xfrm>
          <a:off x="0" y="0"/>
          <a:ext cx="0" cy="0"/>
        </a:xfrm>
      </p:grpSpPr>
      <p:sp>
        <p:nvSpPr>
          <p:cNvPr id="3" name="矩形 2"/>
          <p:cNvSpPr/>
          <p:nvPr userDrawn="1"/>
        </p:nvSpPr>
        <p:spPr>
          <a:xfrm>
            <a:off x="440603" y="759873"/>
            <a:ext cx="1750800" cy="369332"/>
          </a:xfrm>
          <a:prstGeom prst="rect">
            <a:avLst/>
          </a:prstGeom>
        </p:spPr>
        <p:txBody>
          <a:bodyPr wrap="none">
            <a:spAutoFit/>
          </a:bodyPr>
          <a:lstStyle/>
          <a:p>
            <a:pPr defTabSz="609600"/>
            <a:r>
              <a:rPr lang="zh-CN" altLang="en-US" sz="1800">
                <a:solidFill>
                  <a:schemeClr val="tx1">
                    <a:lumMod val="75000"/>
                    <a:lumOff val="25000"/>
                  </a:schemeClr>
                </a:solidFill>
                <a:latin typeface="Segoe UI Light" panose="020b0502040204020203"/>
                <a:ea typeface="微软雅黑" panose="020b0503020204020204" charset="-122"/>
                <a:cs typeface="Segoe UI Light" panose="020b0502040204020203"/>
              </a:rPr>
              <a:t>模板使用技巧</a:t>
            </a:r>
            <a:r>
              <a:rPr lang="en-US" altLang="zh-CN" sz="1800">
                <a:solidFill>
                  <a:schemeClr val="tx1">
                    <a:lumMod val="75000"/>
                    <a:lumOff val="25000"/>
                  </a:schemeClr>
                </a:solidFill>
                <a:latin typeface="Segoe UI Light" panose="020b0502040204020203"/>
                <a:ea typeface="微软雅黑" panose="020b0503020204020204" charset="-122"/>
                <a:cs typeface="Segoe UI Light" panose="020b0502040204020203"/>
              </a:rPr>
              <a:t> 2</a:t>
            </a:r>
            <a:endParaRPr lang="zh-CN" altLang="en-US" sz="1800">
              <a:solidFill>
                <a:schemeClr val="tx1">
                  <a:lumMod val="75000"/>
                  <a:lumOff val="25000"/>
                </a:schemeClr>
              </a:solidFill>
              <a:latin typeface="Segoe UI Light" panose="020b0502040204020203"/>
              <a:ea typeface="微软雅黑" panose="020b0503020204020204" charset="-122"/>
              <a:cs typeface="Segoe UI Light" panose="020b0502040204020203"/>
            </a:endParaRPr>
          </a:p>
        </p:txBody>
      </p:sp>
      <p:sp>
        <p:nvSpPr>
          <p:cNvPr id="4" name="矩形 3"/>
          <p:cNvSpPr/>
          <p:nvPr userDrawn="1"/>
        </p:nvSpPr>
        <p:spPr>
          <a:xfrm>
            <a:off x="440603" y="182445"/>
            <a:ext cx="777777" cy="246221"/>
          </a:xfrm>
          <a:prstGeom prst="rect">
            <a:avLst/>
          </a:prstGeom>
        </p:spPr>
        <p:txBody>
          <a:bodyPr wrap="none">
            <a:spAutoFit/>
          </a:bodyPr>
          <a:lstStyle/>
          <a:p>
            <a:pPr defTabSz="609600"/>
            <a:r>
              <a:rPr kumimoji="1" lang="en-US" altLang="zh-CN" sz="1000">
                <a:solidFill>
                  <a:schemeClr val="tx1">
                    <a:lumMod val="75000"/>
                    <a:lumOff val="25000"/>
                  </a:schemeClr>
                </a:solidFill>
                <a:latin typeface="Segoe UI Light" panose="020b0502040204020203"/>
                <a:ea typeface="微软雅黑" panose="020b0503020204020204" charset="-122"/>
                <a:cs typeface="Segoe UI Light" panose="020b0502040204020203"/>
              </a:rPr>
              <a:t>OfficePLUS</a:t>
            </a:r>
            <a:endParaRPr lang="zh-CN" altLang="en-US" sz="1000">
              <a:solidFill>
                <a:schemeClr val="tx1">
                  <a:lumMod val="75000"/>
                  <a:lumOff val="25000"/>
                </a:schemeClr>
              </a:solidFill>
              <a:latin typeface="Segoe UI Light" panose="020b0502040204020203"/>
              <a:ea typeface="微软雅黑" panose="020b0503020204020204" charset="-122"/>
              <a:cs typeface="Segoe UI Light" panose="020b0502040204020203"/>
            </a:endParaRPr>
          </a:p>
        </p:txBody>
      </p:sp>
      <p:pic>
        <p:nvPicPr>
          <p:cNvPr id="5" name="图片 4"/>
          <p:cNvPicPr>
            <a:picLocks noChangeAspect="1"/>
          </p:cNvPicPr>
          <p:nvPr userDrawn="1"/>
        </p:nvPicPr>
        <p:blipFill>
          <a:blip r:embed="rId1"/>
          <a:stretch>
            <a:fillRect/>
          </a:stretch>
        </p:blipFill>
        <p:spPr>
          <a:xfrm>
            <a:off x="431800" y="2138895"/>
            <a:ext cx="5295899" cy="3847021"/>
          </a:xfrm>
          <a:prstGeom prst="rect">
            <a:avLst/>
          </a:prstGeom>
          <a:ln>
            <a:solidFill>
              <a:schemeClr val="bg1">
                <a:lumMod val="65000"/>
              </a:schemeClr>
            </a:solidFill>
          </a:ln>
        </p:spPr>
      </p:pic>
      <p:pic>
        <p:nvPicPr>
          <p:cNvPr id="6" name="图片 5"/>
          <p:cNvPicPr>
            <a:picLocks noChangeAspect="1"/>
          </p:cNvPicPr>
          <p:nvPr userDrawn="1"/>
        </p:nvPicPr>
        <p:blipFill>
          <a:blip r:embed="rId2"/>
          <a:stretch>
            <a:fillRect/>
          </a:stretch>
        </p:blipFill>
        <p:spPr>
          <a:xfrm>
            <a:off x="6464301" y="2138895"/>
            <a:ext cx="5295900" cy="3847022"/>
          </a:xfrm>
          <a:prstGeom prst="rect">
            <a:avLst/>
          </a:prstGeom>
          <a:ln>
            <a:solidFill>
              <a:schemeClr val="bg1">
                <a:lumMod val="65000"/>
              </a:schemeClr>
            </a:solidFill>
          </a:ln>
        </p:spPr>
      </p:pic>
      <p:sp>
        <p:nvSpPr>
          <p:cNvPr id="7" name="文本框 6"/>
          <p:cNvSpPr txBox="1"/>
          <p:nvPr userDrawn="1"/>
        </p:nvSpPr>
        <p:spPr>
          <a:xfrm>
            <a:off x="431800" y="1174234"/>
            <a:ext cx="3467616" cy="584775"/>
          </a:xfrm>
          <a:prstGeom prst="rect">
            <a:avLst/>
          </a:prstGeom>
          <a:noFill/>
        </p:spPr>
        <p:txBody>
          <a:bodyPr wrap="none" rtlCol="0">
            <a:spAutoFit/>
          </a:bodyPr>
          <a:lstStyle/>
          <a:p>
            <a:r>
              <a:rPr lang="zh-CN" altLang="en-US" sz="3200" b="1">
                <a:solidFill>
                  <a:schemeClr val="tx1">
                    <a:lumMod val="85000"/>
                    <a:lumOff val="15000"/>
                  </a:schemeClr>
                </a:solidFill>
                <a:latin typeface="微软雅黑" panose="020b0503020204020204" charset="-122"/>
                <a:ea typeface="微软雅黑" panose="020b0503020204020204" charset="-122"/>
              </a:rPr>
              <a:t>随时添加模板样式</a:t>
            </a:r>
            <a:endParaRPr lang="en-US" sz="3200" b="1">
              <a:solidFill>
                <a:schemeClr val="tx1">
                  <a:lumMod val="85000"/>
                  <a:lumOff val="15000"/>
                </a:schemeClr>
              </a:solidFill>
              <a:latin typeface="微软雅黑" panose="020b0503020204020204" charset="-122"/>
              <a:ea typeface="微软雅黑" panose="020b0503020204020204" charset="-122"/>
            </a:endParaRPr>
          </a:p>
        </p:txBody>
      </p:sp>
      <p:sp>
        <p:nvSpPr>
          <p:cNvPr id="8" name="文本框 7"/>
          <p:cNvSpPr txBox="1"/>
          <p:nvPr userDrawn="1"/>
        </p:nvSpPr>
        <p:spPr>
          <a:xfrm>
            <a:off x="333477" y="6061002"/>
            <a:ext cx="3010761" cy="276999"/>
          </a:xfrm>
          <a:prstGeom prst="rect">
            <a:avLst/>
          </a:prstGeom>
          <a:noFill/>
        </p:spPr>
        <p:txBody>
          <a:bodyPr wrap="none" rtlCol="0">
            <a:spAutoFit/>
          </a:bodyPr>
          <a:lstStyle/>
          <a:p>
            <a:r>
              <a:rPr lang="en-US" sz="1200" spc="150">
                <a:latin typeface="微软雅黑" panose="020b0503020204020204" charset="-122"/>
                <a:ea typeface="微软雅黑" panose="020b0503020204020204" charset="-122"/>
              </a:rPr>
              <a:t>1.</a:t>
            </a:r>
            <a:r>
              <a:rPr lang="zh-CN" altLang="en-US" sz="1200" spc="150">
                <a:latin typeface="微软雅黑" panose="020b0503020204020204" charset="-122"/>
                <a:ea typeface="微软雅黑" panose="020b0503020204020204" charset="-122"/>
              </a:rPr>
              <a:t> 选择“开始”</a:t>
            </a:r>
            <a:r>
              <a:rPr lang="en-US" altLang="zh-CN" sz="1200" spc="150">
                <a:latin typeface="微软雅黑" panose="020b0503020204020204" charset="-122"/>
                <a:ea typeface="微软雅黑" panose="020b0503020204020204" charset="-122"/>
              </a:rPr>
              <a:t>-</a:t>
            </a:r>
            <a:r>
              <a:rPr lang="zh-CN" altLang="en-US" sz="1200" spc="150">
                <a:latin typeface="微软雅黑" panose="020b0503020204020204" charset="-122"/>
                <a:ea typeface="微软雅黑" panose="020b0503020204020204" charset="-122"/>
              </a:rPr>
              <a:t>“新建幻灯片”；</a:t>
            </a:r>
            <a:endParaRPr lang="en-US" sz="1200" spc="150">
              <a:latin typeface="微软雅黑" panose="020b0503020204020204" charset="-122"/>
              <a:ea typeface="微软雅黑" panose="020b0503020204020204" charset="-122"/>
            </a:endParaRPr>
          </a:p>
        </p:txBody>
      </p:sp>
      <p:sp>
        <p:nvSpPr>
          <p:cNvPr id="9" name="文本框 8"/>
          <p:cNvSpPr txBox="1"/>
          <p:nvPr userDrawn="1"/>
        </p:nvSpPr>
        <p:spPr>
          <a:xfrm>
            <a:off x="6360651" y="6061002"/>
            <a:ext cx="5256567" cy="276999"/>
          </a:xfrm>
          <a:prstGeom prst="rect">
            <a:avLst/>
          </a:prstGeom>
          <a:noFill/>
        </p:spPr>
        <p:txBody>
          <a:bodyPr wrap="none" rtlCol="0">
            <a:spAutoFit/>
          </a:bodyPr>
          <a:lstStyle/>
          <a:p>
            <a:r>
              <a:rPr lang="en-US" sz="1200" spc="150">
                <a:latin typeface="微软雅黑" panose="020b0503020204020204" charset="-122"/>
                <a:ea typeface="微软雅黑" panose="020b0503020204020204" charset="-122"/>
              </a:rPr>
              <a:t>2.</a:t>
            </a:r>
            <a:r>
              <a:rPr lang="zh-CN" altLang="en-US" sz="1200" spc="150">
                <a:latin typeface="微软雅黑" panose="020b0503020204020204" charset="-122"/>
                <a:ea typeface="微软雅黑" panose="020b0503020204020204" charset="-122"/>
              </a:rPr>
              <a:t> 选择你需要的页面，如封面页，目录页，副标题页，内容页等</a:t>
            </a:r>
            <a:r>
              <a:rPr lang="en-US" altLang="zh-CN" sz="1200" spc="150">
                <a:latin typeface="微软雅黑" panose="020b0503020204020204" charset="-122"/>
                <a:ea typeface="微软雅黑" panose="020b0503020204020204" charset="-122"/>
              </a:rPr>
              <a:t>…</a:t>
            </a:r>
            <a:endParaRPr lang="en-US" sz="1200" spc="150">
              <a:latin typeface="微软雅黑" panose="020b0503020204020204" charset="-122"/>
              <a:ea typeface="微软雅黑" panose="020b0503020204020204" charset="-122"/>
            </a:endParaRPr>
          </a:p>
        </p:txBody>
      </p:sp>
      <p:pic>
        <p:nvPicPr>
          <p:cNvPr id="10" name="图片 9"/>
          <p:cNvPicPr>
            <a:picLocks noChangeAspect="1"/>
          </p:cNvPicPr>
          <p:nvPr userDrawn="1"/>
        </p:nvPicPr>
        <p:blipFill>
          <a:blip r:embed="rId3"/>
          <a:stretch>
            <a:fillRect/>
          </a:stretch>
        </p:blipFill>
        <p:spPr>
          <a:xfrm>
            <a:off x="700878" y="2428358"/>
            <a:ext cx="819667" cy="819667"/>
          </a:xfrm>
          <a:prstGeom prst="rect">
            <a:avLst/>
          </a:prstGeom>
          <a:effectLst>
            <a:outerShdw blurRad="50800" dist="38100" dir="2700000" algn="tl" rotWithShape="0">
              <a:prstClr val="black">
                <a:alpha val="40000"/>
              </a:prstClr>
            </a:outerShdw>
          </a:effectLst>
        </p:spPr>
      </p:pic>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关注微软Office文档">
    <p:spTree>
      <p:nvGrpSpPr>
        <p:cNvPr id="1" name=""/>
        <p:cNvGrpSpPr/>
        <p:nvPr/>
      </p:nvGrpSpPr>
      <p:grpSpPr>
        <a:xfrm>
          <a:off x="0" y="0"/>
          <a:ext cx="0" cy="0"/>
        </a:xfrm>
      </p:grpSpPr>
      <p:sp>
        <p:nvSpPr>
          <p:cNvPr id="3" name="矩形 2"/>
          <p:cNvSpPr/>
          <p:nvPr userDrawn="1"/>
        </p:nvSpPr>
        <p:spPr>
          <a:xfrm>
            <a:off x="0" y="3429000"/>
            <a:ext cx="12192000" cy="3429000"/>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sp>
        <p:nvSpPr>
          <p:cNvPr id="4" name="矩形: 圆角 3"/>
          <p:cNvSpPr/>
          <p:nvPr userDrawn="1"/>
        </p:nvSpPr>
        <p:spPr>
          <a:xfrm>
            <a:off x="1079465" y="1527629"/>
            <a:ext cx="3802742" cy="3802742"/>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pic>
        <p:nvPicPr>
          <p:cNvPr id="5" name="图片 4" descr="图片包含 纵横字谜, 文字&#10;&#10;已生成极高可信度的说明"/>
          <p:cNvPicPr>
            <a:picLocks noChangeAspect="1"/>
          </p:cNvPicPr>
          <p:nvPr userDrawn="1"/>
        </p:nvPicPr>
        <p:blipFill>
          <a:blip r:embed="rId1">
            <a:clrChange>
              <a:clrFrom>
                <a:srgbClr val="FFFFFF"/>
              </a:clrFrom>
              <a:clrTo>
                <a:srgbClr val="FFFFFF">
                  <a:alpha val="0"/>
                </a:srgbClr>
              </a:clrTo>
            </a:clrChange>
          </a:blip>
          <a:stretch>
            <a:fillRect/>
          </a:stretch>
        </p:blipFill>
        <p:spPr>
          <a:xfrm>
            <a:off x="1308065" y="1756229"/>
            <a:ext cx="3345542" cy="3345542"/>
          </a:xfrm>
          <a:prstGeom prst="rect">
            <a:avLst/>
          </a:prstGeom>
        </p:spPr>
      </p:pic>
      <p:sp>
        <p:nvSpPr>
          <p:cNvPr id="6" name="文本框 5"/>
          <p:cNvSpPr txBox="1"/>
          <p:nvPr userDrawn="1"/>
        </p:nvSpPr>
        <p:spPr>
          <a:xfrm>
            <a:off x="5239657" y="1566506"/>
            <a:ext cx="6013185" cy="3549241"/>
          </a:xfrm>
          <a:prstGeom prst="rect">
            <a:avLst/>
          </a:prstGeom>
          <a:noFill/>
        </p:spPr>
        <p:txBody>
          <a:bodyPr wrap="none" rtlCol="0">
            <a:spAutoFit/>
          </a:bodyPr>
          <a:lstStyle/>
          <a:p>
            <a:pPr>
              <a:lnSpc>
                <a:spcPct val="150000"/>
              </a:lnSpc>
              <a:spcBef>
                <a:spcPts val="600"/>
              </a:spcBef>
            </a:pPr>
            <a:r>
              <a:rPr lang="zh-CN" altLang="en-US"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免费下载更多</a:t>
            </a:r>
            <a:endParaRPr lang="en-US" altLang="zh-CN"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nSpc>
                <a:spcPct val="150000"/>
              </a:lnSpc>
              <a:spcBef>
                <a:spcPts val="600"/>
              </a:spcBef>
            </a:pPr>
            <a:r>
              <a:rPr lang="zh-CN" altLang="en-US"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微软官方</a:t>
            </a:r>
            <a:r>
              <a:rPr lang="en-US" altLang="zh-CN"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PPT</a:t>
            </a:r>
            <a:r>
              <a:rPr lang="zh-CN" altLang="en-US"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模板</a:t>
            </a:r>
            <a:endParaRPr lang="en-US" altLang="zh-CN" sz="3600" b="1" kern="0">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nSpc>
                <a:spcPct val="150000"/>
              </a:lnSpc>
              <a:spcBef>
                <a:spcPts val="600"/>
              </a:spcBef>
            </a:pP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微信扫码关注</a:t>
            </a:r>
            <a:endPar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nSpc>
                <a:spcPct val="150000"/>
              </a:lnSpc>
              <a:spcBef>
                <a:spcPts val="600"/>
              </a:spcBef>
            </a:pP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 微软</a:t>
            </a:r>
            <a:r>
              <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Office</a:t>
            </a:r>
            <a:r>
              <a:rPr lang="zh-CN" altLang="en-US"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文档 」服务号</a:t>
            </a:r>
            <a:endParaRPr lang="en-US" altLang="zh-CN" sz="36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p:txBody>
      </p:sp>
      <p:pic>
        <p:nvPicPr>
          <p:cNvPr id="7" name="图片 6">
            <a:hlinkClick r:id="rId4"/>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239657" y="6345797"/>
            <a:ext cx="1712686" cy="226074"/>
          </a:xfrm>
          <a:prstGeom prst="rect">
            <a:avLst/>
          </a:prstGeom>
        </p:spPr>
      </p:pic>
      <p:pic>
        <p:nvPicPr>
          <p:cNvPr id="8" name="图片 7" descr="图片包含 室内, 文字, 纵横字谜, 物体&#10;&#10;自动生成的说明"/>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486998" y="1935162"/>
            <a:ext cx="2987676" cy="2987676"/>
          </a:xfrm>
          <a:prstGeom prst="rect">
            <a:avLst/>
          </a:prstGeom>
        </p:spPr>
      </p:pic>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微软黑科技">
    <p:spTree>
      <p:nvGrpSpPr>
        <p:cNvPr id="1" name=""/>
        <p:cNvGrpSpPr/>
        <p:nvPr/>
      </p:nvGrpSpPr>
      <p:grpSpPr>
        <a:xfrm>
          <a:off x="0" y="0"/>
          <a:ext cx="0" cy="0"/>
        </a:xfrm>
      </p:grpSpPr>
      <p:cxnSp>
        <p:nvCxnSpPr>
          <p:cNvPr id="4" name="直接连接符 3"/>
          <p:cNvCxnSpPr/>
          <p:nvPr userDrawn="1"/>
        </p:nvCxnSpPr>
        <p:spPr>
          <a:xfrm>
            <a:off x="0" y="657288"/>
            <a:ext cx="12192000" cy="0"/>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3091547"/>
            <a:ext cx="12192000" cy="3766453"/>
          </a:xfrm>
          <a:prstGeom prst="rect">
            <a:avLst/>
          </a:prstGeom>
          <a:solidFill>
            <a:srgbClr val="E73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sp>
        <p:nvSpPr>
          <p:cNvPr id="8" name="矩形: 圆角 7"/>
          <p:cNvSpPr/>
          <p:nvPr userDrawn="1"/>
        </p:nvSpPr>
        <p:spPr>
          <a:xfrm>
            <a:off x="621395"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sp>
        <p:nvSpPr>
          <p:cNvPr id="9" name="矩形: 圆角 8"/>
          <p:cNvSpPr/>
          <p:nvPr userDrawn="1"/>
        </p:nvSpPr>
        <p:spPr>
          <a:xfrm>
            <a:off x="4374467"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sp>
        <p:nvSpPr>
          <p:cNvPr id="10" name="文本框 9"/>
          <p:cNvSpPr txBox="1"/>
          <p:nvPr userDrawn="1"/>
        </p:nvSpPr>
        <p:spPr>
          <a:xfrm>
            <a:off x="1656327" y="286129"/>
            <a:ext cx="8879354" cy="670120"/>
          </a:xfrm>
          <a:prstGeom prst="rect">
            <a:avLst/>
          </a:prstGeom>
          <a:solidFill>
            <a:schemeClr val="bg1"/>
          </a:solidFill>
        </p:spPr>
        <p:txBody>
          <a:bodyPr wrap="none" rtlCol="0">
            <a:spAutoFit/>
          </a:bodyPr>
          <a:lstStyle/>
          <a:p>
            <a:pPr algn="ctr">
              <a:lnSpc>
                <a:spcPct val="130000"/>
              </a:lnSpc>
              <a:spcBef>
                <a:spcPts val="600"/>
              </a:spcBef>
            </a:pPr>
            <a:r>
              <a:rPr lang="zh-CN" altLang="en-US" sz="3200" b="1" kern="0">
                <a:latin typeface="微软雅黑" panose="020b0503020204020204" charset="-122"/>
                <a:ea typeface="微软雅黑" panose="020b0503020204020204" charset="-122"/>
                <a:cs typeface="+mn-ea"/>
                <a:sym typeface="+mn-lt"/>
              </a:rPr>
              <a:t> 微信扫描小程序码，使用微软移动办公黑科技 </a:t>
            </a:r>
            <a:endParaRPr lang="en-US" sz="3200" b="1" kern="0">
              <a:latin typeface="微软雅黑" panose="020b0503020204020204" charset="-122"/>
              <a:ea typeface="微软雅黑" panose="020b0503020204020204" charset="-122"/>
              <a:cs typeface="+mn-ea"/>
              <a:sym typeface="+mn-lt"/>
            </a:endParaRPr>
          </a:p>
        </p:txBody>
      </p:sp>
      <p:cxnSp>
        <p:nvCxnSpPr>
          <p:cNvPr id="11" name="直接连接符 10"/>
          <p:cNvCxnSpPr/>
          <p:nvPr userDrawn="1"/>
        </p:nvCxnSpPr>
        <p:spPr>
          <a:xfrm flipH="1">
            <a:off x="1523089" y="369629"/>
            <a:ext cx="266460" cy="622048"/>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10402443" y="369629"/>
            <a:ext cx="266460" cy="622048"/>
          </a:xfrm>
          <a:prstGeom prst="line">
            <a:avLst/>
          </a:prstGeom>
          <a:ln>
            <a:solidFill>
              <a:srgbClr val="E73A1C"/>
            </a:solidFill>
          </a:ln>
        </p:spPr>
        <p:style>
          <a:lnRef idx="1">
            <a:schemeClr val="accent1"/>
          </a:lnRef>
          <a:fillRef idx="0">
            <a:schemeClr val="accent1"/>
          </a:fillRef>
          <a:effectRef idx="0">
            <a:schemeClr val="accent1"/>
          </a:effectRef>
          <a:fontRef idx="minor">
            <a:schemeClr val="tx1"/>
          </a:fontRef>
        </p:style>
      </p:cxnSp>
      <p:sp>
        <p:nvSpPr>
          <p:cNvPr id="13" name="矩形: 圆角 12"/>
          <p:cNvSpPr/>
          <p:nvPr userDrawn="1"/>
        </p:nvSpPr>
        <p:spPr>
          <a:xfrm>
            <a:off x="8159751" y="1362836"/>
            <a:ext cx="3462340" cy="3462340"/>
          </a:xfrm>
          <a:prstGeom prst="roundRect">
            <a:avLst>
              <a:gd name="adj" fmla="val 5598"/>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a:latin typeface="微软雅黑" panose="020b0503020204020204" charset="-122"/>
              <a:ea typeface="微软雅黑" panose="020b0503020204020204" charset="-122"/>
            </a:endParaRPr>
          </a:p>
        </p:txBody>
      </p:sp>
      <p:sp>
        <p:nvSpPr>
          <p:cNvPr id="17" name="文本框 16"/>
          <p:cNvSpPr txBox="1"/>
          <p:nvPr userDrawn="1"/>
        </p:nvSpPr>
        <p:spPr>
          <a:xfrm>
            <a:off x="987447" y="5138740"/>
            <a:ext cx="2730235"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在微信访问</a:t>
            </a:r>
            <a:r>
              <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OneDrive</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 「 微软</a:t>
            </a:r>
            <a:r>
              <a:rPr lang="en-US" altLang="zh-CN"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Office</a:t>
            </a: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文档 」</a:t>
            </a:r>
            <a:endParaRPr 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p:txBody>
      </p:sp>
      <p:sp>
        <p:nvSpPr>
          <p:cNvPr id="18" name="文本框 17"/>
          <p:cNvSpPr txBox="1"/>
          <p:nvPr userDrawn="1"/>
        </p:nvSpPr>
        <p:spPr>
          <a:xfrm>
            <a:off x="4862328" y="5138740"/>
            <a:ext cx="2467342"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让你的文档会说话</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 「 微软听听文档 」</a:t>
            </a:r>
            <a:endPar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p:txBody>
      </p:sp>
      <p:sp>
        <p:nvSpPr>
          <p:cNvPr id="19" name="文本框 18"/>
          <p:cNvSpPr txBox="1"/>
          <p:nvPr userDrawn="1"/>
        </p:nvSpPr>
        <p:spPr>
          <a:xfrm>
            <a:off x="8644425" y="5138740"/>
            <a:ext cx="2492990" cy="907428"/>
          </a:xfrm>
          <a:prstGeom prst="rect">
            <a:avLst/>
          </a:prstGeom>
          <a:noFill/>
        </p:spPr>
        <p:txBody>
          <a:bodyPr wrap="none" rtlCol="0">
            <a:spAutoFit/>
          </a:bodyPr>
          <a:lstStyle/>
          <a:p>
            <a:pPr algn="ctr">
              <a:lnSpc>
                <a:spcPct val="140000"/>
              </a:lnSpc>
            </a:pPr>
            <a:r>
              <a:rPr lang="zh-CN" altLang="en-US"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你的文档创作小助手</a:t>
            </a:r>
            <a:endParaRPr lang="en-US" altLang="zh-CN" sz="2000" kern="0">
              <a:solidFill>
                <a:schemeClr val="bg1">
                  <a:alpha val="77000"/>
                </a:schemeClr>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a:p>
            <a:pPr algn="ctr">
              <a:lnSpc>
                <a:spcPct val="140000"/>
              </a:lnSpc>
            </a:pP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 「 微软</a:t>
            </a:r>
            <a:r>
              <a:rPr lang="en-US" altLang="zh-CN"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AI</a:t>
            </a:r>
            <a:r>
              <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rPr>
              <a:t>识图 」</a:t>
            </a:r>
            <a:endParaRPr lang="zh-CN" altLang="en-US" sz="2000" b="1" ker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n-ea"/>
              <a:sym typeface="+mn-lt"/>
            </a:endParaRPr>
          </a:p>
        </p:txBody>
      </p:sp>
      <p:cxnSp>
        <p:nvCxnSpPr>
          <p:cNvPr id="20" name="直接连接符 19"/>
          <p:cNvCxnSpPr/>
          <p:nvPr userDrawn="1"/>
        </p:nvCxnSpPr>
        <p:spPr>
          <a:xfrm flipH="1">
            <a:off x="4198035" y="5330650"/>
            <a:ext cx="0" cy="65314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flipH="1">
            <a:off x="7976215" y="5330650"/>
            <a:ext cx="0" cy="65314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22" name="图片 21">
            <a:hlinkClick r:id="rId3"/>
          </p:cNvPr>
          <p:cNvPicPr>
            <a:picLocks noChangeAspect="1"/>
          </p:cNvPicPr>
          <p:nvPr userDrawn="1"/>
        </p:nvPicPr>
        <p:blipFill>
          <a:blip r:embed="rId1">
            <a:extLst>
              <a:ext uri="{BEBA8EAE-BF5A-486C-A8C5-ECC9F3942E4B}">
                <a14:imgProps xmlns:a14="http://schemas.microsoft.com/office/drawing/2010/main">
                  <a14:imgLayer r:embed="rId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239657" y="6345797"/>
            <a:ext cx="1712686" cy="226074"/>
          </a:xfrm>
          <a:prstGeom prst="rect">
            <a:avLst/>
          </a:prstGeom>
        </p:spPr>
      </p:pic>
      <p:pic>
        <p:nvPicPr>
          <p:cNvPr id="3" name="图片 2"/>
          <p:cNvPicPr>
            <a:picLocks noChangeAspect="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28716" y="1726788"/>
            <a:ext cx="2743200" cy="2743200"/>
          </a:xfrm>
          <a:prstGeom prst="rect">
            <a:avLst/>
          </a:prstGeom>
        </p:spPr>
      </p:pic>
      <p:pic>
        <p:nvPicPr>
          <p:cNvPr id="7" name="图片 6"/>
          <p:cNvPicPr>
            <a:picLocks noChangeAspect="1"/>
          </p:cNvPicPr>
          <p:nvPr userDrawn="1"/>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74482" y="1726788"/>
            <a:ext cx="2743200" cy="2743200"/>
          </a:xfrm>
          <a:prstGeom prst="rect">
            <a:avLst/>
          </a:prstGeom>
        </p:spPr>
      </p:pic>
      <p:pic>
        <p:nvPicPr>
          <p:cNvPr id="24" name="图片 23"/>
          <p:cNvPicPr>
            <a:picLocks noChangeAspect="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19320" y="1726788"/>
            <a:ext cx="2743200" cy="2743200"/>
          </a:xfrm>
          <a:prstGeom prst="rect">
            <a:avLst/>
          </a:prstGeo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六项目录页">
    <p:spTree>
      <p:nvGrpSpPr>
        <p:cNvPr id="1" name=""/>
        <p:cNvGrpSpPr/>
        <p:nvPr/>
      </p:nvGrpSpPr>
      <p:grpSpPr>
        <a:xfrm>
          <a:off x="0" y="0"/>
          <a:ext cx="0" cy="0"/>
        </a:xfrm>
      </p:grpSpPr>
      <p:sp>
        <p:nvSpPr>
          <p:cNvPr id="4" name="文本框 3"/>
          <p:cNvSpPr txBox="1"/>
          <p:nvPr userDrawn="1"/>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9" name="文本框 8"/>
          <p:cNvSpPr txBox="1"/>
          <p:nvPr userDrawn="1"/>
        </p:nvSpPr>
        <p:spPr>
          <a:xfrm>
            <a:off x="2127928"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1" name="矩形: 圆角 10"/>
          <p:cNvSpPr/>
          <p:nvPr userDrawn="1"/>
        </p:nvSpPr>
        <p:spPr>
          <a:xfrm>
            <a:off x="1686771"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9" name="Freeform 591"/>
          <p:cNvSpPr/>
          <p:nvPr userDrawn="1"/>
        </p:nvSpPr>
        <p:spPr bwMode="auto">
          <a:xfrm>
            <a:off x="2332290"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1" name="文本占位符 30"/>
          <p:cNvSpPr>
            <a:spLocks noGrp="1"/>
          </p:cNvSpPr>
          <p:nvPr>
            <p:ph type="body" sz="quarter" idx="10" hasCustomPrompt="1"/>
          </p:nvPr>
        </p:nvSpPr>
        <p:spPr>
          <a:xfrm>
            <a:off x="1959348"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2" name="文本框 31"/>
          <p:cNvSpPr txBox="1"/>
          <p:nvPr userDrawn="1"/>
        </p:nvSpPr>
        <p:spPr>
          <a:xfrm>
            <a:off x="5797965"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3" name="矩形: 圆角 32"/>
          <p:cNvSpPr/>
          <p:nvPr userDrawn="1"/>
        </p:nvSpPr>
        <p:spPr>
          <a:xfrm>
            <a:off x="5356808"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4" name="Freeform 591"/>
          <p:cNvSpPr/>
          <p:nvPr userDrawn="1"/>
        </p:nvSpPr>
        <p:spPr bwMode="auto">
          <a:xfrm>
            <a:off x="6002327"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5" name="文本占位符 30"/>
          <p:cNvSpPr>
            <a:spLocks noGrp="1"/>
          </p:cNvSpPr>
          <p:nvPr>
            <p:ph type="body" sz="quarter" idx="11" hasCustomPrompt="1"/>
          </p:nvPr>
        </p:nvSpPr>
        <p:spPr>
          <a:xfrm>
            <a:off x="5629385"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6" name="文本框 35"/>
          <p:cNvSpPr txBox="1"/>
          <p:nvPr userDrawn="1"/>
        </p:nvSpPr>
        <p:spPr>
          <a:xfrm>
            <a:off x="9416882"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7" name="矩形: 圆角 36"/>
          <p:cNvSpPr/>
          <p:nvPr userDrawn="1"/>
        </p:nvSpPr>
        <p:spPr>
          <a:xfrm>
            <a:off x="8975725"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591"/>
          <p:cNvSpPr/>
          <p:nvPr userDrawn="1"/>
        </p:nvSpPr>
        <p:spPr bwMode="auto">
          <a:xfrm>
            <a:off x="9621244"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9" name="文本占位符 30"/>
          <p:cNvSpPr>
            <a:spLocks noGrp="1"/>
          </p:cNvSpPr>
          <p:nvPr>
            <p:ph type="body" sz="quarter" idx="12" hasCustomPrompt="1"/>
          </p:nvPr>
        </p:nvSpPr>
        <p:spPr>
          <a:xfrm>
            <a:off x="9248302"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0" name="文本框 39"/>
          <p:cNvSpPr txBox="1"/>
          <p:nvPr userDrawn="1"/>
        </p:nvSpPr>
        <p:spPr>
          <a:xfrm>
            <a:off x="2127928"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1" name="矩形: 圆角 40"/>
          <p:cNvSpPr/>
          <p:nvPr userDrawn="1"/>
        </p:nvSpPr>
        <p:spPr>
          <a:xfrm>
            <a:off x="1686771"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2" name="Freeform 591"/>
          <p:cNvSpPr/>
          <p:nvPr userDrawn="1"/>
        </p:nvSpPr>
        <p:spPr bwMode="auto">
          <a:xfrm>
            <a:off x="2332290"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3" name="文本占位符 30"/>
          <p:cNvSpPr>
            <a:spLocks noGrp="1"/>
          </p:cNvSpPr>
          <p:nvPr>
            <p:ph type="body" sz="quarter" idx="13" hasCustomPrompt="1"/>
          </p:nvPr>
        </p:nvSpPr>
        <p:spPr>
          <a:xfrm>
            <a:off x="1959348"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4" name="文本框 43"/>
          <p:cNvSpPr txBox="1"/>
          <p:nvPr userDrawn="1"/>
        </p:nvSpPr>
        <p:spPr>
          <a:xfrm>
            <a:off x="5797965"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5</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5" name="矩形: 圆角 44"/>
          <p:cNvSpPr/>
          <p:nvPr userDrawn="1"/>
        </p:nvSpPr>
        <p:spPr>
          <a:xfrm>
            <a:off x="5356808"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6" name="Freeform 591"/>
          <p:cNvSpPr/>
          <p:nvPr userDrawn="1"/>
        </p:nvSpPr>
        <p:spPr bwMode="auto">
          <a:xfrm>
            <a:off x="6002327"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7" name="文本占位符 30"/>
          <p:cNvSpPr>
            <a:spLocks noGrp="1"/>
          </p:cNvSpPr>
          <p:nvPr>
            <p:ph type="body" sz="quarter" idx="14" hasCustomPrompt="1"/>
          </p:nvPr>
        </p:nvSpPr>
        <p:spPr>
          <a:xfrm>
            <a:off x="5629385"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8" name="文本框 47"/>
          <p:cNvSpPr txBox="1"/>
          <p:nvPr userDrawn="1"/>
        </p:nvSpPr>
        <p:spPr>
          <a:xfrm>
            <a:off x="9416882"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6</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9" name="矩形: 圆角 48"/>
          <p:cNvSpPr/>
          <p:nvPr userDrawn="1"/>
        </p:nvSpPr>
        <p:spPr>
          <a:xfrm>
            <a:off x="8975725"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0" name="Freeform 591"/>
          <p:cNvSpPr/>
          <p:nvPr userDrawn="1"/>
        </p:nvSpPr>
        <p:spPr bwMode="auto">
          <a:xfrm>
            <a:off x="9621244"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51" name="文本占位符 30"/>
          <p:cNvSpPr>
            <a:spLocks noGrp="1"/>
          </p:cNvSpPr>
          <p:nvPr>
            <p:ph type="body" sz="quarter" idx="15" hasCustomPrompt="1"/>
          </p:nvPr>
        </p:nvSpPr>
        <p:spPr>
          <a:xfrm>
            <a:off x="9248302"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八项目录页">
    <p:spTree>
      <p:nvGrpSpPr>
        <p:cNvPr id="1" name=""/>
        <p:cNvGrpSpPr/>
        <p:nvPr/>
      </p:nvGrpSpPr>
      <p:grpSpPr>
        <a:xfrm>
          <a:off x="0" y="0"/>
          <a:ext cx="0" cy="0"/>
        </a:xfrm>
      </p:grpSpPr>
      <p:sp>
        <p:nvSpPr>
          <p:cNvPr id="3" name="文本框 2"/>
          <p:cNvSpPr txBox="1"/>
          <p:nvPr userDrawn="1"/>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4" name="文本框 3"/>
          <p:cNvSpPr txBox="1"/>
          <p:nvPr userDrawn="1"/>
        </p:nvSpPr>
        <p:spPr>
          <a:xfrm>
            <a:off x="2024248"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5" name="矩形: 圆角 4"/>
          <p:cNvSpPr/>
          <p:nvPr userDrawn="1"/>
        </p:nvSpPr>
        <p:spPr>
          <a:xfrm>
            <a:off x="1588794"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 name="Freeform 591"/>
          <p:cNvSpPr/>
          <p:nvPr userDrawn="1"/>
        </p:nvSpPr>
        <p:spPr bwMode="auto">
          <a:xfrm>
            <a:off x="2234313"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7" name="文本占位符 30"/>
          <p:cNvSpPr>
            <a:spLocks noGrp="1"/>
          </p:cNvSpPr>
          <p:nvPr>
            <p:ph type="body" sz="quarter" idx="10" hasCustomPrompt="1"/>
          </p:nvPr>
        </p:nvSpPr>
        <p:spPr>
          <a:xfrm>
            <a:off x="1861371"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8" name="文本框 7"/>
          <p:cNvSpPr txBox="1"/>
          <p:nvPr userDrawn="1"/>
        </p:nvSpPr>
        <p:spPr>
          <a:xfrm>
            <a:off x="4514097" y="1741925"/>
            <a:ext cx="612668" cy="1015663"/>
          </a:xfrm>
          <a:prstGeom prst="rect">
            <a:avLst/>
          </a:prstGeom>
          <a:noFill/>
        </p:spPr>
        <p:txBody>
          <a:bodyPr wrap="squar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9" name="矩形: 圆角 8"/>
          <p:cNvSpPr/>
          <p:nvPr userDrawn="1"/>
        </p:nvSpPr>
        <p:spPr>
          <a:xfrm>
            <a:off x="4038373"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Freeform 591"/>
          <p:cNvSpPr/>
          <p:nvPr userDrawn="1"/>
        </p:nvSpPr>
        <p:spPr bwMode="auto">
          <a:xfrm>
            <a:off x="4683892"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1" name="文本占位符 30"/>
          <p:cNvSpPr>
            <a:spLocks noGrp="1"/>
          </p:cNvSpPr>
          <p:nvPr>
            <p:ph type="body" sz="quarter" idx="11" hasCustomPrompt="1"/>
          </p:nvPr>
        </p:nvSpPr>
        <p:spPr>
          <a:xfrm>
            <a:off x="4310950" y="2782280"/>
            <a:ext cx="1005403" cy="313932"/>
          </a:xfrm>
          <a:prstGeom prst="rect">
            <a:avLst/>
          </a:prstGeom>
        </p:spPr>
        <p:txBody>
          <a:bodyPr wrap="squar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12" name="文本框 11"/>
          <p:cNvSpPr txBox="1"/>
          <p:nvPr userDrawn="1"/>
        </p:nvSpPr>
        <p:spPr>
          <a:xfrm>
            <a:off x="7003946"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3" name="矩形: 圆角 12"/>
          <p:cNvSpPr/>
          <p:nvPr userDrawn="1"/>
        </p:nvSpPr>
        <p:spPr>
          <a:xfrm>
            <a:off x="6532252"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4" name="Freeform 591"/>
          <p:cNvSpPr/>
          <p:nvPr userDrawn="1"/>
        </p:nvSpPr>
        <p:spPr bwMode="auto">
          <a:xfrm>
            <a:off x="7177771"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5" name="文本占位符 30"/>
          <p:cNvSpPr>
            <a:spLocks noGrp="1"/>
          </p:cNvSpPr>
          <p:nvPr>
            <p:ph type="body" sz="quarter" idx="12" hasCustomPrompt="1"/>
          </p:nvPr>
        </p:nvSpPr>
        <p:spPr>
          <a:xfrm>
            <a:off x="6804829"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16" name="文本框 15"/>
          <p:cNvSpPr txBox="1"/>
          <p:nvPr userDrawn="1"/>
        </p:nvSpPr>
        <p:spPr>
          <a:xfrm>
            <a:off x="9493794"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圆角 16"/>
          <p:cNvSpPr/>
          <p:nvPr userDrawn="1"/>
        </p:nvSpPr>
        <p:spPr>
          <a:xfrm>
            <a:off x="9083390"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8" name="Freeform 591"/>
          <p:cNvSpPr/>
          <p:nvPr userDrawn="1"/>
        </p:nvSpPr>
        <p:spPr bwMode="auto">
          <a:xfrm>
            <a:off x="9728909"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文本占位符 30"/>
          <p:cNvSpPr>
            <a:spLocks noGrp="1"/>
          </p:cNvSpPr>
          <p:nvPr>
            <p:ph type="body" sz="quarter" idx="13" hasCustomPrompt="1"/>
          </p:nvPr>
        </p:nvSpPr>
        <p:spPr>
          <a:xfrm>
            <a:off x="9355967"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28" name="文本框 27"/>
          <p:cNvSpPr txBox="1"/>
          <p:nvPr userDrawn="1"/>
        </p:nvSpPr>
        <p:spPr>
          <a:xfrm>
            <a:off x="2024248"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5</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9" name="矩形: 圆角 28"/>
          <p:cNvSpPr/>
          <p:nvPr userDrawn="1"/>
        </p:nvSpPr>
        <p:spPr>
          <a:xfrm>
            <a:off x="1588794"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0" name="Freeform 591"/>
          <p:cNvSpPr/>
          <p:nvPr userDrawn="1"/>
        </p:nvSpPr>
        <p:spPr bwMode="auto">
          <a:xfrm>
            <a:off x="2234313"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1" name="文本占位符 30"/>
          <p:cNvSpPr>
            <a:spLocks noGrp="1"/>
          </p:cNvSpPr>
          <p:nvPr>
            <p:ph type="body" sz="quarter" idx="14" hasCustomPrompt="1"/>
          </p:nvPr>
        </p:nvSpPr>
        <p:spPr>
          <a:xfrm>
            <a:off x="1861371"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2" name="文本框 31"/>
          <p:cNvSpPr txBox="1"/>
          <p:nvPr userDrawn="1"/>
        </p:nvSpPr>
        <p:spPr>
          <a:xfrm>
            <a:off x="4514097" y="4177476"/>
            <a:ext cx="612668" cy="1015663"/>
          </a:xfrm>
          <a:prstGeom prst="rect">
            <a:avLst/>
          </a:prstGeom>
          <a:noFill/>
        </p:spPr>
        <p:txBody>
          <a:bodyPr wrap="squar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6</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3" name="矩形: 圆角 32"/>
          <p:cNvSpPr/>
          <p:nvPr userDrawn="1"/>
        </p:nvSpPr>
        <p:spPr>
          <a:xfrm>
            <a:off x="4038373"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4" name="Freeform 591"/>
          <p:cNvSpPr/>
          <p:nvPr userDrawn="1"/>
        </p:nvSpPr>
        <p:spPr bwMode="auto">
          <a:xfrm>
            <a:off x="4683892"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5" name="文本占位符 30"/>
          <p:cNvSpPr>
            <a:spLocks noGrp="1"/>
          </p:cNvSpPr>
          <p:nvPr>
            <p:ph type="body" sz="quarter" idx="15" hasCustomPrompt="1"/>
          </p:nvPr>
        </p:nvSpPr>
        <p:spPr>
          <a:xfrm>
            <a:off x="4310950" y="5217831"/>
            <a:ext cx="1005403" cy="313932"/>
          </a:xfrm>
          <a:prstGeom prst="rect">
            <a:avLst/>
          </a:prstGeom>
        </p:spPr>
        <p:txBody>
          <a:bodyPr wrap="squar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6" name="文本框 35"/>
          <p:cNvSpPr txBox="1"/>
          <p:nvPr userDrawn="1"/>
        </p:nvSpPr>
        <p:spPr>
          <a:xfrm>
            <a:off x="7003946"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7</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7" name="矩形: 圆角 36"/>
          <p:cNvSpPr/>
          <p:nvPr userDrawn="1"/>
        </p:nvSpPr>
        <p:spPr>
          <a:xfrm>
            <a:off x="6532252"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591"/>
          <p:cNvSpPr/>
          <p:nvPr userDrawn="1"/>
        </p:nvSpPr>
        <p:spPr bwMode="auto">
          <a:xfrm>
            <a:off x="7177771"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9" name="文本占位符 30"/>
          <p:cNvSpPr>
            <a:spLocks noGrp="1"/>
          </p:cNvSpPr>
          <p:nvPr>
            <p:ph type="body" sz="quarter" idx="16" hasCustomPrompt="1"/>
          </p:nvPr>
        </p:nvSpPr>
        <p:spPr>
          <a:xfrm>
            <a:off x="6804829"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0" name="文本框 39"/>
          <p:cNvSpPr txBox="1"/>
          <p:nvPr userDrawn="1"/>
        </p:nvSpPr>
        <p:spPr>
          <a:xfrm>
            <a:off x="9493794" y="41774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8</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1" name="矩形: 圆角 40"/>
          <p:cNvSpPr/>
          <p:nvPr userDrawn="1"/>
        </p:nvSpPr>
        <p:spPr>
          <a:xfrm>
            <a:off x="9083390" y="5144225"/>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2" name="Freeform 591"/>
          <p:cNvSpPr/>
          <p:nvPr userDrawn="1"/>
        </p:nvSpPr>
        <p:spPr bwMode="auto">
          <a:xfrm>
            <a:off x="9728909" y="5181554"/>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3" name="文本占位符 30"/>
          <p:cNvSpPr>
            <a:spLocks noGrp="1"/>
          </p:cNvSpPr>
          <p:nvPr>
            <p:ph type="body" sz="quarter" idx="17" hasCustomPrompt="1"/>
          </p:nvPr>
        </p:nvSpPr>
        <p:spPr>
          <a:xfrm>
            <a:off x="9355967" y="5217831"/>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标题幻灯片">
    <p:spTree>
      <p:nvGrpSpPr>
        <p:cNvPr id="1" name=""/>
        <p:cNvGrpSpPr/>
        <p:nvPr/>
      </p:nvGrpSpPr>
      <p:grpSpPr>
        <a:xfrm>
          <a:off x="0" y="0"/>
          <a:ext cx="0" cy="0"/>
        </a:xfrm>
      </p:grpSpPr>
      <p:grpSp>
        <p:nvGrpSpPr>
          <p:cNvPr id="3" name="组合 2"/>
          <p:cNvGrpSpPr/>
          <p:nvPr userDrawn="1"/>
        </p:nvGrpSpPr>
        <p:grpSpPr>
          <a:xfrm>
            <a:off x="3710934" y="4260729"/>
            <a:ext cx="687433" cy="949127"/>
            <a:chOff x="106952" y="2412318"/>
            <a:chExt cx="781860" cy="1115565"/>
          </a:xfrm>
        </p:grpSpPr>
        <p:sp>
          <p:nvSpPr>
            <p:cNvPr id="4" name="椭圆 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userDrawn="1"/>
        </p:nvGrpSpPr>
        <p:grpSpPr>
          <a:xfrm rot="16200000">
            <a:off x="8079192" y="920137"/>
            <a:ext cx="687433" cy="949127"/>
            <a:chOff x="106952" y="2412318"/>
            <a:chExt cx="781860" cy="1115565"/>
          </a:xfrm>
        </p:grpSpPr>
        <p:sp>
          <p:nvSpPr>
            <p:cNvPr id="30" name="椭圆 29"/>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矩形: 对角圆角 53"/>
          <p:cNvSpPr/>
          <p:nvPr userDrawn="1"/>
        </p:nvSpPr>
        <p:spPr>
          <a:xfrm>
            <a:off x="4114800" y="549275"/>
            <a:ext cx="3962400" cy="5759450"/>
          </a:xfrm>
          <a:prstGeom prst="round2DiagRect">
            <a:avLst>
              <a:gd name="adj1" fmla="val 1051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占位符 58"/>
          <p:cNvSpPr>
            <a:spLocks noGrp="1"/>
          </p:cNvSpPr>
          <p:nvPr>
            <p:ph type="body" sz="quarter" idx="10" hasCustomPrompt="1"/>
          </p:nvPr>
        </p:nvSpPr>
        <p:spPr>
          <a:xfrm>
            <a:off x="5294337" y="1201050"/>
            <a:ext cx="1603324" cy="2848472"/>
          </a:xfrm>
          <a:prstGeom prst="rect">
            <a:avLst/>
          </a:prstGeom>
          <a:noFill/>
        </p:spPr>
        <p:txBody>
          <a:bodyPr wrap="none" rtlCol="0">
            <a:spAutoFit/>
          </a:bodyPr>
          <a:lstStyle>
            <a:lvl1pPr marL="0" indent="0" algn="ctr">
              <a:buNone/>
              <a:defRPr lang="zh-CN" altLang="en-US" sz="19900" smtClean="0">
                <a:gradFill>
                  <a:gsLst>
                    <a:gs pos="0">
                      <a:schemeClr val="accent1">
                        <a:lumMod val="20000"/>
                        <a:lumOff val="80000"/>
                      </a:schemeClr>
                    </a:gs>
                    <a:gs pos="74000">
                      <a:schemeClr val="accent1"/>
                    </a:gs>
                  </a:gsLst>
                  <a:path path="circle">
                    <a:fillToRect r="100000" b="100000"/>
                  </a:path>
                </a:gradFill>
              </a:defRPr>
            </a:lvl1pPr>
            <a:lvl2pPr>
              <a:defRPr lang="zh-CN" altLang="en-US" sz="1800" smtClean="0"/>
            </a:lvl2pPr>
            <a:lvl3pPr>
              <a:defRPr lang="zh-CN" altLang="en-US" sz="1800" smtClean="0"/>
            </a:lvl3pPr>
            <a:lvl4pPr>
              <a:defRPr lang="zh-CN" altLang="en-US" smtClean="0"/>
            </a:lvl4pPr>
            <a:lvl5pPr marL="1600200" indent="0" algn="ctr">
              <a:buNone/>
              <a:defRPr lang="zh-CN" altLang="en-US"/>
            </a:lvl5pPr>
          </a:lstStyle>
          <a:p>
            <a:pPr marL="0" lvl="0" algn="ctr"/>
            <a:r>
              <a:rPr lang="en-US" altLang="zh-CN"/>
              <a:t>1</a:t>
            </a:r>
            <a:endParaRPr lang="zh-CN" altLang="en-US"/>
          </a:p>
        </p:txBody>
      </p:sp>
      <p:sp>
        <p:nvSpPr>
          <p:cNvPr id="60" name="矩形: 圆角 59"/>
          <p:cNvSpPr/>
          <p:nvPr userDrawn="1"/>
        </p:nvSpPr>
        <p:spPr>
          <a:xfrm>
            <a:off x="5347107" y="3863900"/>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1" name="Freeform 591"/>
          <p:cNvSpPr/>
          <p:nvPr userDrawn="1"/>
        </p:nvSpPr>
        <p:spPr bwMode="auto">
          <a:xfrm>
            <a:off x="5992626" y="390122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0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62" name="文本占位符 30"/>
          <p:cNvSpPr>
            <a:spLocks noGrp="1"/>
          </p:cNvSpPr>
          <p:nvPr>
            <p:ph type="body" sz="quarter" idx="11" hasCustomPrompt="1"/>
          </p:nvPr>
        </p:nvSpPr>
        <p:spPr>
          <a:xfrm>
            <a:off x="5619684" y="393750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67" name="文本占位符 66"/>
          <p:cNvSpPr>
            <a:spLocks noGrp="1"/>
          </p:cNvSpPr>
          <p:nvPr>
            <p:ph type="body" sz="quarter" idx="12" hasCustomPrompt="1"/>
          </p:nvPr>
        </p:nvSpPr>
        <p:spPr>
          <a:xfrm>
            <a:off x="4549936" y="4580919"/>
            <a:ext cx="3105784" cy="1166153"/>
          </a:xfrm>
          <a:prstGeom prst="rect">
            <a:avLst/>
          </a:prstGeom>
        </p:spPr>
        <p:txBody>
          <a:bodyPr wrap="square">
            <a:spAutoFit/>
          </a:bodyPr>
          <a:lstStyle>
            <a:lvl1pPr marL="0" indent="0" algn="ctr">
              <a:lnSpc>
                <a:spcPct val="150000"/>
              </a:lnSpc>
              <a:buNone/>
              <a:defRPr sz="120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a:t>Title numbers, etc. can be changed by clicking and re-entering, and the font, font size, color, line spacing, etc. can be modified in the top "Start" panel</a:t>
            </a:r>
            <a:endParaRPr lang="en-US" altLang="zh-CN"/>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幻灯片">
    <p:spTree>
      <p:nvGrpSpPr>
        <p:cNvPr id="1" name=""/>
        <p:cNvGrpSpPr/>
        <p:nvPr/>
      </p:nvGrpSpPr>
      <p:grpSpPr>
        <a:xfrm>
          <a:off x="0" y="0"/>
          <a:ext cx="0" cy="0"/>
        </a:xfrm>
      </p:grpSpPr>
      <p:sp>
        <p:nvSpPr>
          <p:cNvPr id="6" name="文本占位符 5"/>
          <p:cNvSpPr>
            <a:spLocks noGrp="1"/>
          </p:cNvSpPr>
          <p:nvPr>
            <p:ph type="body" sz="quarter" idx="10" hasCustomPrompt="1"/>
          </p:nvPr>
        </p:nvSpPr>
        <p:spPr>
          <a:xfrm>
            <a:off x="4783461" y="480907"/>
            <a:ext cx="2625078" cy="424732"/>
          </a:xfrm>
          <a:prstGeom prst="rect">
            <a:avLst/>
          </a:prstGeom>
        </p:spPr>
        <p:txBody>
          <a:bodyPr wrap="none">
            <a:spAutoFit/>
          </a:bodyPr>
          <a:lstStyle>
            <a:lvl1pPr marL="0" marR="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ltLang="zh-CN" sz="24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24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正文页1">
    <p:spTree>
      <p:nvGrpSpPr>
        <p:cNvPr id="1" name=""/>
        <p:cNvGrpSpPr/>
        <p:nvPr/>
      </p:nvGrpSpPr>
      <p:grpSpPr>
        <a:xfrm>
          <a:off x="0" y="0"/>
          <a:ext cx="0" cy="0"/>
        </a:xfrm>
      </p:grpSpPr>
      <p:sp>
        <p:nvSpPr>
          <p:cNvPr id="13" name="矩形: 圆角 12"/>
          <p:cNvSpPr/>
          <p:nvPr userDrawn="1"/>
        </p:nvSpPr>
        <p:spPr>
          <a:xfrm>
            <a:off x="6510997"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userDrawn="1"/>
        </p:nvSpPr>
        <p:spPr>
          <a:xfrm>
            <a:off x="9234684"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图片占位符 11"/>
          <p:cNvSpPr>
            <a:spLocks noGrp="1"/>
          </p:cNvSpPr>
          <p:nvPr>
            <p:ph type="pic" sz="quarter" idx="12"/>
          </p:nvPr>
        </p:nvSpPr>
        <p:spPr>
          <a:xfrm>
            <a:off x="6913697" y="3173816"/>
            <a:ext cx="1080000" cy="1080000"/>
          </a:xfrm>
          <a:prstGeom prst="ellipse">
            <a:avLst/>
          </a:prstGeom>
        </p:spPr>
        <p:txBody>
          <a:bodyPr/>
          <a:lstStyle/>
          <a:p>
            <a:endParaRPr lang="zh-CN" altLang="en-US"/>
          </a:p>
        </p:txBody>
      </p:sp>
      <p:sp>
        <p:nvSpPr>
          <p:cNvPr id="16" name="图片占位符 11"/>
          <p:cNvSpPr>
            <a:spLocks noGrp="1"/>
          </p:cNvSpPr>
          <p:nvPr>
            <p:ph type="pic" sz="quarter" idx="13"/>
          </p:nvPr>
        </p:nvSpPr>
        <p:spPr>
          <a:xfrm>
            <a:off x="9645057" y="3173816"/>
            <a:ext cx="1080000" cy="1080000"/>
          </a:xfrm>
          <a:prstGeom prst="ellipse">
            <a:avLst/>
          </a:prstGeom>
        </p:spPr>
        <p:txBody>
          <a:bodyPr/>
          <a:lstStyle/>
          <a:p>
            <a:endParaRPr lang="zh-CN" altLang="en-US"/>
          </a:p>
        </p:txBody>
      </p:sp>
      <p:sp>
        <p:nvSpPr>
          <p:cNvPr id="17" name="矩形: 圆角 16"/>
          <p:cNvSpPr/>
          <p:nvPr userDrawn="1"/>
        </p:nvSpPr>
        <p:spPr>
          <a:xfrm>
            <a:off x="1063625"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图片占位符 11"/>
          <p:cNvSpPr>
            <a:spLocks noGrp="1"/>
          </p:cNvSpPr>
          <p:nvPr>
            <p:ph type="pic" sz="quarter" idx="10"/>
          </p:nvPr>
        </p:nvSpPr>
        <p:spPr>
          <a:xfrm>
            <a:off x="1473785" y="3173816"/>
            <a:ext cx="1080000" cy="1080000"/>
          </a:xfrm>
          <a:prstGeom prst="ellipse">
            <a:avLst/>
          </a:prstGeom>
        </p:spPr>
        <p:txBody>
          <a:bodyPr/>
          <a:lstStyle/>
          <a:p>
            <a:endParaRPr lang="zh-CN" altLang="en-US"/>
          </a:p>
        </p:txBody>
      </p:sp>
      <p:sp>
        <p:nvSpPr>
          <p:cNvPr id="19" name="矩形: 圆角 18"/>
          <p:cNvSpPr/>
          <p:nvPr userDrawn="1"/>
        </p:nvSpPr>
        <p:spPr>
          <a:xfrm>
            <a:off x="3787311" y="3713816"/>
            <a:ext cx="1906390" cy="2128434"/>
          </a:xfrm>
          <a:prstGeom prst="roundRect">
            <a:avLst>
              <a:gd name="adj" fmla="val 7549"/>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图片占位符 11"/>
          <p:cNvSpPr>
            <a:spLocks noGrp="1"/>
          </p:cNvSpPr>
          <p:nvPr>
            <p:ph type="pic" sz="quarter" idx="11"/>
          </p:nvPr>
        </p:nvSpPr>
        <p:spPr>
          <a:xfrm>
            <a:off x="4184776" y="3173816"/>
            <a:ext cx="1080000" cy="1080000"/>
          </a:xfrm>
          <a:prstGeom prst="ellipse">
            <a:avLst/>
          </a:prstGeom>
        </p:spPr>
        <p:txBody>
          <a:bodyPr/>
          <a:lstStyle/>
          <a:p>
            <a:endParaRPr lang="zh-CN" altLang="en-US"/>
          </a:p>
        </p:txBody>
      </p:sp>
      <p:sp>
        <p:nvSpPr>
          <p:cNvPr id="21" name="文本占位符 5"/>
          <p:cNvSpPr>
            <a:spLocks noGrp="1"/>
          </p:cNvSpPr>
          <p:nvPr>
            <p:ph type="body" sz="quarter" idx="14" hasCustomPrompt="1"/>
          </p:nvPr>
        </p:nvSpPr>
        <p:spPr>
          <a:xfrm>
            <a:off x="4783461" y="480907"/>
            <a:ext cx="2625078" cy="424732"/>
          </a:xfrm>
          <a:prstGeom prst="rect">
            <a:avLst/>
          </a:prstGeom>
        </p:spPr>
        <p:txBody>
          <a:bodyPr wrap="none">
            <a:spAutoFit/>
          </a:bodyPr>
          <a:lstStyle>
            <a:lvl1pPr marL="0" marR="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ltLang="zh-CN" sz="24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24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自定义版式">
    <p:spTree>
      <p:nvGrpSpPr>
        <p:cNvPr id="1" name=""/>
        <p:cNvGrpSpPr/>
        <p:nvPr/>
      </p:nvGrpSpPr>
      <p:grpSpPr>
        <a:xfrm>
          <a:off x="0" y="0"/>
          <a:ext cx="0" cy="0"/>
        </a:xfrm>
      </p:grpSpPr>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标题页">
    <p:spTree>
      <p:nvGrpSpPr>
        <p:cNvPr id="1" name=""/>
        <p:cNvGrpSpPr/>
        <p:nvPr/>
      </p:nvGrpSpPr>
      <p:grpSpPr>
        <a:xfrm>
          <a:off x="0" y="0"/>
          <a:ext cx="0" cy="0"/>
        </a:xfrm>
      </p:grpSpPr>
      <p:sp>
        <p:nvSpPr>
          <p:cNvPr id="3" name="矩形: 单圆角 2"/>
          <p:cNvSpPr/>
          <p:nvPr userDrawn="1"/>
        </p:nvSpPr>
        <p:spPr>
          <a:xfrm flipH="1" flipV="1">
            <a:off x="-3" y="-1"/>
            <a:ext cx="12205617" cy="6588271"/>
          </a:xfrm>
          <a:prstGeom prst="round1Rect">
            <a:avLst>
              <a:gd name="adj" fmla="val 10655"/>
            </a:avLst>
          </a:prstGeom>
          <a:gradFill flip="none" rotWithShape="1">
            <a:gsLst>
              <a:gs pos="0">
                <a:schemeClr val="accent1">
                  <a:lumMod val="60000"/>
                  <a:lumOff val="4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4" name="任意多边形: 形状 3"/>
          <p:cNvSpPr/>
          <p:nvPr userDrawn="1"/>
        </p:nvSpPr>
        <p:spPr>
          <a:xfrm flipH="1" flipV="1">
            <a:off x="-316201" y="4890001"/>
            <a:ext cx="2946607" cy="2019515"/>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矩形: 圆角 5"/>
          <p:cNvSpPr/>
          <p:nvPr/>
        </p:nvSpPr>
        <p:spPr>
          <a:xfrm>
            <a:off x="1077213" y="5053057"/>
            <a:ext cx="1608056" cy="358653"/>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92"/>
          <p:cNvSpPr/>
          <p:nvPr userDrawn="1"/>
        </p:nvSpPr>
        <p:spPr bwMode="auto">
          <a:xfrm>
            <a:off x="8366352" y="3115442"/>
            <a:ext cx="4093588" cy="2146240"/>
          </a:xfrm>
          <a:custGeom>
            <a:gdLst>
              <a:gd name="T0" fmla="*/ 245 w 274"/>
              <a:gd name="T1" fmla="*/ 52 h 111"/>
              <a:gd name="T2" fmla="*/ 240 w 274"/>
              <a:gd name="T3" fmla="*/ 52 h 111"/>
              <a:gd name="T4" fmla="*/ 185 w 274"/>
              <a:gd name="T5" fmla="*/ 0 h 111"/>
              <a:gd name="T6" fmla="*/ 131 w 274"/>
              <a:gd name="T7" fmla="*/ 41 h 111"/>
              <a:gd name="T8" fmla="*/ 102 w 274"/>
              <a:gd name="T9" fmla="*/ 29 h 111"/>
              <a:gd name="T10" fmla="*/ 61 w 274"/>
              <a:gd name="T11" fmla="*/ 66 h 111"/>
              <a:gd name="T12" fmla="*/ 41 w 274"/>
              <a:gd name="T13" fmla="*/ 75 h 111"/>
              <a:gd name="T14" fmla="*/ 23 w 274"/>
              <a:gd name="T15" fmla="*/ 65 h 111"/>
              <a:gd name="T16" fmla="*/ 0 w 274"/>
              <a:gd name="T17" fmla="*/ 88 h 111"/>
              <a:gd name="T18" fmla="*/ 23 w 274"/>
              <a:gd name="T19" fmla="*/ 111 h 111"/>
              <a:gd name="T20" fmla="*/ 29 w 274"/>
              <a:gd name="T21" fmla="*/ 111 h 111"/>
              <a:gd name="T22" fmla="*/ 104 w 274"/>
              <a:gd name="T23" fmla="*/ 111 h 111"/>
              <a:gd name="T24" fmla="*/ 146 w 274"/>
              <a:gd name="T25" fmla="*/ 111 h 111"/>
              <a:gd name="T26" fmla="*/ 247 w 274"/>
              <a:gd name="T27" fmla="*/ 111 h 111"/>
              <a:gd name="T28" fmla="*/ 247 w 274"/>
              <a:gd name="T29" fmla="*/ 111 h 111"/>
              <a:gd name="T30" fmla="*/ 274 w 274"/>
              <a:gd name="T31" fmla="*/ 81 h 111"/>
              <a:gd name="T32" fmla="*/ 245 w 274"/>
              <a:gd name="T33" fmla="*/ 52 h 111"/>
              <a:gd name="connsiteX0" fmla="*/ 8942 w 10000"/>
              <a:gd name="connsiteY0" fmla="*/ 4685 h 12999"/>
              <a:gd name="connsiteX1" fmla="*/ 8759 w 10000"/>
              <a:gd name="connsiteY1" fmla="*/ 4685 h 12999"/>
              <a:gd name="connsiteX2" fmla="*/ 6752 w 10000"/>
              <a:gd name="connsiteY2" fmla="*/ 0 h 12999"/>
              <a:gd name="connsiteX3" fmla="*/ 4781 w 10000"/>
              <a:gd name="connsiteY3" fmla="*/ 3694 h 12999"/>
              <a:gd name="connsiteX4" fmla="*/ 3723 w 10000"/>
              <a:gd name="connsiteY4" fmla="*/ 2613 h 12999"/>
              <a:gd name="connsiteX5" fmla="*/ 2226 w 10000"/>
              <a:gd name="connsiteY5" fmla="*/ 5946 h 12999"/>
              <a:gd name="connsiteX6" fmla="*/ 1496 w 10000"/>
              <a:gd name="connsiteY6" fmla="*/ 6757 h 12999"/>
              <a:gd name="connsiteX7" fmla="*/ 839 w 10000"/>
              <a:gd name="connsiteY7" fmla="*/ 5856 h 12999"/>
              <a:gd name="connsiteX8" fmla="*/ 0 w 10000"/>
              <a:gd name="connsiteY8" fmla="*/ 7928 h 12999"/>
              <a:gd name="connsiteX9" fmla="*/ 839 w 10000"/>
              <a:gd name="connsiteY9" fmla="*/ 10000 h 12999"/>
              <a:gd name="connsiteX10" fmla="*/ 1058 w 10000"/>
              <a:gd name="connsiteY10" fmla="*/ 10000 h 12999"/>
              <a:gd name="connsiteX11" fmla="*/ 3774 w 10000"/>
              <a:gd name="connsiteY11" fmla="*/ 9279 h 12999"/>
              <a:gd name="connsiteX12" fmla="*/ 7409 w 10000"/>
              <a:gd name="connsiteY12" fmla="*/ 12996 h 12999"/>
              <a:gd name="connsiteX13" fmla="*/ 9015 w 10000"/>
              <a:gd name="connsiteY13" fmla="*/ 10000 h 12999"/>
              <a:gd name="connsiteX14" fmla="*/ 9015 w 10000"/>
              <a:gd name="connsiteY14" fmla="*/ 10000 h 12999"/>
              <a:gd name="connsiteX15" fmla="*/ 10000 w 10000"/>
              <a:gd name="connsiteY15" fmla="*/ 7297 h 12999"/>
              <a:gd name="connsiteX16" fmla="*/ 8942 w 10000"/>
              <a:gd name="connsiteY16" fmla="*/ 4685 h 12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2999">
                <a:moveTo>
                  <a:pt x="8942" y="4685"/>
                </a:moveTo>
                <a:lnTo>
                  <a:pt x="8759" y="4685"/>
                </a:lnTo>
                <a:cubicBezTo>
                  <a:pt x="8723" y="2072"/>
                  <a:pt x="7810" y="0"/>
                  <a:pt x="6752" y="0"/>
                </a:cubicBezTo>
                <a:cubicBezTo>
                  <a:pt x="5803" y="0"/>
                  <a:pt x="5000" y="1532"/>
                  <a:pt x="4781" y="3694"/>
                </a:cubicBezTo>
                <a:cubicBezTo>
                  <a:pt x="4489" y="2973"/>
                  <a:pt x="4124" y="2613"/>
                  <a:pt x="3723" y="2613"/>
                </a:cubicBezTo>
                <a:cubicBezTo>
                  <a:pt x="2920" y="2613"/>
                  <a:pt x="2299" y="4054"/>
                  <a:pt x="2226" y="5946"/>
                </a:cubicBezTo>
                <a:cubicBezTo>
                  <a:pt x="1934" y="6036"/>
                  <a:pt x="1715" y="6306"/>
                  <a:pt x="1496" y="6757"/>
                </a:cubicBezTo>
                <a:cubicBezTo>
                  <a:pt x="1350" y="6216"/>
                  <a:pt x="1095" y="5856"/>
                  <a:pt x="839" y="5856"/>
                </a:cubicBezTo>
                <a:cubicBezTo>
                  <a:pt x="365" y="5856"/>
                  <a:pt x="0" y="6757"/>
                  <a:pt x="0" y="7928"/>
                </a:cubicBezTo>
                <a:cubicBezTo>
                  <a:pt x="0" y="9099"/>
                  <a:pt x="365" y="10000"/>
                  <a:pt x="839" y="10000"/>
                </a:cubicBezTo>
                <a:cubicBezTo>
                  <a:pt x="912" y="10000"/>
                  <a:pt x="569" y="10120"/>
                  <a:pt x="1058" y="10000"/>
                </a:cubicBezTo>
                <a:cubicBezTo>
                  <a:pt x="1547" y="9880"/>
                  <a:pt x="2716" y="8780"/>
                  <a:pt x="3774" y="9279"/>
                </a:cubicBezTo>
                <a:cubicBezTo>
                  <a:pt x="4833" y="9778"/>
                  <a:pt x="6536" y="12876"/>
                  <a:pt x="7409" y="12996"/>
                </a:cubicBezTo>
                <a:cubicBezTo>
                  <a:pt x="8282" y="13116"/>
                  <a:pt x="8747" y="10499"/>
                  <a:pt x="9015" y="10000"/>
                </a:cubicBezTo>
                <a:lnTo>
                  <a:pt x="9015" y="10000"/>
                </a:lnTo>
                <a:cubicBezTo>
                  <a:pt x="9562" y="9910"/>
                  <a:pt x="10000" y="8739"/>
                  <a:pt x="10000" y="7297"/>
                </a:cubicBezTo>
                <a:cubicBezTo>
                  <a:pt x="10000" y="5856"/>
                  <a:pt x="9526" y="4685"/>
                  <a:pt x="8942" y="4685"/>
                </a:cubicBezTo>
                <a:close/>
              </a:path>
            </a:pathLst>
          </a:custGeom>
          <a:gradFill>
            <a:gsLst>
              <a:gs pos="0">
                <a:schemeClr val="bg1">
                  <a:alpha val="0"/>
                </a:schemeClr>
              </a:gs>
              <a:gs pos="49000">
                <a:schemeClr val="bg1">
                  <a:alpha val="88000"/>
                </a:schemeClr>
              </a:gs>
            </a:gsLst>
            <a:lin ang="0" scaled="1"/>
          </a:gradFill>
          <a:ln>
            <a:noFill/>
          </a:ln>
        </p:spPr>
        <p:txBody>
          <a:bodyPr vert="horz" wrap="square" lIns="91440" tIns="45720" rIns="91440" bIns="45720" numCol="1" anchor="t" anchorCtr="0" compatLnSpc="1"/>
          <a:lstStyle/>
          <a:p>
            <a:endParaRPr lang="en-US"/>
          </a:p>
        </p:txBody>
      </p:sp>
      <p:sp>
        <p:nvSpPr>
          <p:cNvPr id="12" name="任意多边形: 形状 11"/>
          <p:cNvSpPr/>
          <p:nvPr userDrawn="1"/>
        </p:nvSpPr>
        <p:spPr>
          <a:xfrm flipH="1" flipV="1">
            <a:off x="5397581" y="3915119"/>
            <a:ext cx="7073793" cy="2679039"/>
          </a:xfrm>
          <a:custGeom>
            <a:gdLst>
              <a:gd name="connsiteX0" fmla="*/ 3472554 w 7073793"/>
              <a:gd name="connsiteY0" fmla="*/ 1968906 h 2679039"/>
              <a:gd name="connsiteX1" fmla="*/ 1818574 w 7073793"/>
              <a:gd name="connsiteY1" fmla="*/ 2678903 h 2679039"/>
              <a:gd name="connsiteX2" fmla="*/ 672 w 7073793"/>
              <a:gd name="connsiteY2" fmla="*/ 1036473 h 2679039"/>
              <a:gd name="connsiteX3" fmla="*/ 29441 w 7073793"/>
              <a:gd name="connsiteY3" fmla="*/ 0 h 2679039"/>
              <a:gd name="connsiteX4" fmla="*/ 7073793 w 7073793"/>
              <a:gd name="connsiteY4" fmla="*/ 10637 h 2679039"/>
              <a:gd name="connsiteX5" fmla="*/ 5556396 w 7073793"/>
              <a:gd name="connsiteY5" fmla="*/ 2121337 h 2679039"/>
              <a:gd name="connsiteX6" fmla="*/ 3472554 w 7073793"/>
              <a:gd name="connsiteY6" fmla="*/ 1968906 h 2679039"/>
              <a:gd name="connsiteX7" fmla="*/ 3473593 w 7074832"/>
              <a:gd name="connsiteY7" fmla="*/ 1984146 h 2694279"/>
              <a:gd name="connsiteX8" fmla="*/ 3473593 w 7083710"/>
              <a:gd name="connsiteY8" fmla="*/ 2518205 h 3228338"/>
              <a:gd name="connsiteX9" fmla="*/ 3473593 w 7083710"/>
              <a:gd name="connsiteY9" fmla="*/ 2518205 h 3228338"/>
              <a:gd name="connsiteX10" fmla="*/ 1812938 w 6330683"/>
              <a:gd name="connsiteY10" fmla="*/ 2829696 h 2830583"/>
              <a:gd name="connsiteX11" fmla="*/ 1450081 w 5967826"/>
              <a:gd name="connsiteY11" fmla="*/ 2786153 h 27867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73793" h="2679039">
                <a:moveTo>
                  <a:pt x="3472554" y="1968906"/>
                </a:moveTo>
                <a:cubicBezTo>
                  <a:pt x="2814024" y="2078344"/>
                  <a:pt x="2435321" y="2689529"/>
                  <a:pt x="1818574" y="2678903"/>
                </a:cubicBezTo>
                <a:cubicBezTo>
                  <a:pt x="1219511" y="2668582"/>
                  <a:pt x="-33148" y="2017603"/>
                  <a:pt x="672" y="1036473"/>
                </a:cubicBezTo>
                <a:cubicBezTo>
                  <a:pt x="102" y="685902"/>
                  <a:pt x="30011" y="350571"/>
                  <a:pt x="29441" y="0"/>
                </a:cubicBezTo>
                <a:lnTo>
                  <a:pt x="7073793" y="10637"/>
                </a:lnTo>
                <a:cubicBezTo>
                  <a:pt x="6931978" y="1486561"/>
                  <a:pt x="6257504" y="1524302"/>
                  <a:pt x="5556396" y="2121337"/>
                </a:cubicBezTo>
                <a:cubicBezTo>
                  <a:pt x="5053478" y="2359755"/>
                  <a:pt x="4131084" y="1859468"/>
                  <a:pt x="3472554" y="1968906"/>
                </a:cubicBezTo>
                <a:close/>
              </a:path>
            </a:pathLst>
          </a:custGeom>
          <a:gradFill>
            <a:gsLst>
              <a:gs pos="0">
                <a:schemeClr val="accent1">
                  <a:lumMod val="60000"/>
                  <a:lumOff val="40000"/>
                </a:schemeClr>
              </a:gs>
              <a:gs pos="56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3" name="Group 386"/>
          <p:cNvGrpSpPr/>
          <p:nvPr userDrawn="1"/>
        </p:nvGrpSpPr>
        <p:grpSpPr>
          <a:xfrm>
            <a:off x="9566486" y="5459298"/>
            <a:ext cx="982028" cy="1127240"/>
            <a:chOff x="271463" y="5253039"/>
            <a:chExt cx="633413" cy="727075"/>
          </a:xfrm>
        </p:grpSpPr>
        <p:sp>
          <p:nvSpPr>
            <p:cNvPr id="14" name="Oval 496"/>
            <p:cNvSpPr>
              <a:spLocks noChangeArrowheads="1"/>
            </p:cNvSpPr>
            <p:nvPr/>
          </p:nvSpPr>
          <p:spPr bwMode="auto">
            <a:xfrm>
              <a:off x="333376" y="5554664"/>
              <a:ext cx="38100" cy="381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Rectangle 497"/>
            <p:cNvSpPr>
              <a:spLocks noChangeArrowheads="1"/>
            </p:cNvSpPr>
            <p:nvPr/>
          </p:nvSpPr>
          <p:spPr bwMode="auto">
            <a:xfrm>
              <a:off x="427038" y="5253039"/>
              <a:ext cx="477838" cy="16351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6" name="Rectangle 498"/>
            <p:cNvSpPr>
              <a:spLocks noChangeArrowheads="1"/>
            </p:cNvSpPr>
            <p:nvPr/>
          </p:nvSpPr>
          <p:spPr bwMode="auto">
            <a:xfrm>
              <a:off x="427038" y="5416551"/>
              <a:ext cx="477838" cy="563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 name="Freeform 499"/>
            <p:cNvSpPr/>
            <p:nvPr/>
          </p:nvSpPr>
          <p:spPr bwMode="auto">
            <a:xfrm>
              <a:off x="563563" y="5270501"/>
              <a:ext cx="201613" cy="128588"/>
            </a:xfrm>
            <a:custGeom>
              <a:gdLst>
                <a:gd name="T0" fmla="*/ 63 w 127"/>
                <a:gd name="T1" fmla="*/ 0 h 81"/>
                <a:gd name="T2" fmla="*/ 0 w 127"/>
                <a:gd name="T3" fmla="*/ 81 h 81"/>
                <a:gd name="T4" fmla="*/ 127 w 127"/>
                <a:gd name="T5" fmla="*/ 81 h 81"/>
                <a:gd name="T6" fmla="*/ 63 w 127"/>
                <a:gd name="T7" fmla="*/ 0 h 81"/>
              </a:gdLst>
              <a:cxnLst>
                <a:cxn ang="0">
                  <a:pos x="T0" y="T1"/>
                </a:cxn>
                <a:cxn ang="0">
                  <a:pos x="T2" y="T3"/>
                </a:cxn>
                <a:cxn ang="0">
                  <a:pos x="T4" y="T5"/>
                </a:cxn>
                <a:cxn ang="0">
                  <a:pos x="T6" y="T7"/>
                </a:cxn>
              </a:cxnLst>
              <a:rect l="0" t="0" r="r" b="b"/>
              <a:pathLst>
                <a:path w="127" h="81">
                  <a:moveTo>
                    <a:pt x="63" y="0"/>
                  </a:moveTo>
                  <a:lnTo>
                    <a:pt x="0" y="81"/>
                  </a:lnTo>
                  <a:lnTo>
                    <a:pt x="127" y="81"/>
                  </a:lnTo>
                  <a:lnTo>
                    <a:pt x="6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Rectangle 500"/>
            <p:cNvSpPr>
              <a:spLocks noChangeArrowheads="1"/>
            </p:cNvSpPr>
            <p:nvPr/>
          </p:nvSpPr>
          <p:spPr bwMode="auto">
            <a:xfrm>
              <a:off x="8032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 name="Freeform 501"/>
            <p:cNvSpPr/>
            <p:nvPr/>
          </p:nvSpPr>
          <p:spPr bwMode="auto">
            <a:xfrm>
              <a:off x="803276" y="5305426"/>
              <a:ext cx="55563" cy="41275"/>
            </a:xfrm>
            <a:custGeom>
              <a:gdLst>
                <a:gd name="T0" fmla="*/ 35 w 35"/>
                <a:gd name="T1" fmla="*/ 26 h 26"/>
                <a:gd name="T2" fmla="*/ 0 w 35"/>
                <a:gd name="T3" fmla="*/ 26 h 26"/>
                <a:gd name="T4" fmla="*/ 18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8"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Rectangle 502"/>
            <p:cNvSpPr>
              <a:spLocks noChangeArrowheads="1"/>
            </p:cNvSpPr>
            <p:nvPr/>
          </p:nvSpPr>
          <p:spPr bwMode="auto">
            <a:xfrm>
              <a:off x="817563" y="5364164"/>
              <a:ext cx="26988"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1" name="Rectangle 503"/>
            <p:cNvSpPr>
              <a:spLocks noChangeArrowheads="1"/>
            </p:cNvSpPr>
            <p:nvPr/>
          </p:nvSpPr>
          <p:spPr bwMode="auto">
            <a:xfrm>
              <a:off x="4730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2" name="Freeform 504"/>
            <p:cNvSpPr/>
            <p:nvPr/>
          </p:nvSpPr>
          <p:spPr bwMode="auto">
            <a:xfrm>
              <a:off x="473076" y="5305426"/>
              <a:ext cx="55563" cy="41275"/>
            </a:xfrm>
            <a:custGeom>
              <a:gdLst>
                <a:gd name="T0" fmla="*/ 35 w 35"/>
                <a:gd name="T1" fmla="*/ 26 h 26"/>
                <a:gd name="T2" fmla="*/ 0 w 35"/>
                <a:gd name="T3" fmla="*/ 26 h 26"/>
                <a:gd name="T4" fmla="*/ 17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7"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Rectangle 505"/>
            <p:cNvSpPr>
              <a:spLocks noChangeArrowheads="1"/>
            </p:cNvSpPr>
            <p:nvPr/>
          </p:nvSpPr>
          <p:spPr bwMode="auto">
            <a:xfrm>
              <a:off x="487363" y="5364164"/>
              <a:ext cx="23813"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4" name="Freeform 506"/>
            <p:cNvSpPr/>
            <p:nvPr/>
          </p:nvSpPr>
          <p:spPr bwMode="auto">
            <a:xfrm>
              <a:off x="642938" y="5329239"/>
              <a:ext cx="42863" cy="69850"/>
            </a:xfrm>
            <a:custGeom>
              <a:gdLst>
                <a:gd name="T0" fmla="*/ 6 w 12"/>
                <a:gd name="T1" fmla="*/ 0 h 20"/>
                <a:gd name="T2" fmla="*/ 0 w 12"/>
                <a:gd name="T3" fmla="*/ 5 h 20"/>
                <a:gd name="T4" fmla="*/ 0 w 12"/>
                <a:gd name="T5" fmla="*/ 20 h 20"/>
                <a:gd name="T6" fmla="*/ 12 w 12"/>
                <a:gd name="T7" fmla="*/ 20 h 20"/>
                <a:gd name="T8" fmla="*/ 12 w 12"/>
                <a:gd name="T9" fmla="*/ 5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5"/>
                  </a:cubicBezTo>
                  <a:cubicBezTo>
                    <a:pt x="0" y="20"/>
                    <a:pt x="0" y="20"/>
                    <a:pt x="0" y="20"/>
                  </a:cubicBezTo>
                  <a:cubicBezTo>
                    <a:pt x="12" y="20"/>
                    <a:pt x="12" y="20"/>
                    <a:pt x="12" y="20"/>
                  </a:cubicBezTo>
                  <a:cubicBezTo>
                    <a:pt x="12" y="5"/>
                    <a:pt x="12" y="5"/>
                    <a:pt x="12" y="5"/>
                  </a:cubicBezTo>
                  <a:cubicBezTo>
                    <a:pt x="12" y="2"/>
                    <a:pt x="10"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507"/>
            <p:cNvSpPr/>
            <p:nvPr/>
          </p:nvSpPr>
          <p:spPr bwMode="auto">
            <a:xfrm>
              <a:off x="449263"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508"/>
            <p:cNvSpPr/>
            <p:nvPr/>
          </p:nvSpPr>
          <p:spPr bwMode="auto">
            <a:xfrm>
              <a:off x="83820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509"/>
            <p:cNvSpPr/>
            <p:nvPr/>
          </p:nvSpPr>
          <p:spPr bwMode="auto">
            <a:xfrm>
              <a:off x="76835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510"/>
            <p:cNvSpPr/>
            <p:nvPr/>
          </p:nvSpPr>
          <p:spPr bwMode="auto">
            <a:xfrm>
              <a:off x="522288" y="5467351"/>
              <a:ext cx="38100" cy="73025"/>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511"/>
            <p:cNvSpPr/>
            <p:nvPr/>
          </p:nvSpPr>
          <p:spPr bwMode="auto">
            <a:xfrm>
              <a:off x="449263"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512"/>
            <p:cNvSpPr/>
            <p:nvPr/>
          </p:nvSpPr>
          <p:spPr bwMode="auto">
            <a:xfrm>
              <a:off x="83820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513"/>
            <p:cNvSpPr/>
            <p:nvPr/>
          </p:nvSpPr>
          <p:spPr bwMode="auto">
            <a:xfrm>
              <a:off x="76835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514"/>
            <p:cNvSpPr/>
            <p:nvPr/>
          </p:nvSpPr>
          <p:spPr bwMode="auto">
            <a:xfrm>
              <a:off x="522288" y="5589589"/>
              <a:ext cx="38100" cy="71438"/>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515"/>
            <p:cNvSpPr/>
            <p:nvPr/>
          </p:nvSpPr>
          <p:spPr bwMode="auto">
            <a:xfrm>
              <a:off x="449263"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516"/>
            <p:cNvSpPr/>
            <p:nvPr/>
          </p:nvSpPr>
          <p:spPr bwMode="auto">
            <a:xfrm>
              <a:off x="83820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517"/>
            <p:cNvSpPr/>
            <p:nvPr/>
          </p:nvSpPr>
          <p:spPr bwMode="auto">
            <a:xfrm>
              <a:off x="76835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518"/>
            <p:cNvSpPr/>
            <p:nvPr/>
          </p:nvSpPr>
          <p:spPr bwMode="auto">
            <a:xfrm>
              <a:off x="522288" y="571341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2"/>
                    <a:pt x="0" y="6"/>
                  </a:cubicBezTo>
                  <a:cubicBezTo>
                    <a:pt x="0" y="20"/>
                    <a:pt x="0" y="20"/>
                    <a:pt x="0" y="20"/>
                  </a:cubicBezTo>
                  <a:cubicBezTo>
                    <a:pt x="11" y="20"/>
                    <a:pt x="11" y="20"/>
                    <a:pt x="11" y="20"/>
                  </a:cubicBezTo>
                  <a:cubicBezTo>
                    <a:pt x="11" y="6"/>
                    <a:pt x="11" y="6"/>
                    <a:pt x="11" y="6"/>
                  </a:cubicBezTo>
                  <a:cubicBezTo>
                    <a:pt x="11"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519"/>
            <p:cNvSpPr/>
            <p:nvPr/>
          </p:nvSpPr>
          <p:spPr bwMode="auto">
            <a:xfrm>
              <a:off x="449263"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520"/>
            <p:cNvSpPr/>
            <p:nvPr/>
          </p:nvSpPr>
          <p:spPr bwMode="auto">
            <a:xfrm>
              <a:off x="83820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521"/>
            <p:cNvSpPr/>
            <p:nvPr/>
          </p:nvSpPr>
          <p:spPr bwMode="auto">
            <a:xfrm>
              <a:off x="76835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522"/>
            <p:cNvSpPr/>
            <p:nvPr/>
          </p:nvSpPr>
          <p:spPr bwMode="auto">
            <a:xfrm>
              <a:off x="522288" y="583406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3"/>
                    <a:pt x="0" y="6"/>
                  </a:cubicBezTo>
                  <a:cubicBezTo>
                    <a:pt x="0" y="20"/>
                    <a:pt x="0" y="20"/>
                    <a:pt x="0" y="20"/>
                  </a:cubicBezTo>
                  <a:cubicBezTo>
                    <a:pt x="11" y="20"/>
                    <a:pt x="11" y="20"/>
                    <a:pt x="11" y="20"/>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Rectangle 523"/>
            <p:cNvSpPr>
              <a:spLocks noChangeArrowheads="1"/>
            </p:cNvSpPr>
            <p:nvPr/>
          </p:nvSpPr>
          <p:spPr bwMode="auto">
            <a:xfrm>
              <a:off x="427038" y="5432426"/>
              <a:ext cx="477838" cy="7938"/>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2" name="Freeform 524"/>
            <p:cNvSpPr/>
            <p:nvPr/>
          </p:nvSpPr>
          <p:spPr bwMode="auto">
            <a:xfrm>
              <a:off x="625476" y="5454651"/>
              <a:ext cx="80963" cy="85725"/>
            </a:xfrm>
            <a:custGeom>
              <a:gdLst>
                <a:gd name="T0" fmla="*/ 11 w 23"/>
                <a:gd name="T1" fmla="*/ 0 h 25"/>
                <a:gd name="T2" fmla="*/ 0 w 23"/>
                <a:gd name="T3" fmla="*/ 11 h 25"/>
                <a:gd name="T4" fmla="*/ 0 w 23"/>
                <a:gd name="T5" fmla="*/ 25 h 25"/>
                <a:gd name="T6" fmla="*/ 23 w 23"/>
                <a:gd name="T7" fmla="*/ 25 h 25"/>
                <a:gd name="T8" fmla="*/ 23 w 23"/>
                <a:gd name="T9" fmla="*/ 11 h 25"/>
                <a:gd name="T10" fmla="*/ 11 w 23"/>
                <a:gd name="T11" fmla="*/ 0 h 25"/>
              </a:gdLst>
              <a:cxnLst>
                <a:cxn ang="0">
                  <a:pos x="T0" y="T1"/>
                </a:cxn>
                <a:cxn ang="0">
                  <a:pos x="T2" y="T3"/>
                </a:cxn>
                <a:cxn ang="0">
                  <a:pos x="T4" y="T5"/>
                </a:cxn>
                <a:cxn ang="0">
                  <a:pos x="T6" y="T7"/>
                </a:cxn>
                <a:cxn ang="0">
                  <a:pos x="T8" y="T9"/>
                </a:cxn>
                <a:cxn ang="0">
                  <a:pos x="T10" y="T11"/>
                </a:cxn>
              </a:cxnLst>
              <a:rect l="0" t="0" r="r" b="b"/>
              <a:pathLst>
                <a:path w="23" h="25">
                  <a:moveTo>
                    <a:pt x="11" y="0"/>
                  </a:moveTo>
                  <a:cubicBezTo>
                    <a:pt x="5" y="0"/>
                    <a:pt x="0" y="5"/>
                    <a:pt x="0" y="11"/>
                  </a:cubicBezTo>
                  <a:cubicBezTo>
                    <a:pt x="0" y="25"/>
                    <a:pt x="0" y="25"/>
                    <a:pt x="0" y="25"/>
                  </a:cubicBezTo>
                  <a:cubicBezTo>
                    <a:pt x="23" y="25"/>
                    <a:pt x="23" y="25"/>
                    <a:pt x="23" y="25"/>
                  </a:cubicBezTo>
                  <a:cubicBezTo>
                    <a:pt x="23" y="11"/>
                    <a:pt x="23" y="11"/>
                    <a:pt x="23" y="11"/>
                  </a:cubicBezTo>
                  <a:cubicBezTo>
                    <a:pt x="23" y="5"/>
                    <a:pt x="18" y="0"/>
                    <a:pt x="11"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Rectangle 525"/>
            <p:cNvSpPr>
              <a:spLocks noChangeArrowheads="1"/>
            </p:cNvSpPr>
            <p:nvPr/>
          </p:nvSpPr>
          <p:spPr bwMode="auto">
            <a:xfrm>
              <a:off x="663576" y="5449889"/>
              <a:ext cx="4763" cy="90488"/>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4" name="Rectangle 526"/>
            <p:cNvSpPr>
              <a:spLocks noChangeArrowheads="1"/>
            </p:cNvSpPr>
            <p:nvPr/>
          </p:nvSpPr>
          <p:spPr bwMode="auto">
            <a:xfrm>
              <a:off x="619126" y="5484814"/>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5" name="Rectangle 527"/>
            <p:cNvSpPr>
              <a:spLocks noChangeArrowheads="1"/>
            </p:cNvSpPr>
            <p:nvPr/>
          </p:nvSpPr>
          <p:spPr bwMode="auto">
            <a:xfrm>
              <a:off x="619126" y="5513389"/>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6" name="Freeform 528"/>
            <p:cNvSpPr/>
            <p:nvPr/>
          </p:nvSpPr>
          <p:spPr bwMode="auto">
            <a:xfrm>
              <a:off x="577851" y="5557839"/>
              <a:ext cx="173038" cy="20638"/>
            </a:xfrm>
            <a:custGeom>
              <a:gdLst>
                <a:gd name="T0" fmla="*/ 109 w 109"/>
                <a:gd name="T1" fmla="*/ 13 h 13"/>
                <a:gd name="T2" fmla="*/ 0 w 109"/>
                <a:gd name="T3" fmla="*/ 13 h 13"/>
                <a:gd name="T4" fmla="*/ 19 w 109"/>
                <a:gd name="T5" fmla="*/ 0 h 13"/>
                <a:gd name="T6" fmla="*/ 89 w 109"/>
                <a:gd name="T7" fmla="*/ 0 h 13"/>
                <a:gd name="T8" fmla="*/ 109 w 109"/>
                <a:gd name="T9" fmla="*/ 13 h 13"/>
              </a:gdLst>
              <a:cxnLst>
                <a:cxn ang="0">
                  <a:pos x="T0" y="T1"/>
                </a:cxn>
                <a:cxn ang="0">
                  <a:pos x="T2" y="T3"/>
                </a:cxn>
                <a:cxn ang="0">
                  <a:pos x="T4" y="T5"/>
                </a:cxn>
                <a:cxn ang="0">
                  <a:pos x="T6" y="T7"/>
                </a:cxn>
                <a:cxn ang="0">
                  <a:pos x="T8" y="T9"/>
                </a:cxn>
              </a:cxnLst>
              <a:rect l="0" t="0" r="r" b="b"/>
              <a:pathLst>
                <a:path w="109" h="13">
                  <a:moveTo>
                    <a:pt x="109" y="13"/>
                  </a:moveTo>
                  <a:lnTo>
                    <a:pt x="0" y="13"/>
                  </a:lnTo>
                  <a:lnTo>
                    <a:pt x="19" y="0"/>
                  </a:lnTo>
                  <a:lnTo>
                    <a:pt x="89" y="0"/>
                  </a:lnTo>
                  <a:lnTo>
                    <a:pt x="109" y="13"/>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Rectangle 529"/>
            <p:cNvSpPr>
              <a:spLocks noChangeArrowheads="1"/>
            </p:cNvSpPr>
            <p:nvPr/>
          </p:nvSpPr>
          <p:spPr bwMode="auto">
            <a:xfrm>
              <a:off x="633413" y="5589589"/>
              <a:ext cx="65088"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8" name="Rectangle 530"/>
            <p:cNvSpPr>
              <a:spLocks noChangeArrowheads="1"/>
            </p:cNvSpPr>
            <p:nvPr/>
          </p:nvSpPr>
          <p:spPr bwMode="auto">
            <a:xfrm>
              <a:off x="587376"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9" name="Rectangle 531"/>
            <p:cNvSpPr>
              <a:spLocks noChangeArrowheads="1"/>
            </p:cNvSpPr>
            <p:nvPr/>
          </p:nvSpPr>
          <p:spPr bwMode="auto">
            <a:xfrm>
              <a:off x="581026"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0" name="Rectangle 532"/>
            <p:cNvSpPr>
              <a:spLocks noChangeArrowheads="1"/>
            </p:cNvSpPr>
            <p:nvPr/>
          </p:nvSpPr>
          <p:spPr bwMode="auto">
            <a:xfrm>
              <a:off x="712788"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1" name="Rectangle 533"/>
            <p:cNvSpPr>
              <a:spLocks noChangeArrowheads="1"/>
            </p:cNvSpPr>
            <p:nvPr/>
          </p:nvSpPr>
          <p:spPr bwMode="auto">
            <a:xfrm>
              <a:off x="706438"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2" name="Freeform 534"/>
            <p:cNvSpPr/>
            <p:nvPr/>
          </p:nvSpPr>
          <p:spPr bwMode="auto">
            <a:xfrm>
              <a:off x="577851" y="5681664"/>
              <a:ext cx="173038" cy="22225"/>
            </a:xfrm>
            <a:custGeom>
              <a:gdLst>
                <a:gd name="T0" fmla="*/ 109 w 109"/>
                <a:gd name="T1" fmla="*/ 14 h 14"/>
                <a:gd name="T2" fmla="*/ 0 w 109"/>
                <a:gd name="T3" fmla="*/ 14 h 14"/>
                <a:gd name="T4" fmla="*/ 19 w 109"/>
                <a:gd name="T5" fmla="*/ 0 h 14"/>
                <a:gd name="T6" fmla="*/ 89 w 109"/>
                <a:gd name="T7" fmla="*/ 0 h 14"/>
                <a:gd name="T8" fmla="*/ 109 w 109"/>
                <a:gd name="T9" fmla="*/ 14 h 14"/>
              </a:gdLst>
              <a:cxnLst>
                <a:cxn ang="0">
                  <a:pos x="T0" y="T1"/>
                </a:cxn>
                <a:cxn ang="0">
                  <a:pos x="T2" y="T3"/>
                </a:cxn>
                <a:cxn ang="0">
                  <a:pos x="T4" y="T5"/>
                </a:cxn>
                <a:cxn ang="0">
                  <a:pos x="T6" y="T7"/>
                </a:cxn>
                <a:cxn ang="0">
                  <a:pos x="T8" y="T9"/>
                </a:cxn>
              </a:cxnLst>
              <a:rect l="0" t="0" r="r" b="b"/>
              <a:pathLst>
                <a:path w="109" h="14">
                  <a:moveTo>
                    <a:pt x="109" y="14"/>
                  </a:moveTo>
                  <a:lnTo>
                    <a:pt x="0" y="14"/>
                  </a:lnTo>
                  <a:lnTo>
                    <a:pt x="19" y="0"/>
                  </a:lnTo>
                  <a:lnTo>
                    <a:pt x="89" y="0"/>
                  </a:lnTo>
                  <a:lnTo>
                    <a:pt x="109" y="14"/>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Rectangle 535"/>
            <p:cNvSpPr>
              <a:spLocks noChangeArrowheads="1"/>
            </p:cNvSpPr>
            <p:nvPr/>
          </p:nvSpPr>
          <p:spPr bwMode="auto">
            <a:xfrm>
              <a:off x="633413" y="5713414"/>
              <a:ext cx="65088"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4" name="Rectangle 536"/>
            <p:cNvSpPr>
              <a:spLocks noChangeArrowheads="1"/>
            </p:cNvSpPr>
            <p:nvPr/>
          </p:nvSpPr>
          <p:spPr bwMode="auto">
            <a:xfrm>
              <a:off x="587376" y="5713414"/>
              <a:ext cx="31750" cy="698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5" name="Rectangle 537"/>
            <p:cNvSpPr>
              <a:spLocks noChangeArrowheads="1"/>
            </p:cNvSpPr>
            <p:nvPr/>
          </p:nvSpPr>
          <p:spPr bwMode="auto">
            <a:xfrm>
              <a:off x="581026"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6" name="Rectangle 538"/>
            <p:cNvSpPr>
              <a:spLocks noChangeArrowheads="1"/>
            </p:cNvSpPr>
            <p:nvPr/>
          </p:nvSpPr>
          <p:spPr bwMode="auto">
            <a:xfrm>
              <a:off x="712788" y="5713414"/>
              <a:ext cx="31750"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7" name="Rectangle 539"/>
            <p:cNvSpPr>
              <a:spLocks noChangeArrowheads="1"/>
            </p:cNvSpPr>
            <p:nvPr/>
          </p:nvSpPr>
          <p:spPr bwMode="auto">
            <a:xfrm>
              <a:off x="706438"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8" name="Freeform 540"/>
            <p:cNvSpPr/>
            <p:nvPr/>
          </p:nvSpPr>
          <p:spPr bwMode="auto">
            <a:xfrm>
              <a:off x="615951" y="5813426"/>
              <a:ext cx="96838" cy="119063"/>
            </a:xfrm>
            <a:custGeom>
              <a:gdLst>
                <a:gd name="T0" fmla="*/ 14 w 28"/>
                <a:gd name="T1" fmla="*/ 0 h 34"/>
                <a:gd name="T2" fmla="*/ 0 w 28"/>
                <a:gd name="T3" fmla="*/ 14 h 34"/>
                <a:gd name="T4" fmla="*/ 0 w 28"/>
                <a:gd name="T5" fmla="*/ 34 h 34"/>
                <a:gd name="T6" fmla="*/ 28 w 28"/>
                <a:gd name="T7" fmla="*/ 34 h 34"/>
                <a:gd name="T8" fmla="*/ 28 w 28"/>
                <a:gd name="T9" fmla="*/ 14 h 34"/>
                <a:gd name="T10" fmla="*/ 14 w 28"/>
                <a:gd name="T11" fmla="*/ 0 h 34"/>
              </a:gdLst>
              <a:cxnLst>
                <a:cxn ang="0">
                  <a:pos x="T0" y="T1"/>
                </a:cxn>
                <a:cxn ang="0">
                  <a:pos x="T2" y="T3"/>
                </a:cxn>
                <a:cxn ang="0">
                  <a:pos x="T4" y="T5"/>
                </a:cxn>
                <a:cxn ang="0">
                  <a:pos x="T6" y="T7"/>
                </a:cxn>
                <a:cxn ang="0">
                  <a:pos x="T8" y="T9"/>
                </a:cxn>
                <a:cxn ang="0">
                  <a:pos x="T10" y="T11"/>
                </a:cxn>
              </a:cxnLst>
              <a:rect l="0" t="0" r="r" b="b"/>
              <a:pathLst>
                <a:path w="28" h="34">
                  <a:moveTo>
                    <a:pt x="14" y="0"/>
                  </a:moveTo>
                  <a:cubicBezTo>
                    <a:pt x="6" y="0"/>
                    <a:pt x="0" y="7"/>
                    <a:pt x="0" y="14"/>
                  </a:cubicBezTo>
                  <a:cubicBezTo>
                    <a:pt x="0" y="34"/>
                    <a:pt x="0" y="34"/>
                    <a:pt x="0" y="34"/>
                  </a:cubicBezTo>
                  <a:cubicBezTo>
                    <a:pt x="28" y="34"/>
                    <a:pt x="28" y="34"/>
                    <a:pt x="28" y="34"/>
                  </a:cubicBezTo>
                  <a:cubicBezTo>
                    <a:pt x="28" y="14"/>
                    <a:pt x="28" y="14"/>
                    <a:pt x="28" y="14"/>
                  </a:cubicBezTo>
                  <a:cubicBezTo>
                    <a:pt x="28" y="7"/>
                    <a:pt x="21" y="0"/>
                    <a:pt x="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Rectangle 541"/>
            <p:cNvSpPr>
              <a:spLocks noChangeArrowheads="1"/>
            </p:cNvSpPr>
            <p:nvPr/>
          </p:nvSpPr>
          <p:spPr bwMode="auto">
            <a:xfrm>
              <a:off x="598488" y="5938839"/>
              <a:ext cx="1317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0" name="Rectangle 542"/>
            <p:cNvSpPr>
              <a:spLocks noChangeArrowheads="1"/>
            </p:cNvSpPr>
            <p:nvPr/>
          </p:nvSpPr>
          <p:spPr bwMode="auto">
            <a:xfrm>
              <a:off x="581026" y="5956301"/>
              <a:ext cx="16351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1" name="Rectangle 543"/>
            <p:cNvSpPr>
              <a:spLocks noChangeArrowheads="1"/>
            </p:cNvSpPr>
            <p:nvPr/>
          </p:nvSpPr>
          <p:spPr bwMode="auto">
            <a:xfrm>
              <a:off x="560388" y="5970589"/>
              <a:ext cx="2079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2" name="Freeform 544"/>
            <p:cNvSpPr>
              <a:spLocks noEditPoints="1"/>
            </p:cNvSpPr>
            <p:nvPr/>
          </p:nvSpPr>
          <p:spPr bwMode="auto">
            <a:xfrm>
              <a:off x="271463" y="5426076"/>
              <a:ext cx="117475" cy="550863"/>
            </a:xfrm>
            <a:custGeom>
              <a:gdLst>
                <a:gd name="T0" fmla="*/ 3 w 34"/>
                <a:gd name="T1" fmla="*/ 11 h 159"/>
                <a:gd name="T2" fmla="*/ 25 w 34"/>
                <a:gd name="T3" fmla="*/ 11 h 159"/>
                <a:gd name="T4" fmla="*/ 21 w 34"/>
                <a:gd name="T5" fmla="*/ 20 h 159"/>
                <a:gd name="T6" fmla="*/ 14 w 34"/>
                <a:gd name="T7" fmla="*/ 4 h 159"/>
                <a:gd name="T8" fmla="*/ 33 w 34"/>
                <a:gd name="T9" fmla="*/ 40 h 159"/>
                <a:gd name="T10" fmla="*/ 32 w 34"/>
                <a:gd name="T11" fmla="*/ 39 h 159"/>
                <a:gd name="T12" fmla="*/ 27 w 34"/>
                <a:gd name="T13" fmla="*/ 30 h 159"/>
                <a:gd name="T14" fmla="*/ 29 w 34"/>
                <a:gd name="T15" fmla="*/ 29 h 159"/>
                <a:gd name="T16" fmla="*/ 27 w 34"/>
                <a:gd name="T17" fmla="*/ 28 h 159"/>
                <a:gd name="T18" fmla="*/ 26 w 34"/>
                <a:gd name="T19" fmla="*/ 22 h 159"/>
                <a:gd name="T20" fmla="*/ 19 w 34"/>
                <a:gd name="T21" fmla="*/ 23 h 159"/>
                <a:gd name="T22" fmla="*/ 18 w 34"/>
                <a:gd name="T23" fmla="*/ 28 h 159"/>
                <a:gd name="T24" fmla="*/ 18 w 34"/>
                <a:gd name="T25" fmla="*/ 30 h 159"/>
                <a:gd name="T26" fmla="*/ 19 w 34"/>
                <a:gd name="T27" fmla="*/ 32 h 159"/>
                <a:gd name="T28" fmla="*/ 15 w 34"/>
                <a:gd name="T29" fmla="*/ 40 h 159"/>
                <a:gd name="T30" fmla="*/ 13 w 34"/>
                <a:gd name="T31" fmla="*/ 41 h 159"/>
                <a:gd name="T32" fmla="*/ 33 w 34"/>
                <a:gd name="T33" fmla="*/ 42 h 159"/>
                <a:gd name="T34" fmla="*/ 33 w 34"/>
                <a:gd name="T35" fmla="*/ 40 h 159"/>
                <a:gd name="T36" fmla="*/ 10 w 34"/>
                <a:gd name="T37" fmla="*/ 62 h 159"/>
                <a:gd name="T38" fmla="*/ 8 w 34"/>
                <a:gd name="T39" fmla="*/ 58 h 159"/>
                <a:gd name="T40" fmla="*/ 3 w 34"/>
                <a:gd name="T41" fmla="*/ 13 h 159"/>
                <a:gd name="T42" fmla="*/ 1 w 34"/>
                <a:gd name="T43" fmla="*/ 62 h 159"/>
                <a:gd name="T44" fmla="*/ 0 w 34"/>
                <a:gd name="T45" fmla="*/ 62 h 159"/>
                <a:gd name="T46" fmla="*/ 0 w 34"/>
                <a:gd name="T47" fmla="*/ 63 h 159"/>
                <a:gd name="T48" fmla="*/ 0 w 34"/>
                <a:gd name="T49" fmla="*/ 63 h 159"/>
                <a:gd name="T50" fmla="*/ 1 w 34"/>
                <a:gd name="T51" fmla="*/ 64 h 159"/>
                <a:gd name="T52" fmla="*/ 3 w 34"/>
                <a:gd name="T53" fmla="*/ 132 h 159"/>
                <a:gd name="T54" fmla="*/ 0 w 34"/>
                <a:gd name="T55" fmla="*/ 159 h 159"/>
                <a:gd name="T56" fmla="*/ 8 w 34"/>
                <a:gd name="T57" fmla="*/ 159 h 159"/>
                <a:gd name="T58" fmla="*/ 11 w 34"/>
                <a:gd name="T59" fmla="*/ 132 h 159"/>
                <a:gd name="T60" fmla="*/ 8 w 34"/>
                <a:gd name="T61" fmla="*/ 68 h 159"/>
                <a:gd name="T62" fmla="*/ 10 w 34"/>
                <a:gd name="T63" fmla="*/ 63 h 159"/>
                <a:gd name="T64" fmla="*/ 11 w 34"/>
                <a:gd name="T65" fmla="*/ 63 h 159"/>
                <a:gd name="T66" fmla="*/ 11 w 34"/>
                <a:gd name="T67" fmla="*/ 63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159">
                  <a:moveTo>
                    <a:pt x="8" y="11"/>
                  </a:moveTo>
                  <a:cubicBezTo>
                    <a:pt x="3" y="11"/>
                    <a:pt x="3" y="11"/>
                    <a:pt x="3" y="11"/>
                  </a:cubicBezTo>
                  <a:cubicBezTo>
                    <a:pt x="3" y="5"/>
                    <a:pt x="8" y="0"/>
                    <a:pt x="14" y="0"/>
                  </a:cubicBezTo>
                  <a:cubicBezTo>
                    <a:pt x="20" y="0"/>
                    <a:pt x="25" y="5"/>
                    <a:pt x="25" y="11"/>
                  </a:cubicBezTo>
                  <a:cubicBezTo>
                    <a:pt x="25" y="20"/>
                    <a:pt x="25" y="20"/>
                    <a:pt x="25" y="20"/>
                  </a:cubicBezTo>
                  <a:cubicBezTo>
                    <a:pt x="21" y="20"/>
                    <a:pt x="21" y="20"/>
                    <a:pt x="21" y="20"/>
                  </a:cubicBezTo>
                  <a:cubicBezTo>
                    <a:pt x="21" y="11"/>
                    <a:pt x="21" y="11"/>
                    <a:pt x="21" y="11"/>
                  </a:cubicBezTo>
                  <a:cubicBezTo>
                    <a:pt x="21" y="7"/>
                    <a:pt x="18" y="4"/>
                    <a:pt x="14" y="4"/>
                  </a:cubicBezTo>
                  <a:cubicBezTo>
                    <a:pt x="11" y="4"/>
                    <a:pt x="8" y="7"/>
                    <a:pt x="8" y="11"/>
                  </a:cubicBezTo>
                  <a:close/>
                  <a:moveTo>
                    <a:pt x="33" y="40"/>
                  </a:moveTo>
                  <a:cubicBezTo>
                    <a:pt x="32" y="40"/>
                    <a:pt x="32" y="40"/>
                    <a:pt x="32" y="40"/>
                  </a:cubicBezTo>
                  <a:cubicBezTo>
                    <a:pt x="32" y="39"/>
                    <a:pt x="32" y="39"/>
                    <a:pt x="32" y="39"/>
                  </a:cubicBezTo>
                  <a:cubicBezTo>
                    <a:pt x="29" y="38"/>
                    <a:pt x="27" y="35"/>
                    <a:pt x="27" y="32"/>
                  </a:cubicBezTo>
                  <a:cubicBezTo>
                    <a:pt x="27" y="30"/>
                    <a:pt x="27" y="30"/>
                    <a:pt x="27" y="30"/>
                  </a:cubicBezTo>
                  <a:cubicBezTo>
                    <a:pt x="28" y="30"/>
                    <a:pt x="28" y="30"/>
                    <a:pt x="28" y="30"/>
                  </a:cubicBezTo>
                  <a:cubicBezTo>
                    <a:pt x="29" y="30"/>
                    <a:pt x="29" y="30"/>
                    <a:pt x="29" y="29"/>
                  </a:cubicBezTo>
                  <a:cubicBezTo>
                    <a:pt x="29" y="29"/>
                    <a:pt x="29" y="28"/>
                    <a:pt x="28" y="28"/>
                  </a:cubicBezTo>
                  <a:cubicBezTo>
                    <a:pt x="27" y="28"/>
                    <a:pt x="27" y="28"/>
                    <a:pt x="27" y="28"/>
                  </a:cubicBezTo>
                  <a:cubicBezTo>
                    <a:pt x="27" y="23"/>
                    <a:pt x="27" y="23"/>
                    <a:pt x="27" y="23"/>
                  </a:cubicBezTo>
                  <a:cubicBezTo>
                    <a:pt x="27" y="22"/>
                    <a:pt x="27" y="22"/>
                    <a:pt x="26" y="22"/>
                  </a:cubicBezTo>
                  <a:cubicBezTo>
                    <a:pt x="21" y="22"/>
                    <a:pt x="21" y="22"/>
                    <a:pt x="21" y="22"/>
                  </a:cubicBezTo>
                  <a:cubicBezTo>
                    <a:pt x="20" y="22"/>
                    <a:pt x="19" y="22"/>
                    <a:pt x="19" y="23"/>
                  </a:cubicBezTo>
                  <a:cubicBezTo>
                    <a:pt x="19" y="28"/>
                    <a:pt x="19" y="28"/>
                    <a:pt x="19" y="28"/>
                  </a:cubicBezTo>
                  <a:cubicBezTo>
                    <a:pt x="18" y="28"/>
                    <a:pt x="18" y="28"/>
                    <a:pt x="18" y="28"/>
                  </a:cubicBezTo>
                  <a:cubicBezTo>
                    <a:pt x="18" y="28"/>
                    <a:pt x="17" y="29"/>
                    <a:pt x="17" y="29"/>
                  </a:cubicBezTo>
                  <a:cubicBezTo>
                    <a:pt x="17" y="30"/>
                    <a:pt x="18" y="30"/>
                    <a:pt x="18" y="30"/>
                  </a:cubicBezTo>
                  <a:cubicBezTo>
                    <a:pt x="19" y="30"/>
                    <a:pt x="19" y="30"/>
                    <a:pt x="19" y="30"/>
                  </a:cubicBezTo>
                  <a:cubicBezTo>
                    <a:pt x="19" y="32"/>
                    <a:pt x="19" y="32"/>
                    <a:pt x="19" y="32"/>
                  </a:cubicBezTo>
                  <a:cubicBezTo>
                    <a:pt x="19" y="35"/>
                    <a:pt x="17" y="38"/>
                    <a:pt x="15" y="39"/>
                  </a:cubicBezTo>
                  <a:cubicBezTo>
                    <a:pt x="15" y="40"/>
                    <a:pt x="15" y="40"/>
                    <a:pt x="15" y="40"/>
                  </a:cubicBezTo>
                  <a:cubicBezTo>
                    <a:pt x="14" y="40"/>
                    <a:pt x="14" y="40"/>
                    <a:pt x="14" y="40"/>
                  </a:cubicBezTo>
                  <a:cubicBezTo>
                    <a:pt x="13" y="40"/>
                    <a:pt x="13" y="41"/>
                    <a:pt x="13" y="41"/>
                  </a:cubicBezTo>
                  <a:cubicBezTo>
                    <a:pt x="13" y="42"/>
                    <a:pt x="13" y="42"/>
                    <a:pt x="14" y="42"/>
                  </a:cubicBezTo>
                  <a:cubicBezTo>
                    <a:pt x="33" y="42"/>
                    <a:pt x="33" y="42"/>
                    <a:pt x="33" y="42"/>
                  </a:cubicBezTo>
                  <a:cubicBezTo>
                    <a:pt x="33" y="42"/>
                    <a:pt x="34" y="42"/>
                    <a:pt x="34" y="41"/>
                  </a:cubicBezTo>
                  <a:cubicBezTo>
                    <a:pt x="34" y="41"/>
                    <a:pt x="33" y="40"/>
                    <a:pt x="33" y="40"/>
                  </a:cubicBezTo>
                  <a:close/>
                  <a:moveTo>
                    <a:pt x="10" y="62"/>
                  </a:moveTo>
                  <a:cubicBezTo>
                    <a:pt x="10" y="62"/>
                    <a:pt x="10" y="62"/>
                    <a:pt x="10" y="62"/>
                  </a:cubicBezTo>
                  <a:cubicBezTo>
                    <a:pt x="10" y="62"/>
                    <a:pt x="10" y="62"/>
                    <a:pt x="10" y="62"/>
                  </a:cubicBezTo>
                  <a:cubicBezTo>
                    <a:pt x="9" y="61"/>
                    <a:pt x="8" y="60"/>
                    <a:pt x="8" y="58"/>
                  </a:cubicBezTo>
                  <a:cubicBezTo>
                    <a:pt x="8" y="13"/>
                    <a:pt x="8" y="13"/>
                    <a:pt x="8" y="13"/>
                  </a:cubicBezTo>
                  <a:cubicBezTo>
                    <a:pt x="3" y="13"/>
                    <a:pt x="3" y="13"/>
                    <a:pt x="3" y="13"/>
                  </a:cubicBezTo>
                  <a:cubicBezTo>
                    <a:pt x="3" y="58"/>
                    <a:pt x="3" y="58"/>
                    <a:pt x="3" y="58"/>
                  </a:cubicBezTo>
                  <a:cubicBezTo>
                    <a:pt x="3" y="60"/>
                    <a:pt x="2" y="61"/>
                    <a:pt x="1" y="62"/>
                  </a:cubicBezTo>
                  <a:cubicBezTo>
                    <a:pt x="1" y="62"/>
                    <a:pt x="1" y="62"/>
                    <a:pt x="1" y="62"/>
                  </a:cubicBezTo>
                  <a:cubicBezTo>
                    <a:pt x="0" y="62"/>
                    <a:pt x="0" y="62"/>
                    <a:pt x="0" y="62"/>
                  </a:cubicBezTo>
                  <a:cubicBezTo>
                    <a:pt x="0" y="63"/>
                    <a:pt x="0" y="63"/>
                    <a:pt x="0" y="63"/>
                  </a:cubicBezTo>
                  <a:cubicBezTo>
                    <a:pt x="0" y="63"/>
                    <a:pt x="0" y="63"/>
                    <a:pt x="0" y="63"/>
                  </a:cubicBezTo>
                  <a:cubicBezTo>
                    <a:pt x="0" y="63"/>
                    <a:pt x="0" y="63"/>
                    <a:pt x="0" y="63"/>
                  </a:cubicBezTo>
                  <a:cubicBezTo>
                    <a:pt x="0" y="63"/>
                    <a:pt x="0" y="63"/>
                    <a:pt x="0" y="63"/>
                  </a:cubicBezTo>
                  <a:cubicBezTo>
                    <a:pt x="1" y="63"/>
                    <a:pt x="1" y="63"/>
                    <a:pt x="1" y="63"/>
                  </a:cubicBezTo>
                  <a:cubicBezTo>
                    <a:pt x="1" y="64"/>
                    <a:pt x="1" y="64"/>
                    <a:pt x="1" y="64"/>
                  </a:cubicBezTo>
                  <a:cubicBezTo>
                    <a:pt x="2" y="65"/>
                    <a:pt x="3" y="66"/>
                    <a:pt x="3" y="67"/>
                  </a:cubicBezTo>
                  <a:cubicBezTo>
                    <a:pt x="3" y="132"/>
                    <a:pt x="3" y="132"/>
                    <a:pt x="3" y="132"/>
                  </a:cubicBezTo>
                  <a:cubicBezTo>
                    <a:pt x="0" y="132"/>
                    <a:pt x="0" y="132"/>
                    <a:pt x="0" y="132"/>
                  </a:cubicBezTo>
                  <a:cubicBezTo>
                    <a:pt x="0" y="159"/>
                    <a:pt x="0" y="159"/>
                    <a:pt x="0" y="159"/>
                  </a:cubicBezTo>
                  <a:cubicBezTo>
                    <a:pt x="3" y="159"/>
                    <a:pt x="3" y="159"/>
                    <a:pt x="3" y="159"/>
                  </a:cubicBezTo>
                  <a:cubicBezTo>
                    <a:pt x="8" y="159"/>
                    <a:pt x="8" y="159"/>
                    <a:pt x="8" y="159"/>
                  </a:cubicBezTo>
                  <a:cubicBezTo>
                    <a:pt x="11" y="159"/>
                    <a:pt x="11" y="159"/>
                    <a:pt x="11" y="159"/>
                  </a:cubicBezTo>
                  <a:cubicBezTo>
                    <a:pt x="11" y="132"/>
                    <a:pt x="11" y="132"/>
                    <a:pt x="11" y="132"/>
                  </a:cubicBezTo>
                  <a:cubicBezTo>
                    <a:pt x="8" y="132"/>
                    <a:pt x="8" y="132"/>
                    <a:pt x="8" y="132"/>
                  </a:cubicBezTo>
                  <a:cubicBezTo>
                    <a:pt x="8" y="68"/>
                    <a:pt x="8" y="68"/>
                    <a:pt x="8" y="68"/>
                  </a:cubicBezTo>
                  <a:cubicBezTo>
                    <a:pt x="8" y="66"/>
                    <a:pt x="8" y="65"/>
                    <a:pt x="10" y="64"/>
                  </a:cubicBezTo>
                  <a:cubicBezTo>
                    <a:pt x="10" y="63"/>
                    <a:pt x="10" y="63"/>
                    <a:pt x="10" y="63"/>
                  </a:cubicBezTo>
                  <a:cubicBezTo>
                    <a:pt x="10" y="63"/>
                    <a:pt x="10" y="63"/>
                    <a:pt x="10" y="63"/>
                  </a:cubicBezTo>
                  <a:cubicBezTo>
                    <a:pt x="11" y="63"/>
                    <a:pt x="11" y="63"/>
                    <a:pt x="11" y="63"/>
                  </a:cubicBezTo>
                  <a:cubicBezTo>
                    <a:pt x="11" y="63"/>
                    <a:pt x="11" y="63"/>
                    <a:pt x="11" y="63"/>
                  </a:cubicBezTo>
                  <a:cubicBezTo>
                    <a:pt x="11" y="63"/>
                    <a:pt x="11" y="63"/>
                    <a:pt x="11" y="63"/>
                  </a:cubicBezTo>
                  <a:lnTo>
                    <a:pt x="10" y="62"/>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63" name="Group 264"/>
          <p:cNvGrpSpPr/>
          <p:nvPr userDrawn="1"/>
        </p:nvGrpSpPr>
        <p:grpSpPr>
          <a:xfrm>
            <a:off x="10636468" y="5983287"/>
            <a:ext cx="1168400" cy="603251"/>
            <a:chOff x="2447926" y="4075113"/>
            <a:chExt cx="1168400" cy="603251"/>
          </a:xfrm>
        </p:grpSpPr>
        <p:sp>
          <p:nvSpPr>
            <p:cNvPr id="64" name="Freeform 311"/>
            <p:cNvSpPr/>
            <p:nvPr/>
          </p:nvSpPr>
          <p:spPr bwMode="auto">
            <a:xfrm>
              <a:off x="2447926" y="4356101"/>
              <a:ext cx="1168400" cy="322263"/>
            </a:xfrm>
            <a:custGeom>
              <a:gdLst>
                <a:gd name="T0" fmla="*/ 336 w 336"/>
                <a:gd name="T1" fmla="*/ 93 h 93"/>
                <a:gd name="T2" fmla="*/ 168 w 336"/>
                <a:gd name="T3" fmla="*/ 0 h 93"/>
                <a:gd name="T4" fmla="*/ 0 w 336"/>
                <a:gd name="T5" fmla="*/ 93 h 93"/>
                <a:gd name="T6" fmla="*/ 336 w 336"/>
                <a:gd name="T7" fmla="*/ 93 h 93"/>
              </a:gdLst>
              <a:cxnLst>
                <a:cxn ang="0">
                  <a:pos x="T0" y="T1"/>
                </a:cxn>
                <a:cxn ang="0">
                  <a:pos x="T2" y="T3"/>
                </a:cxn>
                <a:cxn ang="0">
                  <a:pos x="T4" y="T5"/>
                </a:cxn>
                <a:cxn ang="0">
                  <a:pos x="T6" y="T7"/>
                </a:cxn>
              </a:cxnLst>
              <a:rect l="0" t="0" r="r" b="b"/>
              <a:pathLst>
                <a:path w="336" h="93">
                  <a:moveTo>
                    <a:pt x="336" y="93"/>
                  </a:moveTo>
                  <a:cubicBezTo>
                    <a:pt x="301" y="37"/>
                    <a:pt x="239" y="0"/>
                    <a:pt x="168" y="0"/>
                  </a:cubicBezTo>
                  <a:cubicBezTo>
                    <a:pt x="97" y="0"/>
                    <a:pt x="35" y="37"/>
                    <a:pt x="0" y="93"/>
                  </a:cubicBezTo>
                  <a:lnTo>
                    <a:pt x="336" y="93"/>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312"/>
            <p:cNvSpPr/>
            <p:nvPr/>
          </p:nvSpPr>
          <p:spPr bwMode="auto">
            <a:xfrm>
              <a:off x="3067051" y="4079876"/>
              <a:ext cx="295275" cy="539750"/>
            </a:xfrm>
            <a:custGeom>
              <a:gdLst>
                <a:gd name="T0" fmla="*/ 92 w 186"/>
                <a:gd name="T1" fmla="*/ 0 h 340"/>
                <a:gd name="T2" fmla="*/ 0 w 186"/>
                <a:gd name="T3" fmla="*/ 340 h 340"/>
                <a:gd name="T4" fmla="*/ 186 w 186"/>
                <a:gd name="T5" fmla="*/ 340 h 340"/>
                <a:gd name="T6" fmla="*/ 92 w 186"/>
                <a:gd name="T7" fmla="*/ 0 h 340"/>
              </a:gdLst>
              <a:cxnLst>
                <a:cxn ang="0">
                  <a:pos x="T0" y="T1"/>
                </a:cxn>
                <a:cxn ang="0">
                  <a:pos x="T2" y="T3"/>
                </a:cxn>
                <a:cxn ang="0">
                  <a:pos x="T4" y="T5"/>
                </a:cxn>
                <a:cxn ang="0">
                  <a:pos x="T6" y="T7"/>
                </a:cxn>
              </a:cxnLst>
              <a:rect l="0" t="0" r="r" b="b"/>
              <a:pathLst>
                <a:path w="186" h="340">
                  <a:moveTo>
                    <a:pt x="92" y="0"/>
                  </a:moveTo>
                  <a:lnTo>
                    <a:pt x="0" y="340"/>
                  </a:lnTo>
                  <a:lnTo>
                    <a:pt x="186" y="340"/>
                  </a:lnTo>
                  <a:lnTo>
                    <a:pt x="92"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313"/>
            <p:cNvSpPr/>
            <p:nvPr/>
          </p:nvSpPr>
          <p:spPr bwMode="auto">
            <a:xfrm>
              <a:off x="2928938" y="4256088"/>
              <a:ext cx="138113" cy="214313"/>
            </a:xfrm>
            <a:custGeom>
              <a:gdLst>
                <a:gd name="T0" fmla="*/ 43 w 87"/>
                <a:gd name="T1" fmla="*/ 0 h 135"/>
                <a:gd name="T2" fmla="*/ 0 w 87"/>
                <a:gd name="T3" fmla="*/ 135 h 135"/>
                <a:gd name="T4" fmla="*/ 87 w 87"/>
                <a:gd name="T5" fmla="*/ 135 h 135"/>
                <a:gd name="T6" fmla="*/ 43 w 87"/>
                <a:gd name="T7" fmla="*/ 0 h 135"/>
              </a:gdLst>
              <a:cxnLst>
                <a:cxn ang="0">
                  <a:pos x="T0" y="T1"/>
                </a:cxn>
                <a:cxn ang="0">
                  <a:pos x="T2" y="T3"/>
                </a:cxn>
                <a:cxn ang="0">
                  <a:pos x="T4" y="T5"/>
                </a:cxn>
                <a:cxn ang="0">
                  <a:pos x="T6" y="T7"/>
                </a:cxn>
              </a:cxnLst>
              <a:rect l="0" t="0" r="r" b="b"/>
              <a:pathLst>
                <a:path w="87" h="135">
                  <a:moveTo>
                    <a:pt x="43" y="0"/>
                  </a:moveTo>
                  <a:lnTo>
                    <a:pt x="0" y="135"/>
                  </a:lnTo>
                  <a:lnTo>
                    <a:pt x="87" y="135"/>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314"/>
            <p:cNvSpPr/>
            <p:nvPr/>
          </p:nvSpPr>
          <p:spPr bwMode="auto">
            <a:xfrm>
              <a:off x="2928938" y="4165601"/>
              <a:ext cx="138113" cy="214313"/>
            </a:xfrm>
            <a:custGeom>
              <a:gdLst>
                <a:gd name="T0" fmla="*/ 43 w 87"/>
                <a:gd name="T1" fmla="*/ 0 h 135"/>
                <a:gd name="T2" fmla="*/ 0 w 87"/>
                <a:gd name="T3" fmla="*/ 135 h 135"/>
                <a:gd name="T4" fmla="*/ 87 w 87"/>
                <a:gd name="T5" fmla="*/ 135 h 135"/>
                <a:gd name="T6" fmla="*/ 43 w 87"/>
                <a:gd name="T7" fmla="*/ 0 h 135"/>
              </a:gdLst>
              <a:cxnLst>
                <a:cxn ang="0">
                  <a:pos x="T0" y="T1"/>
                </a:cxn>
                <a:cxn ang="0">
                  <a:pos x="T2" y="T3"/>
                </a:cxn>
                <a:cxn ang="0">
                  <a:pos x="T4" y="T5"/>
                </a:cxn>
                <a:cxn ang="0">
                  <a:pos x="T6" y="T7"/>
                </a:cxn>
              </a:cxnLst>
              <a:rect l="0" t="0" r="r" b="b"/>
              <a:pathLst>
                <a:path w="87" h="135">
                  <a:moveTo>
                    <a:pt x="43" y="0"/>
                  </a:moveTo>
                  <a:lnTo>
                    <a:pt x="0" y="135"/>
                  </a:lnTo>
                  <a:lnTo>
                    <a:pt x="87" y="135"/>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315"/>
            <p:cNvSpPr/>
            <p:nvPr/>
          </p:nvSpPr>
          <p:spPr bwMode="auto">
            <a:xfrm>
              <a:off x="2928938" y="4075113"/>
              <a:ext cx="138113" cy="215900"/>
            </a:xfrm>
            <a:custGeom>
              <a:gdLst>
                <a:gd name="T0" fmla="*/ 43 w 87"/>
                <a:gd name="T1" fmla="*/ 0 h 136"/>
                <a:gd name="T2" fmla="*/ 0 w 87"/>
                <a:gd name="T3" fmla="*/ 136 h 136"/>
                <a:gd name="T4" fmla="*/ 87 w 87"/>
                <a:gd name="T5" fmla="*/ 136 h 136"/>
                <a:gd name="T6" fmla="*/ 43 w 87"/>
                <a:gd name="T7" fmla="*/ 0 h 136"/>
              </a:gdLst>
              <a:cxnLst>
                <a:cxn ang="0">
                  <a:pos x="T0" y="T1"/>
                </a:cxn>
                <a:cxn ang="0">
                  <a:pos x="T2" y="T3"/>
                </a:cxn>
                <a:cxn ang="0">
                  <a:pos x="T4" y="T5"/>
                </a:cxn>
                <a:cxn ang="0">
                  <a:pos x="T6" y="T7"/>
                </a:cxn>
              </a:cxnLst>
              <a:rect l="0" t="0" r="r" b="b"/>
              <a:pathLst>
                <a:path w="87" h="136">
                  <a:moveTo>
                    <a:pt x="43" y="0"/>
                  </a:moveTo>
                  <a:lnTo>
                    <a:pt x="0" y="136"/>
                  </a:lnTo>
                  <a:lnTo>
                    <a:pt x="87" y="136"/>
                  </a:lnTo>
                  <a:lnTo>
                    <a:pt x="4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316"/>
            <p:cNvSpPr/>
            <p:nvPr/>
          </p:nvSpPr>
          <p:spPr bwMode="auto">
            <a:xfrm>
              <a:off x="2701274" y="4312809"/>
              <a:ext cx="133350" cy="244475"/>
            </a:xfrm>
            <a:custGeom>
              <a:gdLst>
                <a:gd name="T0" fmla="*/ 42 w 84"/>
                <a:gd name="T1" fmla="*/ 0 h 154"/>
                <a:gd name="T2" fmla="*/ 0 w 84"/>
                <a:gd name="T3" fmla="*/ 154 h 154"/>
                <a:gd name="T4" fmla="*/ 84 w 84"/>
                <a:gd name="T5" fmla="*/ 154 h 154"/>
                <a:gd name="T6" fmla="*/ 42 w 84"/>
                <a:gd name="T7" fmla="*/ 0 h 154"/>
              </a:gdLst>
              <a:cxnLst>
                <a:cxn ang="0">
                  <a:pos x="T0" y="T1"/>
                </a:cxn>
                <a:cxn ang="0">
                  <a:pos x="T2" y="T3"/>
                </a:cxn>
                <a:cxn ang="0">
                  <a:pos x="T4" y="T5"/>
                </a:cxn>
                <a:cxn ang="0">
                  <a:pos x="T6" y="T7"/>
                </a:cxn>
              </a:cxnLst>
              <a:rect l="0" t="0" r="r" b="b"/>
              <a:pathLst>
                <a:path w="84" h="154">
                  <a:moveTo>
                    <a:pt x="42" y="0"/>
                  </a:moveTo>
                  <a:lnTo>
                    <a:pt x="0" y="154"/>
                  </a:lnTo>
                  <a:lnTo>
                    <a:pt x="84" y="154"/>
                  </a:lnTo>
                  <a:lnTo>
                    <a:pt x="42"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70" name="Group 185"/>
          <p:cNvGrpSpPr/>
          <p:nvPr userDrawn="1"/>
        </p:nvGrpSpPr>
        <p:grpSpPr>
          <a:xfrm>
            <a:off x="9296507" y="2483493"/>
            <a:ext cx="1174196" cy="1798908"/>
            <a:chOff x="11585576" y="5106988"/>
            <a:chExt cx="569912" cy="873125"/>
          </a:xfrm>
        </p:grpSpPr>
        <p:sp>
          <p:nvSpPr>
            <p:cNvPr id="71" name="Freeform 237"/>
            <p:cNvSpPr/>
            <p:nvPr/>
          </p:nvSpPr>
          <p:spPr bwMode="auto">
            <a:xfrm>
              <a:off x="11887201" y="5411788"/>
              <a:ext cx="80963" cy="568325"/>
            </a:xfrm>
            <a:custGeom>
              <a:gdLst>
                <a:gd name="T0" fmla="*/ 37 w 51"/>
                <a:gd name="T1" fmla="*/ 0 h 358"/>
                <a:gd name="T2" fmla="*/ 15 w 51"/>
                <a:gd name="T3" fmla="*/ 0 h 358"/>
                <a:gd name="T4" fmla="*/ 0 w 51"/>
                <a:gd name="T5" fmla="*/ 358 h 358"/>
                <a:gd name="T6" fmla="*/ 51 w 51"/>
                <a:gd name="T7" fmla="*/ 358 h 358"/>
                <a:gd name="T8" fmla="*/ 37 w 51"/>
                <a:gd name="T9" fmla="*/ 0 h 358"/>
              </a:gdLst>
              <a:cxnLst>
                <a:cxn ang="0">
                  <a:pos x="T0" y="T1"/>
                </a:cxn>
                <a:cxn ang="0">
                  <a:pos x="T2" y="T3"/>
                </a:cxn>
                <a:cxn ang="0">
                  <a:pos x="T4" y="T5"/>
                </a:cxn>
                <a:cxn ang="0">
                  <a:pos x="T6" y="T7"/>
                </a:cxn>
                <a:cxn ang="0">
                  <a:pos x="T8" y="T9"/>
                </a:cxn>
              </a:cxnLst>
              <a:rect l="0" t="0" r="r" b="b"/>
              <a:pathLst>
                <a:path w="51" h="358">
                  <a:moveTo>
                    <a:pt x="37" y="0"/>
                  </a:moveTo>
                  <a:lnTo>
                    <a:pt x="15" y="0"/>
                  </a:lnTo>
                  <a:lnTo>
                    <a:pt x="0" y="358"/>
                  </a:lnTo>
                  <a:lnTo>
                    <a:pt x="51" y="358"/>
                  </a:lnTo>
                  <a:lnTo>
                    <a:pt x="37"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238"/>
            <p:cNvSpPr/>
            <p:nvPr/>
          </p:nvSpPr>
          <p:spPr bwMode="auto">
            <a:xfrm>
              <a:off x="11887201" y="5411788"/>
              <a:ext cx="41275" cy="568325"/>
            </a:xfrm>
            <a:custGeom>
              <a:gdLst>
                <a:gd name="T0" fmla="*/ 26 w 26"/>
                <a:gd name="T1" fmla="*/ 0 h 358"/>
                <a:gd name="T2" fmla="*/ 15 w 26"/>
                <a:gd name="T3" fmla="*/ 0 h 358"/>
                <a:gd name="T4" fmla="*/ 0 w 26"/>
                <a:gd name="T5" fmla="*/ 358 h 358"/>
                <a:gd name="T6" fmla="*/ 26 w 26"/>
                <a:gd name="T7" fmla="*/ 358 h 358"/>
                <a:gd name="T8" fmla="*/ 26 w 26"/>
                <a:gd name="T9" fmla="*/ 0 h 358"/>
              </a:gdLst>
              <a:cxnLst>
                <a:cxn ang="0">
                  <a:pos x="T0" y="T1"/>
                </a:cxn>
                <a:cxn ang="0">
                  <a:pos x="T2" y="T3"/>
                </a:cxn>
                <a:cxn ang="0">
                  <a:pos x="T4" y="T5"/>
                </a:cxn>
                <a:cxn ang="0">
                  <a:pos x="T6" y="T7"/>
                </a:cxn>
                <a:cxn ang="0">
                  <a:pos x="T8" y="T9"/>
                </a:cxn>
              </a:cxnLst>
              <a:rect l="0" t="0" r="r" b="b"/>
              <a:pathLst>
                <a:path w="26" h="358">
                  <a:moveTo>
                    <a:pt x="26" y="0"/>
                  </a:moveTo>
                  <a:lnTo>
                    <a:pt x="15" y="0"/>
                  </a:lnTo>
                  <a:lnTo>
                    <a:pt x="0" y="358"/>
                  </a:lnTo>
                  <a:lnTo>
                    <a:pt x="26" y="358"/>
                  </a:lnTo>
                  <a:lnTo>
                    <a:pt x="26"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Oval 239"/>
            <p:cNvSpPr>
              <a:spLocks noChangeArrowheads="1"/>
            </p:cNvSpPr>
            <p:nvPr/>
          </p:nvSpPr>
          <p:spPr bwMode="auto">
            <a:xfrm>
              <a:off x="11960226" y="5364163"/>
              <a:ext cx="52388" cy="5556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Rectangle 240"/>
            <p:cNvSpPr>
              <a:spLocks noChangeArrowheads="1"/>
            </p:cNvSpPr>
            <p:nvPr/>
          </p:nvSpPr>
          <p:spPr bwMode="auto">
            <a:xfrm>
              <a:off x="11869738" y="5364163"/>
              <a:ext cx="114300" cy="55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5" name="Oval 241"/>
            <p:cNvSpPr>
              <a:spLocks noChangeArrowheads="1"/>
            </p:cNvSpPr>
            <p:nvPr/>
          </p:nvSpPr>
          <p:spPr bwMode="auto">
            <a:xfrm>
              <a:off x="11842751" y="5364163"/>
              <a:ext cx="55563" cy="555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242"/>
            <p:cNvSpPr/>
            <p:nvPr/>
          </p:nvSpPr>
          <p:spPr bwMode="auto">
            <a:xfrm>
              <a:off x="11869738" y="5391151"/>
              <a:ext cx="285750" cy="284163"/>
            </a:xfrm>
            <a:custGeom>
              <a:gdLst>
                <a:gd name="T0" fmla="*/ 33 w 82"/>
                <a:gd name="T1" fmla="*/ 49 h 82"/>
                <a:gd name="T2" fmla="*/ 82 w 82"/>
                <a:gd name="T3" fmla="*/ 82 h 82"/>
                <a:gd name="T4" fmla="*/ 0 w 82"/>
                <a:gd name="T5" fmla="*/ 0 h 82"/>
                <a:gd name="T6" fmla="*/ 33 w 82"/>
                <a:gd name="T7" fmla="*/ 49 h 82"/>
              </a:gdLst>
              <a:cxnLst>
                <a:cxn ang="0">
                  <a:pos x="T0" y="T1"/>
                </a:cxn>
                <a:cxn ang="0">
                  <a:pos x="T2" y="T3"/>
                </a:cxn>
                <a:cxn ang="0">
                  <a:pos x="T4" y="T5"/>
                </a:cxn>
                <a:cxn ang="0">
                  <a:pos x="T6" y="T7"/>
                </a:cxn>
              </a:cxnLst>
              <a:rect l="0" t="0" r="r" b="b"/>
              <a:pathLst>
                <a:path w="82" h="82">
                  <a:moveTo>
                    <a:pt x="33" y="49"/>
                  </a:moveTo>
                  <a:cubicBezTo>
                    <a:pt x="47" y="64"/>
                    <a:pt x="64" y="75"/>
                    <a:pt x="82" y="82"/>
                  </a:cubicBezTo>
                  <a:cubicBezTo>
                    <a:pt x="0" y="0"/>
                    <a:pt x="0" y="0"/>
                    <a:pt x="0" y="0"/>
                  </a:cubicBezTo>
                  <a:cubicBezTo>
                    <a:pt x="7" y="18"/>
                    <a:pt x="18" y="35"/>
                    <a:pt x="33"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Freeform 243"/>
            <p:cNvSpPr/>
            <p:nvPr/>
          </p:nvSpPr>
          <p:spPr bwMode="auto">
            <a:xfrm>
              <a:off x="11869738" y="5106988"/>
              <a:ext cx="285750" cy="284163"/>
            </a:xfrm>
            <a:custGeom>
              <a:gdLst>
                <a:gd name="T0" fmla="*/ 50 w 82"/>
                <a:gd name="T1" fmla="*/ 49 h 82"/>
                <a:gd name="T2" fmla="*/ 82 w 82"/>
                <a:gd name="T3" fmla="*/ 0 h 82"/>
                <a:gd name="T4" fmla="*/ 0 w 82"/>
                <a:gd name="T5" fmla="*/ 82 h 82"/>
                <a:gd name="T6" fmla="*/ 50 w 82"/>
                <a:gd name="T7" fmla="*/ 49 h 82"/>
              </a:gdLst>
              <a:cxnLst>
                <a:cxn ang="0">
                  <a:pos x="T0" y="T1"/>
                </a:cxn>
                <a:cxn ang="0">
                  <a:pos x="T2" y="T3"/>
                </a:cxn>
                <a:cxn ang="0">
                  <a:pos x="T4" y="T5"/>
                </a:cxn>
                <a:cxn ang="0">
                  <a:pos x="T6" y="T7"/>
                </a:cxn>
              </a:cxnLst>
              <a:rect l="0" t="0" r="r" b="b"/>
              <a:pathLst>
                <a:path w="82" h="82">
                  <a:moveTo>
                    <a:pt x="50" y="49"/>
                  </a:moveTo>
                  <a:cubicBezTo>
                    <a:pt x="64" y="35"/>
                    <a:pt x="75" y="18"/>
                    <a:pt x="82" y="0"/>
                  </a:cubicBezTo>
                  <a:cubicBezTo>
                    <a:pt x="0" y="82"/>
                    <a:pt x="0" y="82"/>
                    <a:pt x="0" y="82"/>
                  </a:cubicBezTo>
                  <a:cubicBezTo>
                    <a:pt x="18" y="75"/>
                    <a:pt x="35" y="64"/>
                    <a:pt x="50" y="4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8" name="Freeform 244"/>
            <p:cNvSpPr/>
            <p:nvPr/>
          </p:nvSpPr>
          <p:spPr bwMode="auto">
            <a:xfrm>
              <a:off x="11585576" y="5106988"/>
              <a:ext cx="284163" cy="284163"/>
            </a:xfrm>
            <a:custGeom>
              <a:gdLst>
                <a:gd name="T0" fmla="*/ 49 w 82"/>
                <a:gd name="T1" fmla="*/ 33 h 82"/>
                <a:gd name="T2" fmla="*/ 0 w 82"/>
                <a:gd name="T3" fmla="*/ 0 h 82"/>
                <a:gd name="T4" fmla="*/ 82 w 82"/>
                <a:gd name="T5" fmla="*/ 82 h 82"/>
                <a:gd name="T6" fmla="*/ 49 w 82"/>
                <a:gd name="T7" fmla="*/ 33 h 82"/>
              </a:gdLst>
              <a:cxnLst>
                <a:cxn ang="0">
                  <a:pos x="T0" y="T1"/>
                </a:cxn>
                <a:cxn ang="0">
                  <a:pos x="T2" y="T3"/>
                </a:cxn>
                <a:cxn ang="0">
                  <a:pos x="T4" y="T5"/>
                </a:cxn>
                <a:cxn ang="0">
                  <a:pos x="T6" y="T7"/>
                </a:cxn>
              </a:cxnLst>
              <a:rect l="0" t="0" r="r" b="b"/>
              <a:pathLst>
                <a:path w="82" h="82">
                  <a:moveTo>
                    <a:pt x="49" y="33"/>
                  </a:moveTo>
                  <a:cubicBezTo>
                    <a:pt x="35" y="18"/>
                    <a:pt x="18" y="7"/>
                    <a:pt x="0" y="0"/>
                  </a:cubicBezTo>
                  <a:cubicBezTo>
                    <a:pt x="82" y="82"/>
                    <a:pt x="82" y="82"/>
                    <a:pt x="82" y="82"/>
                  </a:cubicBezTo>
                  <a:cubicBezTo>
                    <a:pt x="75" y="64"/>
                    <a:pt x="64" y="47"/>
                    <a:pt x="49"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9" name="Freeform 245"/>
            <p:cNvSpPr/>
            <p:nvPr/>
          </p:nvSpPr>
          <p:spPr bwMode="auto">
            <a:xfrm>
              <a:off x="11585576" y="5391151"/>
              <a:ext cx="284163" cy="284163"/>
            </a:xfrm>
            <a:custGeom>
              <a:gdLst>
                <a:gd name="T0" fmla="*/ 33 w 82"/>
                <a:gd name="T1" fmla="*/ 33 h 82"/>
                <a:gd name="T2" fmla="*/ 0 w 82"/>
                <a:gd name="T3" fmla="*/ 82 h 82"/>
                <a:gd name="T4" fmla="*/ 82 w 82"/>
                <a:gd name="T5" fmla="*/ 0 h 82"/>
                <a:gd name="T6" fmla="*/ 33 w 82"/>
                <a:gd name="T7" fmla="*/ 33 h 82"/>
              </a:gdLst>
              <a:cxnLst>
                <a:cxn ang="0">
                  <a:pos x="T0" y="T1"/>
                </a:cxn>
                <a:cxn ang="0">
                  <a:pos x="T2" y="T3"/>
                </a:cxn>
                <a:cxn ang="0">
                  <a:pos x="T4" y="T5"/>
                </a:cxn>
                <a:cxn ang="0">
                  <a:pos x="T6" y="T7"/>
                </a:cxn>
              </a:cxnLst>
              <a:rect l="0" t="0" r="r" b="b"/>
              <a:pathLst>
                <a:path w="82" h="82">
                  <a:moveTo>
                    <a:pt x="33" y="33"/>
                  </a:moveTo>
                  <a:cubicBezTo>
                    <a:pt x="18" y="47"/>
                    <a:pt x="7" y="64"/>
                    <a:pt x="0" y="82"/>
                  </a:cubicBezTo>
                  <a:cubicBezTo>
                    <a:pt x="82" y="0"/>
                    <a:pt x="82" y="0"/>
                    <a:pt x="82" y="0"/>
                  </a:cubicBezTo>
                  <a:cubicBezTo>
                    <a:pt x="64" y="7"/>
                    <a:pt x="47" y="18"/>
                    <a:pt x="33"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80" name="Group 16"/>
          <p:cNvGrpSpPr/>
          <p:nvPr userDrawn="1"/>
        </p:nvGrpSpPr>
        <p:grpSpPr>
          <a:xfrm>
            <a:off x="7387432" y="6000601"/>
            <a:ext cx="950195" cy="585937"/>
            <a:chOff x="271463" y="3902076"/>
            <a:chExt cx="1544638" cy="952500"/>
          </a:xfrm>
        </p:grpSpPr>
        <p:sp>
          <p:nvSpPr>
            <p:cNvPr id="81"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2"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5"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6"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8"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9"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0"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3"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4"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5"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96" name="Group 259"/>
          <p:cNvGrpSpPr/>
          <p:nvPr userDrawn="1"/>
        </p:nvGrpSpPr>
        <p:grpSpPr>
          <a:xfrm>
            <a:off x="8542297" y="4995173"/>
            <a:ext cx="908360" cy="1591365"/>
            <a:chOff x="6049963" y="5249863"/>
            <a:chExt cx="415925" cy="728663"/>
          </a:xfrm>
        </p:grpSpPr>
        <p:sp>
          <p:nvSpPr>
            <p:cNvPr id="97" name="Rectangle 382"/>
            <p:cNvSpPr>
              <a:spLocks noChangeArrowheads="1"/>
            </p:cNvSpPr>
            <p:nvPr/>
          </p:nvSpPr>
          <p:spPr bwMode="auto">
            <a:xfrm>
              <a:off x="6049966" y="5746750"/>
              <a:ext cx="292100" cy="231775"/>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8" name="Freeform 383"/>
            <p:cNvSpPr/>
            <p:nvPr/>
          </p:nvSpPr>
          <p:spPr bwMode="auto">
            <a:xfrm>
              <a:off x="6216650" y="5326063"/>
              <a:ext cx="249238" cy="652463"/>
            </a:xfrm>
            <a:custGeom>
              <a:gdLst>
                <a:gd name="T0" fmla="*/ 0 w 157"/>
                <a:gd name="T1" fmla="*/ 0 h 411"/>
                <a:gd name="T2" fmla="*/ 157 w 157"/>
                <a:gd name="T3" fmla="*/ 0 h 411"/>
                <a:gd name="T4" fmla="*/ 157 w 157"/>
                <a:gd name="T5" fmla="*/ 411 h 411"/>
                <a:gd name="T6" fmla="*/ 0 w 157"/>
                <a:gd name="T7" fmla="*/ 411 h 411"/>
                <a:gd name="T8" fmla="*/ 0 w 157"/>
                <a:gd name="T9" fmla="*/ 268 h 411"/>
                <a:gd name="T10" fmla="*/ 0 w 157"/>
                <a:gd name="T11" fmla="*/ 0 h 411"/>
              </a:gdLst>
              <a:cxnLst>
                <a:cxn ang="0">
                  <a:pos x="T0" y="T1"/>
                </a:cxn>
                <a:cxn ang="0">
                  <a:pos x="T2" y="T3"/>
                </a:cxn>
                <a:cxn ang="0">
                  <a:pos x="T4" y="T5"/>
                </a:cxn>
                <a:cxn ang="0">
                  <a:pos x="T6" y="T7"/>
                </a:cxn>
                <a:cxn ang="0">
                  <a:pos x="T8" y="T9"/>
                </a:cxn>
                <a:cxn ang="0">
                  <a:pos x="T10" y="T11"/>
                </a:cxn>
              </a:cxnLst>
              <a:rect l="0" t="0" r="r" b="b"/>
              <a:pathLst>
                <a:path w="157" h="411">
                  <a:moveTo>
                    <a:pt x="0" y="0"/>
                  </a:moveTo>
                  <a:lnTo>
                    <a:pt x="157" y="0"/>
                  </a:lnTo>
                  <a:lnTo>
                    <a:pt x="157" y="411"/>
                  </a:lnTo>
                  <a:lnTo>
                    <a:pt x="0" y="411"/>
                  </a:lnTo>
                  <a:lnTo>
                    <a:pt x="0" y="268"/>
                  </a:lnTo>
                  <a:lnTo>
                    <a:pt x="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9" name="Freeform 384"/>
            <p:cNvSpPr/>
            <p:nvPr/>
          </p:nvSpPr>
          <p:spPr bwMode="auto">
            <a:xfrm>
              <a:off x="6049963" y="5751513"/>
              <a:ext cx="166688" cy="227013"/>
            </a:xfrm>
            <a:custGeom>
              <a:gdLst>
                <a:gd name="T0" fmla="*/ 0 w 105"/>
                <a:gd name="T1" fmla="*/ 143 h 143"/>
                <a:gd name="T2" fmla="*/ 105 w 105"/>
                <a:gd name="T3" fmla="*/ 143 h 143"/>
                <a:gd name="T4" fmla="*/ 105 w 105"/>
                <a:gd name="T5" fmla="*/ 0 h 143"/>
                <a:gd name="T6" fmla="*/ 0 w 105"/>
                <a:gd name="T7" fmla="*/ 143 h 143"/>
              </a:gdLst>
              <a:cxnLst>
                <a:cxn ang="0">
                  <a:pos x="T0" y="T1"/>
                </a:cxn>
                <a:cxn ang="0">
                  <a:pos x="T2" y="T3"/>
                </a:cxn>
                <a:cxn ang="0">
                  <a:pos x="T4" y="T5"/>
                </a:cxn>
                <a:cxn ang="0">
                  <a:pos x="T6" y="T7"/>
                </a:cxn>
              </a:cxnLst>
              <a:rect l="0" t="0" r="r" b="b"/>
              <a:pathLst>
                <a:path w="105" h="143">
                  <a:moveTo>
                    <a:pt x="0" y="143"/>
                  </a:moveTo>
                  <a:lnTo>
                    <a:pt x="105" y="143"/>
                  </a:lnTo>
                  <a:lnTo>
                    <a:pt x="105" y="0"/>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0" name="Rectangle 385"/>
            <p:cNvSpPr>
              <a:spLocks noChangeArrowheads="1"/>
            </p:cNvSpPr>
            <p:nvPr/>
          </p:nvSpPr>
          <p:spPr bwMode="auto">
            <a:xfrm>
              <a:off x="6302375"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1" name="Rectangle 386"/>
            <p:cNvSpPr>
              <a:spLocks noChangeArrowheads="1"/>
            </p:cNvSpPr>
            <p:nvPr/>
          </p:nvSpPr>
          <p:spPr bwMode="auto">
            <a:xfrm>
              <a:off x="6354763"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2" name="Rectangle 387"/>
            <p:cNvSpPr>
              <a:spLocks noChangeArrowheads="1"/>
            </p:cNvSpPr>
            <p:nvPr/>
          </p:nvSpPr>
          <p:spPr bwMode="auto">
            <a:xfrm>
              <a:off x="6354763" y="544353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3" name="Rectangle 388"/>
            <p:cNvSpPr>
              <a:spLocks noChangeArrowheads="1"/>
            </p:cNvSpPr>
            <p:nvPr/>
          </p:nvSpPr>
          <p:spPr bwMode="auto">
            <a:xfrm>
              <a:off x="6248400" y="55133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4" name="Rectangle 389"/>
            <p:cNvSpPr>
              <a:spLocks noChangeArrowheads="1"/>
            </p:cNvSpPr>
            <p:nvPr/>
          </p:nvSpPr>
          <p:spPr bwMode="auto">
            <a:xfrm>
              <a:off x="6302375"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5" name="Rectangle 390"/>
            <p:cNvSpPr>
              <a:spLocks noChangeArrowheads="1"/>
            </p:cNvSpPr>
            <p:nvPr/>
          </p:nvSpPr>
          <p:spPr bwMode="auto">
            <a:xfrm>
              <a:off x="6354763"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6" name="Rectangle 391"/>
            <p:cNvSpPr>
              <a:spLocks noChangeArrowheads="1"/>
            </p:cNvSpPr>
            <p:nvPr/>
          </p:nvSpPr>
          <p:spPr bwMode="auto">
            <a:xfrm>
              <a:off x="6354763" y="5651500"/>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7" name="Rectangle 392"/>
            <p:cNvSpPr>
              <a:spLocks noChangeArrowheads="1"/>
            </p:cNvSpPr>
            <p:nvPr/>
          </p:nvSpPr>
          <p:spPr bwMode="auto">
            <a:xfrm>
              <a:off x="6410325" y="5651500"/>
              <a:ext cx="23813"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8" name="Rectangle 393"/>
            <p:cNvSpPr>
              <a:spLocks noChangeArrowheads="1"/>
            </p:cNvSpPr>
            <p:nvPr/>
          </p:nvSpPr>
          <p:spPr bwMode="auto">
            <a:xfrm>
              <a:off x="6248400" y="5719763"/>
              <a:ext cx="26988"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9" name="Rectangle 394"/>
            <p:cNvSpPr>
              <a:spLocks noChangeArrowheads="1"/>
            </p:cNvSpPr>
            <p:nvPr/>
          </p:nvSpPr>
          <p:spPr bwMode="auto">
            <a:xfrm>
              <a:off x="6302375" y="5719763"/>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0" name="Rectangle 395"/>
            <p:cNvSpPr>
              <a:spLocks noChangeArrowheads="1"/>
            </p:cNvSpPr>
            <p:nvPr/>
          </p:nvSpPr>
          <p:spPr bwMode="auto">
            <a:xfrm>
              <a:off x="6248400" y="57927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1" name="Rectangle 396"/>
            <p:cNvSpPr>
              <a:spLocks noChangeArrowheads="1"/>
            </p:cNvSpPr>
            <p:nvPr/>
          </p:nvSpPr>
          <p:spPr bwMode="auto">
            <a:xfrm>
              <a:off x="6354763" y="579278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2" name="Rectangle 397"/>
            <p:cNvSpPr>
              <a:spLocks noChangeArrowheads="1"/>
            </p:cNvSpPr>
            <p:nvPr/>
          </p:nvSpPr>
          <p:spPr bwMode="auto">
            <a:xfrm>
              <a:off x="6067425" y="5792788"/>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3" name="Rectangle 398"/>
            <p:cNvSpPr>
              <a:spLocks noChangeArrowheads="1"/>
            </p:cNvSpPr>
            <p:nvPr/>
          </p:nvSpPr>
          <p:spPr bwMode="auto">
            <a:xfrm>
              <a:off x="6122988"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4" name="Rectangle 399"/>
            <p:cNvSpPr>
              <a:spLocks noChangeArrowheads="1"/>
            </p:cNvSpPr>
            <p:nvPr/>
          </p:nvSpPr>
          <p:spPr bwMode="auto">
            <a:xfrm>
              <a:off x="6302375" y="5861050"/>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5" name="Rectangle 400"/>
            <p:cNvSpPr>
              <a:spLocks noChangeArrowheads="1"/>
            </p:cNvSpPr>
            <p:nvPr/>
          </p:nvSpPr>
          <p:spPr bwMode="auto">
            <a:xfrm>
              <a:off x="6410325"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6" name="Rectangle 401"/>
            <p:cNvSpPr>
              <a:spLocks noChangeArrowheads="1"/>
            </p:cNvSpPr>
            <p:nvPr/>
          </p:nvSpPr>
          <p:spPr bwMode="auto">
            <a:xfrm>
              <a:off x="6354763" y="5281613"/>
              <a:ext cx="79375" cy="4445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7" name="Rectangle 402"/>
            <p:cNvSpPr>
              <a:spLocks noChangeArrowheads="1"/>
            </p:cNvSpPr>
            <p:nvPr/>
          </p:nvSpPr>
          <p:spPr bwMode="auto">
            <a:xfrm>
              <a:off x="6275388" y="5249863"/>
              <a:ext cx="14288" cy="7620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8" name="Rectangle 403"/>
            <p:cNvSpPr>
              <a:spLocks noChangeArrowheads="1"/>
            </p:cNvSpPr>
            <p:nvPr/>
          </p:nvSpPr>
          <p:spPr bwMode="auto">
            <a:xfrm>
              <a:off x="6248400" y="5375275"/>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9" name="Rectangle 404"/>
            <p:cNvSpPr>
              <a:spLocks noChangeArrowheads="1"/>
            </p:cNvSpPr>
            <p:nvPr/>
          </p:nvSpPr>
          <p:spPr bwMode="auto">
            <a:xfrm>
              <a:off x="6410325" y="5375275"/>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0" name="Rectangle 405"/>
            <p:cNvSpPr>
              <a:spLocks noChangeArrowheads="1"/>
            </p:cNvSpPr>
            <p:nvPr/>
          </p:nvSpPr>
          <p:spPr bwMode="auto">
            <a:xfrm>
              <a:off x="6248400" y="5443538"/>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1" name="Rectangle 407"/>
            <p:cNvSpPr>
              <a:spLocks noChangeArrowheads="1"/>
            </p:cNvSpPr>
            <p:nvPr/>
          </p:nvSpPr>
          <p:spPr bwMode="auto">
            <a:xfrm>
              <a:off x="6302375" y="544353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2" name="Rectangle 408"/>
            <p:cNvSpPr>
              <a:spLocks noChangeArrowheads="1"/>
            </p:cNvSpPr>
            <p:nvPr/>
          </p:nvSpPr>
          <p:spPr bwMode="auto">
            <a:xfrm>
              <a:off x="6410325" y="544353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3" name="Rectangle 409"/>
            <p:cNvSpPr>
              <a:spLocks noChangeArrowheads="1"/>
            </p:cNvSpPr>
            <p:nvPr/>
          </p:nvSpPr>
          <p:spPr bwMode="auto">
            <a:xfrm>
              <a:off x="6302375"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4" name="Rectangle 410"/>
            <p:cNvSpPr>
              <a:spLocks noChangeArrowheads="1"/>
            </p:cNvSpPr>
            <p:nvPr/>
          </p:nvSpPr>
          <p:spPr bwMode="auto">
            <a:xfrm>
              <a:off x="6354763"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5" name="Rectangle 411"/>
            <p:cNvSpPr>
              <a:spLocks noChangeArrowheads="1"/>
            </p:cNvSpPr>
            <p:nvPr/>
          </p:nvSpPr>
          <p:spPr bwMode="auto">
            <a:xfrm>
              <a:off x="6410325" y="55133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6" name="Rectangle 412"/>
            <p:cNvSpPr>
              <a:spLocks noChangeArrowheads="1"/>
            </p:cNvSpPr>
            <p:nvPr/>
          </p:nvSpPr>
          <p:spPr bwMode="auto">
            <a:xfrm>
              <a:off x="6248400" y="5581651"/>
              <a:ext cx="26988"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7" name="Rectangle 413"/>
            <p:cNvSpPr>
              <a:spLocks noChangeArrowheads="1"/>
            </p:cNvSpPr>
            <p:nvPr/>
          </p:nvSpPr>
          <p:spPr bwMode="auto">
            <a:xfrm>
              <a:off x="6410325" y="5581651"/>
              <a:ext cx="23813"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8" name="Rectangle 414"/>
            <p:cNvSpPr>
              <a:spLocks noChangeArrowheads="1"/>
            </p:cNvSpPr>
            <p:nvPr/>
          </p:nvSpPr>
          <p:spPr bwMode="auto">
            <a:xfrm>
              <a:off x="6248400" y="5651501"/>
              <a:ext cx="26988"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9" name="Rectangle 415"/>
            <p:cNvSpPr>
              <a:spLocks noChangeArrowheads="1"/>
            </p:cNvSpPr>
            <p:nvPr/>
          </p:nvSpPr>
          <p:spPr bwMode="auto">
            <a:xfrm>
              <a:off x="6302375" y="5651501"/>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0" name="Rectangle 416"/>
            <p:cNvSpPr>
              <a:spLocks noChangeArrowheads="1"/>
            </p:cNvSpPr>
            <p:nvPr/>
          </p:nvSpPr>
          <p:spPr bwMode="auto">
            <a:xfrm>
              <a:off x="6354763" y="5719763"/>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1" name="Rectangle 417"/>
            <p:cNvSpPr>
              <a:spLocks noChangeArrowheads="1"/>
            </p:cNvSpPr>
            <p:nvPr/>
          </p:nvSpPr>
          <p:spPr bwMode="auto">
            <a:xfrm>
              <a:off x="6410325" y="5719763"/>
              <a:ext cx="23813"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2" name="Rectangle 418"/>
            <p:cNvSpPr>
              <a:spLocks noChangeArrowheads="1"/>
            </p:cNvSpPr>
            <p:nvPr/>
          </p:nvSpPr>
          <p:spPr bwMode="auto">
            <a:xfrm>
              <a:off x="6302375" y="57927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3" name="Rectangle 419"/>
            <p:cNvSpPr>
              <a:spLocks noChangeArrowheads="1"/>
            </p:cNvSpPr>
            <p:nvPr/>
          </p:nvSpPr>
          <p:spPr bwMode="auto">
            <a:xfrm>
              <a:off x="641032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4" name="Rectangle 420"/>
            <p:cNvSpPr>
              <a:spLocks noChangeArrowheads="1"/>
            </p:cNvSpPr>
            <p:nvPr/>
          </p:nvSpPr>
          <p:spPr bwMode="auto">
            <a:xfrm>
              <a:off x="6122988"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5" name="Rectangle 421"/>
            <p:cNvSpPr>
              <a:spLocks noChangeArrowheads="1"/>
            </p:cNvSpPr>
            <p:nvPr/>
          </p:nvSpPr>
          <p:spPr bwMode="auto">
            <a:xfrm>
              <a:off x="617537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6" name="Rectangle 422"/>
            <p:cNvSpPr>
              <a:spLocks noChangeArrowheads="1"/>
            </p:cNvSpPr>
            <p:nvPr/>
          </p:nvSpPr>
          <p:spPr bwMode="auto">
            <a:xfrm>
              <a:off x="606742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7" name="Rectangle 423"/>
            <p:cNvSpPr>
              <a:spLocks noChangeArrowheads="1"/>
            </p:cNvSpPr>
            <p:nvPr/>
          </p:nvSpPr>
          <p:spPr bwMode="auto">
            <a:xfrm>
              <a:off x="617537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8" name="Rectangle 424"/>
            <p:cNvSpPr>
              <a:spLocks noChangeArrowheads="1"/>
            </p:cNvSpPr>
            <p:nvPr/>
          </p:nvSpPr>
          <p:spPr bwMode="auto">
            <a:xfrm>
              <a:off x="6248400" y="5861051"/>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9" name="Rectangle 425"/>
            <p:cNvSpPr>
              <a:spLocks noChangeArrowheads="1"/>
            </p:cNvSpPr>
            <p:nvPr/>
          </p:nvSpPr>
          <p:spPr bwMode="auto">
            <a:xfrm>
              <a:off x="6354763" y="5861051"/>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nvGrpSpPr>
          <p:cNvPr id="140" name="Group 185"/>
          <p:cNvGrpSpPr/>
          <p:nvPr userDrawn="1"/>
        </p:nvGrpSpPr>
        <p:grpSpPr>
          <a:xfrm>
            <a:off x="10528146" y="3364603"/>
            <a:ext cx="407414" cy="624172"/>
            <a:chOff x="11585576" y="5106988"/>
            <a:chExt cx="569912" cy="873125"/>
          </a:xfrm>
        </p:grpSpPr>
        <p:sp>
          <p:nvSpPr>
            <p:cNvPr id="141" name="Freeform 237"/>
            <p:cNvSpPr/>
            <p:nvPr/>
          </p:nvSpPr>
          <p:spPr bwMode="auto">
            <a:xfrm>
              <a:off x="11887201" y="5411788"/>
              <a:ext cx="80963" cy="568325"/>
            </a:xfrm>
            <a:custGeom>
              <a:gdLst>
                <a:gd name="T0" fmla="*/ 37 w 51"/>
                <a:gd name="T1" fmla="*/ 0 h 358"/>
                <a:gd name="T2" fmla="*/ 15 w 51"/>
                <a:gd name="T3" fmla="*/ 0 h 358"/>
                <a:gd name="T4" fmla="*/ 0 w 51"/>
                <a:gd name="T5" fmla="*/ 358 h 358"/>
                <a:gd name="T6" fmla="*/ 51 w 51"/>
                <a:gd name="T7" fmla="*/ 358 h 358"/>
                <a:gd name="T8" fmla="*/ 37 w 51"/>
                <a:gd name="T9" fmla="*/ 0 h 358"/>
              </a:gdLst>
              <a:cxnLst>
                <a:cxn ang="0">
                  <a:pos x="T0" y="T1"/>
                </a:cxn>
                <a:cxn ang="0">
                  <a:pos x="T2" y="T3"/>
                </a:cxn>
                <a:cxn ang="0">
                  <a:pos x="T4" y="T5"/>
                </a:cxn>
                <a:cxn ang="0">
                  <a:pos x="T6" y="T7"/>
                </a:cxn>
                <a:cxn ang="0">
                  <a:pos x="T8" y="T9"/>
                </a:cxn>
              </a:cxnLst>
              <a:rect l="0" t="0" r="r" b="b"/>
              <a:pathLst>
                <a:path w="51" h="358">
                  <a:moveTo>
                    <a:pt x="37" y="0"/>
                  </a:moveTo>
                  <a:lnTo>
                    <a:pt x="15" y="0"/>
                  </a:lnTo>
                  <a:lnTo>
                    <a:pt x="0" y="358"/>
                  </a:lnTo>
                  <a:lnTo>
                    <a:pt x="51" y="358"/>
                  </a:lnTo>
                  <a:lnTo>
                    <a:pt x="37"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2" name="Freeform 238"/>
            <p:cNvSpPr/>
            <p:nvPr/>
          </p:nvSpPr>
          <p:spPr bwMode="auto">
            <a:xfrm>
              <a:off x="11887201" y="5411788"/>
              <a:ext cx="41275" cy="568325"/>
            </a:xfrm>
            <a:custGeom>
              <a:gdLst>
                <a:gd name="T0" fmla="*/ 26 w 26"/>
                <a:gd name="T1" fmla="*/ 0 h 358"/>
                <a:gd name="T2" fmla="*/ 15 w 26"/>
                <a:gd name="T3" fmla="*/ 0 h 358"/>
                <a:gd name="T4" fmla="*/ 0 w 26"/>
                <a:gd name="T5" fmla="*/ 358 h 358"/>
                <a:gd name="T6" fmla="*/ 26 w 26"/>
                <a:gd name="T7" fmla="*/ 358 h 358"/>
                <a:gd name="T8" fmla="*/ 26 w 26"/>
                <a:gd name="T9" fmla="*/ 0 h 358"/>
              </a:gdLst>
              <a:cxnLst>
                <a:cxn ang="0">
                  <a:pos x="T0" y="T1"/>
                </a:cxn>
                <a:cxn ang="0">
                  <a:pos x="T2" y="T3"/>
                </a:cxn>
                <a:cxn ang="0">
                  <a:pos x="T4" y="T5"/>
                </a:cxn>
                <a:cxn ang="0">
                  <a:pos x="T6" y="T7"/>
                </a:cxn>
                <a:cxn ang="0">
                  <a:pos x="T8" y="T9"/>
                </a:cxn>
              </a:cxnLst>
              <a:rect l="0" t="0" r="r" b="b"/>
              <a:pathLst>
                <a:path w="26" h="358">
                  <a:moveTo>
                    <a:pt x="26" y="0"/>
                  </a:moveTo>
                  <a:lnTo>
                    <a:pt x="15" y="0"/>
                  </a:lnTo>
                  <a:lnTo>
                    <a:pt x="0" y="358"/>
                  </a:lnTo>
                  <a:lnTo>
                    <a:pt x="26" y="358"/>
                  </a:lnTo>
                  <a:lnTo>
                    <a:pt x="26"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3" name="Oval 239"/>
            <p:cNvSpPr>
              <a:spLocks noChangeArrowheads="1"/>
            </p:cNvSpPr>
            <p:nvPr/>
          </p:nvSpPr>
          <p:spPr bwMode="auto">
            <a:xfrm>
              <a:off x="11960226" y="5364163"/>
              <a:ext cx="52388" cy="5556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4" name="Rectangle 240"/>
            <p:cNvSpPr>
              <a:spLocks noChangeArrowheads="1"/>
            </p:cNvSpPr>
            <p:nvPr/>
          </p:nvSpPr>
          <p:spPr bwMode="auto">
            <a:xfrm>
              <a:off x="11869738" y="5364163"/>
              <a:ext cx="114300" cy="55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5" name="Oval 241"/>
            <p:cNvSpPr>
              <a:spLocks noChangeArrowheads="1"/>
            </p:cNvSpPr>
            <p:nvPr/>
          </p:nvSpPr>
          <p:spPr bwMode="auto">
            <a:xfrm>
              <a:off x="11842751" y="5364163"/>
              <a:ext cx="55563" cy="55563"/>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6" name="Freeform 242"/>
            <p:cNvSpPr/>
            <p:nvPr/>
          </p:nvSpPr>
          <p:spPr bwMode="auto">
            <a:xfrm>
              <a:off x="11869738" y="5391151"/>
              <a:ext cx="285750" cy="284163"/>
            </a:xfrm>
            <a:custGeom>
              <a:gdLst>
                <a:gd name="T0" fmla="*/ 33 w 82"/>
                <a:gd name="T1" fmla="*/ 49 h 82"/>
                <a:gd name="T2" fmla="*/ 82 w 82"/>
                <a:gd name="T3" fmla="*/ 82 h 82"/>
                <a:gd name="T4" fmla="*/ 0 w 82"/>
                <a:gd name="T5" fmla="*/ 0 h 82"/>
                <a:gd name="T6" fmla="*/ 33 w 82"/>
                <a:gd name="T7" fmla="*/ 49 h 82"/>
              </a:gdLst>
              <a:cxnLst>
                <a:cxn ang="0">
                  <a:pos x="T0" y="T1"/>
                </a:cxn>
                <a:cxn ang="0">
                  <a:pos x="T2" y="T3"/>
                </a:cxn>
                <a:cxn ang="0">
                  <a:pos x="T4" y="T5"/>
                </a:cxn>
                <a:cxn ang="0">
                  <a:pos x="T6" y="T7"/>
                </a:cxn>
              </a:cxnLst>
              <a:rect l="0" t="0" r="r" b="b"/>
              <a:pathLst>
                <a:path w="82" h="82">
                  <a:moveTo>
                    <a:pt x="33" y="49"/>
                  </a:moveTo>
                  <a:cubicBezTo>
                    <a:pt x="47" y="64"/>
                    <a:pt x="64" y="75"/>
                    <a:pt x="82" y="82"/>
                  </a:cubicBezTo>
                  <a:cubicBezTo>
                    <a:pt x="0" y="0"/>
                    <a:pt x="0" y="0"/>
                    <a:pt x="0" y="0"/>
                  </a:cubicBezTo>
                  <a:cubicBezTo>
                    <a:pt x="7" y="18"/>
                    <a:pt x="18" y="35"/>
                    <a:pt x="33" y="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7" name="Freeform 243"/>
            <p:cNvSpPr/>
            <p:nvPr/>
          </p:nvSpPr>
          <p:spPr bwMode="auto">
            <a:xfrm>
              <a:off x="11869738" y="5106988"/>
              <a:ext cx="285750" cy="284163"/>
            </a:xfrm>
            <a:custGeom>
              <a:gdLst>
                <a:gd name="T0" fmla="*/ 50 w 82"/>
                <a:gd name="T1" fmla="*/ 49 h 82"/>
                <a:gd name="T2" fmla="*/ 82 w 82"/>
                <a:gd name="T3" fmla="*/ 0 h 82"/>
                <a:gd name="T4" fmla="*/ 0 w 82"/>
                <a:gd name="T5" fmla="*/ 82 h 82"/>
                <a:gd name="T6" fmla="*/ 50 w 82"/>
                <a:gd name="T7" fmla="*/ 49 h 82"/>
              </a:gdLst>
              <a:cxnLst>
                <a:cxn ang="0">
                  <a:pos x="T0" y="T1"/>
                </a:cxn>
                <a:cxn ang="0">
                  <a:pos x="T2" y="T3"/>
                </a:cxn>
                <a:cxn ang="0">
                  <a:pos x="T4" y="T5"/>
                </a:cxn>
                <a:cxn ang="0">
                  <a:pos x="T6" y="T7"/>
                </a:cxn>
              </a:cxnLst>
              <a:rect l="0" t="0" r="r" b="b"/>
              <a:pathLst>
                <a:path w="82" h="82">
                  <a:moveTo>
                    <a:pt x="50" y="49"/>
                  </a:moveTo>
                  <a:cubicBezTo>
                    <a:pt x="64" y="35"/>
                    <a:pt x="75" y="18"/>
                    <a:pt x="82" y="0"/>
                  </a:cubicBezTo>
                  <a:cubicBezTo>
                    <a:pt x="0" y="82"/>
                    <a:pt x="0" y="82"/>
                    <a:pt x="0" y="82"/>
                  </a:cubicBezTo>
                  <a:cubicBezTo>
                    <a:pt x="18" y="75"/>
                    <a:pt x="35" y="64"/>
                    <a:pt x="50" y="4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8" name="Freeform 244"/>
            <p:cNvSpPr/>
            <p:nvPr/>
          </p:nvSpPr>
          <p:spPr bwMode="auto">
            <a:xfrm>
              <a:off x="11585576" y="5106988"/>
              <a:ext cx="284163" cy="284163"/>
            </a:xfrm>
            <a:custGeom>
              <a:gdLst>
                <a:gd name="T0" fmla="*/ 49 w 82"/>
                <a:gd name="T1" fmla="*/ 33 h 82"/>
                <a:gd name="T2" fmla="*/ 0 w 82"/>
                <a:gd name="T3" fmla="*/ 0 h 82"/>
                <a:gd name="T4" fmla="*/ 82 w 82"/>
                <a:gd name="T5" fmla="*/ 82 h 82"/>
                <a:gd name="T6" fmla="*/ 49 w 82"/>
                <a:gd name="T7" fmla="*/ 33 h 82"/>
              </a:gdLst>
              <a:cxnLst>
                <a:cxn ang="0">
                  <a:pos x="T0" y="T1"/>
                </a:cxn>
                <a:cxn ang="0">
                  <a:pos x="T2" y="T3"/>
                </a:cxn>
                <a:cxn ang="0">
                  <a:pos x="T4" y="T5"/>
                </a:cxn>
                <a:cxn ang="0">
                  <a:pos x="T6" y="T7"/>
                </a:cxn>
              </a:cxnLst>
              <a:rect l="0" t="0" r="r" b="b"/>
              <a:pathLst>
                <a:path w="82" h="82">
                  <a:moveTo>
                    <a:pt x="49" y="33"/>
                  </a:moveTo>
                  <a:cubicBezTo>
                    <a:pt x="35" y="18"/>
                    <a:pt x="18" y="7"/>
                    <a:pt x="0" y="0"/>
                  </a:cubicBezTo>
                  <a:cubicBezTo>
                    <a:pt x="82" y="82"/>
                    <a:pt x="82" y="82"/>
                    <a:pt x="82" y="82"/>
                  </a:cubicBezTo>
                  <a:cubicBezTo>
                    <a:pt x="75" y="64"/>
                    <a:pt x="64" y="47"/>
                    <a:pt x="49" y="3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9" name="Freeform 245"/>
            <p:cNvSpPr/>
            <p:nvPr/>
          </p:nvSpPr>
          <p:spPr bwMode="auto">
            <a:xfrm>
              <a:off x="11585576" y="5391151"/>
              <a:ext cx="284163" cy="284163"/>
            </a:xfrm>
            <a:custGeom>
              <a:gdLst>
                <a:gd name="T0" fmla="*/ 33 w 82"/>
                <a:gd name="T1" fmla="*/ 33 h 82"/>
                <a:gd name="T2" fmla="*/ 0 w 82"/>
                <a:gd name="T3" fmla="*/ 82 h 82"/>
                <a:gd name="T4" fmla="*/ 82 w 82"/>
                <a:gd name="T5" fmla="*/ 0 h 82"/>
                <a:gd name="T6" fmla="*/ 33 w 82"/>
                <a:gd name="T7" fmla="*/ 33 h 82"/>
              </a:gdLst>
              <a:cxnLst>
                <a:cxn ang="0">
                  <a:pos x="T0" y="T1"/>
                </a:cxn>
                <a:cxn ang="0">
                  <a:pos x="T2" y="T3"/>
                </a:cxn>
                <a:cxn ang="0">
                  <a:pos x="T4" y="T5"/>
                </a:cxn>
                <a:cxn ang="0">
                  <a:pos x="T6" y="T7"/>
                </a:cxn>
              </a:cxnLst>
              <a:rect l="0" t="0" r="r" b="b"/>
              <a:pathLst>
                <a:path w="82" h="82">
                  <a:moveTo>
                    <a:pt x="33" y="33"/>
                  </a:moveTo>
                  <a:cubicBezTo>
                    <a:pt x="18" y="47"/>
                    <a:pt x="7" y="64"/>
                    <a:pt x="0" y="82"/>
                  </a:cubicBezTo>
                  <a:cubicBezTo>
                    <a:pt x="82" y="0"/>
                    <a:pt x="82" y="0"/>
                    <a:pt x="82" y="0"/>
                  </a:cubicBezTo>
                  <a:cubicBezTo>
                    <a:pt x="64" y="7"/>
                    <a:pt x="47" y="18"/>
                    <a:pt x="33" y="33"/>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50" name="Freeform 593"/>
          <p:cNvSpPr/>
          <p:nvPr userDrawn="1"/>
        </p:nvSpPr>
        <p:spPr bwMode="auto">
          <a:xfrm>
            <a:off x="6404011" y="4409699"/>
            <a:ext cx="692811" cy="390713"/>
          </a:xfrm>
          <a:custGeom>
            <a:gdLst>
              <a:gd name="T0" fmla="*/ 131 w 157"/>
              <a:gd name="T1" fmla="*/ 37 h 89"/>
              <a:gd name="T2" fmla="*/ 128 w 157"/>
              <a:gd name="T3" fmla="*/ 38 h 89"/>
              <a:gd name="T4" fmla="*/ 131 w 157"/>
              <a:gd name="T5" fmla="*/ 26 h 89"/>
              <a:gd name="T6" fmla="*/ 105 w 157"/>
              <a:gd name="T7" fmla="*/ 0 h 89"/>
              <a:gd name="T8" fmla="*/ 80 w 157"/>
              <a:gd name="T9" fmla="*/ 23 h 89"/>
              <a:gd name="T10" fmla="*/ 60 w 157"/>
              <a:gd name="T11" fmla="*/ 15 h 89"/>
              <a:gd name="T12" fmla="*/ 35 w 157"/>
              <a:gd name="T13" fmla="*/ 39 h 89"/>
              <a:gd name="T14" fmla="*/ 26 w 157"/>
              <a:gd name="T15" fmla="*/ 37 h 89"/>
              <a:gd name="T16" fmla="*/ 0 w 157"/>
              <a:gd name="T17" fmla="*/ 63 h 89"/>
              <a:gd name="T18" fmla="*/ 26 w 157"/>
              <a:gd name="T19" fmla="*/ 89 h 89"/>
              <a:gd name="T20" fmla="*/ 131 w 157"/>
              <a:gd name="T21" fmla="*/ 89 h 89"/>
              <a:gd name="T22" fmla="*/ 157 w 157"/>
              <a:gd name="T23" fmla="*/ 63 h 89"/>
              <a:gd name="T24" fmla="*/ 131 w 157"/>
              <a:gd name="T25" fmla="*/ 37 h 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7" h="89">
                <a:moveTo>
                  <a:pt x="131" y="37"/>
                </a:moveTo>
                <a:cubicBezTo>
                  <a:pt x="130" y="37"/>
                  <a:pt x="129" y="38"/>
                  <a:pt x="128" y="38"/>
                </a:cubicBezTo>
                <a:cubicBezTo>
                  <a:pt x="130" y="34"/>
                  <a:pt x="131" y="30"/>
                  <a:pt x="131" y="26"/>
                </a:cubicBezTo>
                <a:cubicBezTo>
                  <a:pt x="131" y="12"/>
                  <a:pt x="120" y="0"/>
                  <a:pt x="105" y="0"/>
                </a:cubicBezTo>
                <a:cubicBezTo>
                  <a:pt x="92" y="0"/>
                  <a:pt x="81" y="10"/>
                  <a:pt x="80" y="23"/>
                </a:cubicBezTo>
                <a:cubicBezTo>
                  <a:pt x="75" y="18"/>
                  <a:pt x="68" y="15"/>
                  <a:pt x="60" y="15"/>
                </a:cubicBezTo>
                <a:cubicBezTo>
                  <a:pt x="47" y="15"/>
                  <a:pt x="35" y="25"/>
                  <a:pt x="35" y="39"/>
                </a:cubicBezTo>
                <a:cubicBezTo>
                  <a:pt x="32" y="38"/>
                  <a:pt x="29" y="37"/>
                  <a:pt x="26" y="37"/>
                </a:cubicBezTo>
                <a:cubicBezTo>
                  <a:pt x="12" y="37"/>
                  <a:pt x="0" y="49"/>
                  <a:pt x="0" y="63"/>
                </a:cubicBezTo>
                <a:cubicBezTo>
                  <a:pt x="0" y="78"/>
                  <a:pt x="12" y="89"/>
                  <a:pt x="26" y="89"/>
                </a:cubicBezTo>
                <a:cubicBezTo>
                  <a:pt x="131" y="89"/>
                  <a:pt x="131" y="89"/>
                  <a:pt x="131" y="89"/>
                </a:cubicBezTo>
                <a:cubicBezTo>
                  <a:pt x="145" y="89"/>
                  <a:pt x="157" y="78"/>
                  <a:pt x="157" y="63"/>
                </a:cubicBezTo>
                <a:cubicBezTo>
                  <a:pt x="157" y="49"/>
                  <a:pt x="145" y="37"/>
                  <a:pt x="131" y="37"/>
                </a:cubicBezTo>
                <a:close/>
              </a:path>
            </a:pathLst>
          </a:custGeom>
          <a:solidFill>
            <a:schemeClr val="bg1">
              <a:alpha val="97000"/>
            </a:schemeClr>
          </a:solidFill>
          <a:ln>
            <a:noFill/>
          </a:ln>
        </p:spPr>
        <p:txBody>
          <a:bodyPr vert="horz" wrap="square" lIns="91440" tIns="45720" rIns="91440" bIns="45720" numCol="1" anchor="t" anchorCtr="0" compatLnSpc="1"/>
          <a:lstStyle/>
          <a:p>
            <a:endParaRPr lang="en-US"/>
          </a:p>
        </p:txBody>
      </p:sp>
      <p:pic>
        <p:nvPicPr>
          <p:cNvPr id="151" name="图片 150"/>
          <p:cNvPicPr>
            <a:picLocks noChangeAspect="1"/>
          </p:cNvPicPr>
          <p:nvPr userDrawn="1"/>
        </p:nvPicPr>
        <p:blipFill>
          <a:blip r:embed="rId1"/>
          <a:stretch>
            <a:fillRect/>
          </a:stretch>
        </p:blipFill>
        <p:spPr>
          <a:xfrm>
            <a:off x="7036455" y="1512907"/>
            <a:ext cx="1140122" cy="643833"/>
          </a:xfrm>
          <a:custGeom>
            <a:gdLst>
              <a:gd name="connsiteX0" fmla="*/ 0 w 1140122"/>
              <a:gd name="connsiteY0" fmla="*/ 0 h 643833"/>
              <a:gd name="connsiteX1" fmla="*/ 1140122 w 1140122"/>
              <a:gd name="connsiteY1" fmla="*/ 0 h 643833"/>
              <a:gd name="connsiteX2" fmla="*/ 1140122 w 1140122"/>
              <a:gd name="connsiteY2" fmla="*/ 492035 h 643833"/>
              <a:gd name="connsiteX3" fmla="*/ 1138221 w 1140122"/>
              <a:gd name="connsiteY3" fmla="*/ 473122 h 643833"/>
              <a:gd name="connsiteX4" fmla="*/ 896444 w 1140122"/>
              <a:gd name="connsiteY4" fmla="*/ 277968 h 643833"/>
              <a:gd name="connsiteX5" fmla="*/ 649687 w 1140122"/>
              <a:gd name="connsiteY5" fmla="*/ 495478 h 643833"/>
              <a:gd name="connsiteX6" fmla="*/ 512600 w 1140122"/>
              <a:gd name="connsiteY6" fmla="*/ 430225 h 643833"/>
              <a:gd name="connsiteX7" fmla="*/ 342611 w 1140122"/>
              <a:gd name="connsiteY7" fmla="*/ 604234 h 643833"/>
              <a:gd name="connsiteX8" fmla="*/ 350764 w 1140122"/>
              <a:gd name="connsiteY8" fmla="*/ 643833 h 643833"/>
              <a:gd name="connsiteX9" fmla="*/ 0 w 1140122"/>
              <a:gd name="connsiteY9" fmla="*/ 643833 h 643833"/>
              <a:gd name="connsiteX10" fmla="*/ 0 w 1140122"/>
              <a:gd name="connsiteY10" fmla="*/ 0 h 64383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0122" h="643833">
                <a:moveTo>
                  <a:pt x="0" y="0"/>
                </a:moveTo>
                <a:lnTo>
                  <a:pt x="1140122" y="0"/>
                </a:lnTo>
                <a:lnTo>
                  <a:pt x="1140122" y="492035"/>
                </a:lnTo>
                <a:lnTo>
                  <a:pt x="1138221" y="473122"/>
                </a:lnTo>
                <a:cubicBezTo>
                  <a:pt x="1115355" y="361234"/>
                  <a:pt x="1016395" y="277968"/>
                  <a:pt x="896444" y="277968"/>
                </a:cubicBezTo>
                <a:cubicBezTo>
                  <a:pt x="770324" y="277968"/>
                  <a:pt x="666137" y="375848"/>
                  <a:pt x="649687" y="495478"/>
                </a:cubicBezTo>
                <a:cubicBezTo>
                  <a:pt x="616786" y="457414"/>
                  <a:pt x="567435" y="430225"/>
                  <a:pt x="512600" y="430225"/>
                </a:cubicBezTo>
                <a:cubicBezTo>
                  <a:pt x="419380" y="430225"/>
                  <a:pt x="342611" y="506354"/>
                  <a:pt x="342611" y="604234"/>
                </a:cubicBezTo>
                <a:lnTo>
                  <a:pt x="350764" y="643833"/>
                </a:lnTo>
                <a:lnTo>
                  <a:pt x="0" y="643833"/>
                </a:lnTo>
                <a:lnTo>
                  <a:pt x="0" y="0"/>
                </a:lnTo>
                <a:close/>
              </a:path>
            </a:pathLst>
          </a:custGeom>
        </p:spPr>
      </p:pic>
      <p:sp>
        <p:nvSpPr>
          <p:cNvPr id="152" name="Freeform 591"/>
          <p:cNvSpPr/>
          <p:nvPr userDrawn="1"/>
        </p:nvSpPr>
        <p:spPr bwMode="auto">
          <a:xfrm>
            <a:off x="11772658" y="1276213"/>
            <a:ext cx="699756" cy="37145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solidFill>
            <a:schemeClr val="bg1">
              <a:alpha val="67000"/>
            </a:schemeClr>
          </a:solidFill>
          <a:ln>
            <a:noFill/>
          </a:ln>
        </p:spPr>
        <p:txBody>
          <a:bodyPr vert="horz" wrap="square" lIns="91440" tIns="45720" rIns="91440" bIns="45720" numCol="1" anchor="t" anchorCtr="0" compatLnSpc="1"/>
          <a:lstStyle/>
          <a:p>
            <a:endParaRPr lang="en-US"/>
          </a:p>
        </p:txBody>
      </p:sp>
      <p:grpSp>
        <p:nvGrpSpPr>
          <p:cNvPr id="153" name="Group 16"/>
          <p:cNvGrpSpPr/>
          <p:nvPr userDrawn="1"/>
        </p:nvGrpSpPr>
        <p:grpSpPr>
          <a:xfrm flipH="1">
            <a:off x="6081265" y="5858540"/>
            <a:ext cx="1180571" cy="727998"/>
            <a:chOff x="271463" y="3902076"/>
            <a:chExt cx="1544638" cy="952500"/>
          </a:xfrm>
        </p:grpSpPr>
        <p:sp>
          <p:nvSpPr>
            <p:cNvPr id="154"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5"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6"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7"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8"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9"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0"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1"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2"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3"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4"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5"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6"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7"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8"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69" name="Group 265"/>
          <p:cNvGrpSpPr/>
          <p:nvPr userDrawn="1"/>
        </p:nvGrpSpPr>
        <p:grpSpPr>
          <a:xfrm>
            <a:off x="5296873" y="6033285"/>
            <a:ext cx="1033568" cy="553253"/>
            <a:chOff x="4729163" y="1395413"/>
            <a:chExt cx="922337" cy="493713"/>
          </a:xfrm>
        </p:grpSpPr>
        <p:sp>
          <p:nvSpPr>
            <p:cNvPr id="170" name="Rectangle 558"/>
            <p:cNvSpPr>
              <a:spLocks noChangeArrowheads="1"/>
            </p:cNvSpPr>
            <p:nvPr/>
          </p:nvSpPr>
          <p:spPr bwMode="auto">
            <a:xfrm>
              <a:off x="4805363" y="1662113"/>
              <a:ext cx="766763" cy="141288"/>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1" name="Freeform 559"/>
            <p:cNvSpPr/>
            <p:nvPr/>
          </p:nvSpPr>
          <p:spPr bwMode="auto">
            <a:xfrm>
              <a:off x="4729163" y="1450976"/>
              <a:ext cx="904875" cy="352425"/>
            </a:xfrm>
            <a:custGeom>
              <a:gdLst>
                <a:gd name="T0" fmla="*/ 228 w 261"/>
                <a:gd name="T1" fmla="*/ 0 h 102"/>
                <a:gd name="T2" fmla="*/ 125 w 261"/>
                <a:gd name="T3" fmla="*/ 0 h 102"/>
                <a:gd name="T4" fmla="*/ 86 w 261"/>
                <a:gd name="T5" fmla="*/ 41 h 102"/>
                <a:gd name="T6" fmla="*/ 7 w 261"/>
                <a:gd name="T7" fmla="*/ 61 h 102"/>
                <a:gd name="T8" fmla="*/ 7 w 261"/>
                <a:gd name="T9" fmla="*/ 102 h 102"/>
                <a:gd name="T10" fmla="*/ 26 w 261"/>
                <a:gd name="T11" fmla="*/ 102 h 102"/>
                <a:gd name="T12" fmla="*/ 55 w 261"/>
                <a:gd name="T13" fmla="*/ 73 h 102"/>
                <a:gd name="T14" fmla="*/ 85 w 261"/>
                <a:gd name="T15" fmla="*/ 102 h 102"/>
                <a:gd name="T16" fmla="*/ 178 w 261"/>
                <a:gd name="T17" fmla="*/ 102 h 102"/>
                <a:gd name="T18" fmla="*/ 207 w 261"/>
                <a:gd name="T19" fmla="*/ 73 h 102"/>
                <a:gd name="T20" fmla="*/ 236 w 261"/>
                <a:gd name="T21" fmla="*/ 102 h 102"/>
                <a:gd name="T22" fmla="*/ 261 w 261"/>
                <a:gd name="T23" fmla="*/ 102 h 102"/>
                <a:gd name="T24" fmla="*/ 260 w 261"/>
                <a:gd name="T25" fmla="*/ 89 h 102"/>
                <a:gd name="T26" fmla="*/ 228 w 261"/>
                <a:gd name="T27" fmla="*/ 0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102">
                  <a:moveTo>
                    <a:pt x="228" y="0"/>
                  </a:moveTo>
                  <a:cubicBezTo>
                    <a:pt x="125" y="0"/>
                    <a:pt x="125" y="0"/>
                    <a:pt x="125" y="0"/>
                  </a:cubicBezTo>
                  <a:cubicBezTo>
                    <a:pt x="119" y="0"/>
                    <a:pt x="98" y="18"/>
                    <a:pt x="86" y="41"/>
                  </a:cubicBezTo>
                  <a:cubicBezTo>
                    <a:pt x="69" y="43"/>
                    <a:pt x="24" y="48"/>
                    <a:pt x="7" y="61"/>
                  </a:cubicBezTo>
                  <a:cubicBezTo>
                    <a:pt x="0" y="83"/>
                    <a:pt x="7" y="102"/>
                    <a:pt x="7" y="102"/>
                  </a:cubicBezTo>
                  <a:cubicBezTo>
                    <a:pt x="26" y="102"/>
                    <a:pt x="26" y="102"/>
                    <a:pt x="26" y="102"/>
                  </a:cubicBezTo>
                  <a:cubicBezTo>
                    <a:pt x="26" y="86"/>
                    <a:pt x="39" y="73"/>
                    <a:pt x="55" y="73"/>
                  </a:cubicBezTo>
                  <a:cubicBezTo>
                    <a:pt x="72" y="73"/>
                    <a:pt x="85" y="86"/>
                    <a:pt x="85" y="102"/>
                  </a:cubicBezTo>
                  <a:cubicBezTo>
                    <a:pt x="178" y="102"/>
                    <a:pt x="178" y="102"/>
                    <a:pt x="178" y="102"/>
                  </a:cubicBezTo>
                  <a:cubicBezTo>
                    <a:pt x="178" y="86"/>
                    <a:pt x="191" y="73"/>
                    <a:pt x="207" y="73"/>
                  </a:cubicBezTo>
                  <a:cubicBezTo>
                    <a:pt x="223" y="73"/>
                    <a:pt x="236" y="86"/>
                    <a:pt x="236" y="102"/>
                  </a:cubicBezTo>
                  <a:cubicBezTo>
                    <a:pt x="261" y="102"/>
                    <a:pt x="261" y="102"/>
                    <a:pt x="261" y="102"/>
                  </a:cubicBezTo>
                  <a:cubicBezTo>
                    <a:pt x="261" y="98"/>
                    <a:pt x="261" y="93"/>
                    <a:pt x="260" y="89"/>
                  </a:cubicBezTo>
                  <a:cubicBezTo>
                    <a:pt x="259" y="45"/>
                    <a:pt x="243" y="0"/>
                    <a:pt x="2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Oval 560"/>
            <p:cNvSpPr>
              <a:spLocks noChangeArrowheads="1"/>
            </p:cNvSpPr>
            <p:nvPr/>
          </p:nvSpPr>
          <p:spPr bwMode="auto">
            <a:xfrm>
              <a:off x="483393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3" name="Oval 561"/>
            <p:cNvSpPr>
              <a:spLocks noChangeArrowheads="1"/>
            </p:cNvSpPr>
            <p:nvPr/>
          </p:nvSpPr>
          <p:spPr bwMode="auto">
            <a:xfrm>
              <a:off x="4864100" y="1747838"/>
              <a:ext cx="111125" cy="109538"/>
            </a:xfrm>
            <a:prstGeom prst="ellipse">
              <a:avLst/>
            </a:prstGeom>
            <a:solidFill>
              <a:srgbClr val="C2C2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4" name="Oval 562"/>
            <p:cNvSpPr>
              <a:spLocks noChangeArrowheads="1"/>
            </p:cNvSpPr>
            <p:nvPr/>
          </p:nvSpPr>
          <p:spPr bwMode="auto">
            <a:xfrm>
              <a:off x="4906963" y="1757363"/>
              <a:ext cx="26988"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5" name="Oval 563"/>
            <p:cNvSpPr>
              <a:spLocks noChangeArrowheads="1"/>
            </p:cNvSpPr>
            <p:nvPr/>
          </p:nvSpPr>
          <p:spPr bwMode="auto">
            <a:xfrm>
              <a:off x="4906963" y="1824038"/>
              <a:ext cx="26988"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6" name="Freeform 564"/>
            <p:cNvSpPr/>
            <p:nvPr/>
          </p:nvSpPr>
          <p:spPr bwMode="auto">
            <a:xfrm>
              <a:off x="4875213" y="1771651"/>
              <a:ext cx="31750"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5"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7" name="Freeform 565"/>
            <p:cNvSpPr/>
            <p:nvPr/>
          </p:nvSpPr>
          <p:spPr bwMode="auto">
            <a:xfrm>
              <a:off x="493395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1"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8" name="Freeform 566"/>
            <p:cNvSpPr/>
            <p:nvPr/>
          </p:nvSpPr>
          <p:spPr bwMode="auto">
            <a:xfrm>
              <a:off x="4875213" y="1803401"/>
              <a:ext cx="31750"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3"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9" name="Freeform 567"/>
            <p:cNvSpPr/>
            <p:nvPr/>
          </p:nvSpPr>
          <p:spPr bwMode="auto">
            <a:xfrm>
              <a:off x="4930775" y="1771651"/>
              <a:ext cx="34925" cy="31750"/>
            </a:xfrm>
            <a:custGeom>
              <a:gdLst>
                <a:gd name="T0" fmla="*/ 7 w 10"/>
                <a:gd name="T1" fmla="*/ 8 h 9"/>
                <a:gd name="T2" fmla="*/ 2 w 10"/>
                <a:gd name="T3" fmla="*/ 6 h 9"/>
                <a:gd name="T4" fmla="*/ 3 w 10"/>
                <a:gd name="T5" fmla="*/ 1 h 9"/>
                <a:gd name="T6" fmla="*/ 9 w 10"/>
                <a:gd name="T7" fmla="*/ 2 h 9"/>
                <a:gd name="T8" fmla="*/ 7 w 10"/>
                <a:gd name="T9" fmla="*/ 8 h 9"/>
              </a:gdLst>
              <a:cxnLst>
                <a:cxn ang="0">
                  <a:pos x="T0" y="T1"/>
                </a:cxn>
                <a:cxn ang="0">
                  <a:pos x="T2" y="T3"/>
                </a:cxn>
                <a:cxn ang="0">
                  <a:pos x="T4" y="T5"/>
                </a:cxn>
                <a:cxn ang="0">
                  <a:pos x="T6" y="T7"/>
                </a:cxn>
                <a:cxn ang="0">
                  <a:pos x="T8" y="T9"/>
                </a:cxn>
              </a:cxnLst>
              <a:rect l="0" t="0" r="r" b="b"/>
              <a:pathLst>
                <a:path w="10" h="9">
                  <a:moveTo>
                    <a:pt x="7" y="8"/>
                  </a:moveTo>
                  <a:cubicBezTo>
                    <a:pt x="5" y="9"/>
                    <a:pt x="3" y="8"/>
                    <a:pt x="2" y="6"/>
                  </a:cubicBezTo>
                  <a:cubicBezTo>
                    <a:pt x="0" y="5"/>
                    <a:pt x="1" y="2"/>
                    <a:pt x="3" y="1"/>
                  </a:cubicBezTo>
                  <a:cubicBezTo>
                    <a:pt x="5" y="0"/>
                    <a:pt x="7" y="0"/>
                    <a:pt x="9" y="2"/>
                  </a:cubicBezTo>
                  <a:cubicBezTo>
                    <a:pt x="10"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Oval 568"/>
            <p:cNvSpPr>
              <a:spLocks noChangeArrowheads="1"/>
            </p:cNvSpPr>
            <p:nvPr/>
          </p:nvSpPr>
          <p:spPr bwMode="auto">
            <a:xfrm>
              <a:off x="536098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1" name="Oval 569"/>
            <p:cNvSpPr>
              <a:spLocks noChangeArrowheads="1"/>
            </p:cNvSpPr>
            <p:nvPr/>
          </p:nvSpPr>
          <p:spPr bwMode="auto">
            <a:xfrm>
              <a:off x="5391150" y="1747838"/>
              <a:ext cx="111125" cy="109538"/>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2" name="Oval 570"/>
            <p:cNvSpPr>
              <a:spLocks noChangeArrowheads="1"/>
            </p:cNvSpPr>
            <p:nvPr/>
          </p:nvSpPr>
          <p:spPr bwMode="auto">
            <a:xfrm>
              <a:off x="5432425" y="1757363"/>
              <a:ext cx="28575"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3" name="Oval 571"/>
            <p:cNvSpPr>
              <a:spLocks noChangeArrowheads="1"/>
            </p:cNvSpPr>
            <p:nvPr/>
          </p:nvSpPr>
          <p:spPr bwMode="auto">
            <a:xfrm>
              <a:off x="5432425" y="1824038"/>
              <a:ext cx="28575"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4" name="Freeform 572"/>
            <p:cNvSpPr/>
            <p:nvPr/>
          </p:nvSpPr>
          <p:spPr bwMode="auto">
            <a:xfrm>
              <a:off x="5402263" y="1771651"/>
              <a:ext cx="30163"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4"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5" name="Freeform 573"/>
            <p:cNvSpPr/>
            <p:nvPr/>
          </p:nvSpPr>
          <p:spPr bwMode="auto">
            <a:xfrm>
              <a:off x="546100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0"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Freeform 574"/>
            <p:cNvSpPr/>
            <p:nvPr/>
          </p:nvSpPr>
          <p:spPr bwMode="auto">
            <a:xfrm>
              <a:off x="5402263" y="1803401"/>
              <a:ext cx="30163"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2"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7" name="Freeform 575"/>
            <p:cNvSpPr/>
            <p:nvPr/>
          </p:nvSpPr>
          <p:spPr bwMode="auto">
            <a:xfrm>
              <a:off x="5457825" y="1771651"/>
              <a:ext cx="30163" cy="31750"/>
            </a:xfrm>
            <a:custGeom>
              <a:gdLst>
                <a:gd name="T0" fmla="*/ 7 w 9"/>
                <a:gd name="T1" fmla="*/ 8 h 9"/>
                <a:gd name="T2" fmla="*/ 1 w 9"/>
                <a:gd name="T3" fmla="*/ 6 h 9"/>
                <a:gd name="T4" fmla="*/ 3 w 9"/>
                <a:gd name="T5" fmla="*/ 1 h 9"/>
                <a:gd name="T6" fmla="*/ 8 w 9"/>
                <a:gd name="T7" fmla="*/ 2 h 9"/>
                <a:gd name="T8" fmla="*/ 7 w 9"/>
                <a:gd name="T9" fmla="*/ 8 h 9"/>
              </a:gdLst>
              <a:cxnLst>
                <a:cxn ang="0">
                  <a:pos x="T0" y="T1"/>
                </a:cxn>
                <a:cxn ang="0">
                  <a:pos x="T2" y="T3"/>
                </a:cxn>
                <a:cxn ang="0">
                  <a:pos x="T4" y="T5"/>
                </a:cxn>
                <a:cxn ang="0">
                  <a:pos x="T6" y="T7"/>
                </a:cxn>
                <a:cxn ang="0">
                  <a:pos x="T8" y="T9"/>
                </a:cxn>
              </a:cxnLst>
              <a:rect l="0" t="0" r="r" b="b"/>
              <a:pathLst>
                <a:path w="9" h="9">
                  <a:moveTo>
                    <a:pt x="7" y="8"/>
                  </a:moveTo>
                  <a:cubicBezTo>
                    <a:pt x="5" y="9"/>
                    <a:pt x="3" y="8"/>
                    <a:pt x="1" y="6"/>
                  </a:cubicBezTo>
                  <a:cubicBezTo>
                    <a:pt x="0" y="5"/>
                    <a:pt x="1" y="2"/>
                    <a:pt x="3" y="1"/>
                  </a:cubicBezTo>
                  <a:cubicBezTo>
                    <a:pt x="5" y="0"/>
                    <a:pt x="7" y="0"/>
                    <a:pt x="8" y="2"/>
                  </a:cubicBezTo>
                  <a:cubicBezTo>
                    <a:pt x="9"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8" name="Freeform 576"/>
            <p:cNvSpPr/>
            <p:nvPr/>
          </p:nvSpPr>
          <p:spPr bwMode="auto">
            <a:xfrm>
              <a:off x="5110163" y="1471613"/>
              <a:ext cx="461963" cy="123825"/>
            </a:xfrm>
            <a:custGeom>
              <a:gdLst>
                <a:gd name="T0" fmla="*/ 0 w 133"/>
                <a:gd name="T1" fmla="*/ 36 h 36"/>
                <a:gd name="T2" fmla="*/ 133 w 133"/>
                <a:gd name="T3" fmla="*/ 36 h 36"/>
                <a:gd name="T4" fmla="*/ 116 w 133"/>
                <a:gd name="T5" fmla="*/ 0 h 36"/>
                <a:gd name="T6" fmla="*/ 20 w 133"/>
                <a:gd name="T7" fmla="*/ 0 h 36"/>
                <a:gd name="T8" fmla="*/ 0 w 133"/>
                <a:gd name="T9" fmla="*/ 36 h 36"/>
              </a:gdLst>
              <a:cxnLst>
                <a:cxn ang="0">
                  <a:pos x="T0" y="T1"/>
                </a:cxn>
                <a:cxn ang="0">
                  <a:pos x="T2" y="T3"/>
                </a:cxn>
                <a:cxn ang="0">
                  <a:pos x="T4" y="T5"/>
                </a:cxn>
                <a:cxn ang="0">
                  <a:pos x="T6" y="T7"/>
                </a:cxn>
                <a:cxn ang="0">
                  <a:pos x="T8" y="T9"/>
                </a:cxn>
              </a:cxnLst>
              <a:rect l="0" t="0" r="r" b="b"/>
              <a:pathLst>
                <a:path w="133" h="36">
                  <a:moveTo>
                    <a:pt x="0" y="36"/>
                  </a:moveTo>
                  <a:cubicBezTo>
                    <a:pt x="133" y="36"/>
                    <a:pt x="133" y="36"/>
                    <a:pt x="133" y="36"/>
                  </a:cubicBezTo>
                  <a:cubicBezTo>
                    <a:pt x="133" y="36"/>
                    <a:pt x="133" y="15"/>
                    <a:pt x="116" y="0"/>
                  </a:cubicBezTo>
                  <a:cubicBezTo>
                    <a:pt x="20" y="0"/>
                    <a:pt x="20" y="0"/>
                    <a:pt x="20" y="0"/>
                  </a:cubicBezTo>
                  <a:cubicBezTo>
                    <a:pt x="20" y="0"/>
                    <a:pt x="5" y="23"/>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9" name="Freeform 577"/>
            <p:cNvSpPr/>
            <p:nvPr/>
          </p:nvSpPr>
          <p:spPr bwMode="auto">
            <a:xfrm>
              <a:off x="5027613" y="1471613"/>
              <a:ext cx="146050" cy="123825"/>
            </a:xfrm>
            <a:custGeom>
              <a:gdLst>
                <a:gd name="T0" fmla="*/ 0 w 42"/>
                <a:gd name="T1" fmla="*/ 36 h 36"/>
                <a:gd name="T2" fmla="*/ 17 w 42"/>
                <a:gd name="T3" fmla="*/ 36 h 36"/>
                <a:gd name="T4" fmla="*/ 42 w 42"/>
                <a:gd name="T5" fmla="*/ 0 h 36"/>
                <a:gd name="T6" fmla="*/ 28 w 42"/>
                <a:gd name="T7" fmla="*/ 0 h 36"/>
                <a:gd name="T8" fmla="*/ 0 w 42"/>
                <a:gd name="T9" fmla="*/ 36 h 36"/>
              </a:gdLst>
              <a:cxnLst>
                <a:cxn ang="0">
                  <a:pos x="T0" y="T1"/>
                </a:cxn>
                <a:cxn ang="0">
                  <a:pos x="T2" y="T3"/>
                </a:cxn>
                <a:cxn ang="0">
                  <a:pos x="T4" y="T5"/>
                </a:cxn>
                <a:cxn ang="0">
                  <a:pos x="T6" y="T7"/>
                </a:cxn>
                <a:cxn ang="0">
                  <a:pos x="T8" y="T9"/>
                </a:cxn>
              </a:cxnLst>
              <a:rect l="0" t="0" r="r" b="b"/>
              <a:pathLst>
                <a:path w="42" h="36">
                  <a:moveTo>
                    <a:pt x="0" y="36"/>
                  </a:moveTo>
                  <a:cubicBezTo>
                    <a:pt x="17" y="36"/>
                    <a:pt x="17" y="36"/>
                    <a:pt x="17" y="36"/>
                  </a:cubicBezTo>
                  <a:cubicBezTo>
                    <a:pt x="42" y="0"/>
                    <a:pt x="42" y="0"/>
                    <a:pt x="42" y="0"/>
                  </a:cubicBezTo>
                  <a:cubicBezTo>
                    <a:pt x="28" y="0"/>
                    <a:pt x="28" y="0"/>
                    <a:pt x="28" y="0"/>
                  </a:cubicBezTo>
                  <a:cubicBezTo>
                    <a:pt x="28" y="0"/>
                    <a:pt x="8" y="16"/>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0" name="Freeform 578"/>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 name="T8" fmla="*/ 9 w 13"/>
                <a:gd name="T9" fmla="*/ 0 h 85"/>
              </a:gdLst>
              <a:cxnLst>
                <a:cxn ang="0">
                  <a:pos x="T0" y="T1"/>
                </a:cxn>
                <a:cxn ang="0">
                  <a:pos x="T2" y="T3"/>
                </a:cxn>
                <a:cxn ang="0">
                  <a:pos x="T4" y="T5"/>
                </a:cxn>
                <a:cxn ang="0">
                  <a:pos x="T6" y="T7"/>
                </a:cxn>
                <a:cxn ang="0">
                  <a:pos x="T8" y="T9"/>
                </a:cxn>
              </a:cxnLst>
              <a:rect l="0" t="0" r="r" b="b"/>
              <a:pathLst>
                <a:path w="13" h="85">
                  <a:moveTo>
                    <a:pt x="9" y="0"/>
                  </a:moveTo>
                  <a:lnTo>
                    <a:pt x="0" y="85"/>
                  </a:lnTo>
                  <a:lnTo>
                    <a:pt x="6" y="85"/>
                  </a:lnTo>
                  <a:lnTo>
                    <a:pt x="13" y="2"/>
                  </a:lnTo>
                  <a:lnTo>
                    <a:pt x="9" y="0"/>
                  </a:lnTo>
                  <a:close/>
                </a:path>
              </a:pathLst>
            </a:custGeom>
            <a:solidFill>
              <a:srgbClr val="E81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1" name="Freeform 579"/>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Lst>
              <a:cxnLst>
                <a:cxn ang="0">
                  <a:pos x="T0" y="T1"/>
                </a:cxn>
                <a:cxn ang="0">
                  <a:pos x="T2" y="T3"/>
                </a:cxn>
                <a:cxn ang="0">
                  <a:pos x="T4" y="T5"/>
                </a:cxn>
                <a:cxn ang="0">
                  <a:pos x="T6" y="T7"/>
                </a:cxn>
              </a:cxnLst>
              <a:rect l="0" t="0" r="r" b="b"/>
              <a:pathLst>
                <a:path w="13" h="85">
                  <a:moveTo>
                    <a:pt x="9" y="0"/>
                  </a:moveTo>
                  <a:lnTo>
                    <a:pt x="0" y="85"/>
                  </a:lnTo>
                  <a:lnTo>
                    <a:pt x="6" y="85"/>
                  </a:lnTo>
                  <a:lnTo>
                    <a:pt x="13" y="2"/>
                  </a:ln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2" name="Freeform 580"/>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 name="T8" fmla="*/ 2 w 59"/>
                <a:gd name="T9" fmla="*/ 37 h 37"/>
              </a:gdLst>
              <a:cxnLst>
                <a:cxn ang="0">
                  <a:pos x="T0" y="T1"/>
                </a:cxn>
                <a:cxn ang="0">
                  <a:pos x="T2" y="T3"/>
                </a:cxn>
                <a:cxn ang="0">
                  <a:pos x="T4" y="T5"/>
                </a:cxn>
                <a:cxn ang="0">
                  <a:pos x="T6" y="T7"/>
                </a:cxn>
                <a:cxn ang="0">
                  <a:pos x="T8" y="T9"/>
                </a:cxn>
              </a:cxnLst>
              <a:rect l="0" t="0" r="r" b="b"/>
              <a:pathLst>
                <a:path w="59" h="37">
                  <a:moveTo>
                    <a:pt x="2" y="37"/>
                  </a:moveTo>
                  <a:lnTo>
                    <a:pt x="59" y="2"/>
                  </a:lnTo>
                  <a:lnTo>
                    <a:pt x="59" y="0"/>
                  </a:lnTo>
                  <a:lnTo>
                    <a:pt x="0" y="35"/>
                  </a:lnTo>
                  <a:lnTo>
                    <a:pt x="2" y="37"/>
                  </a:lnTo>
                  <a:close/>
                </a:path>
              </a:pathLst>
            </a:custGeom>
            <a:solidFill>
              <a:srgbClr val="7373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3" name="Freeform 581"/>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Lst>
              <a:cxnLst>
                <a:cxn ang="0">
                  <a:pos x="T0" y="T1"/>
                </a:cxn>
                <a:cxn ang="0">
                  <a:pos x="T2" y="T3"/>
                </a:cxn>
                <a:cxn ang="0">
                  <a:pos x="T4" y="T5"/>
                </a:cxn>
                <a:cxn ang="0">
                  <a:pos x="T6" y="T7"/>
                </a:cxn>
              </a:cxnLst>
              <a:rect l="0" t="0" r="r" b="b"/>
              <a:pathLst>
                <a:path w="59" h="37">
                  <a:moveTo>
                    <a:pt x="2" y="37"/>
                  </a:moveTo>
                  <a:lnTo>
                    <a:pt x="59" y="2"/>
                  </a:lnTo>
                  <a:lnTo>
                    <a:pt x="59" y="0"/>
                  </a:lnTo>
                  <a:lnTo>
                    <a:pt x="0"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4" name="Freeform 582"/>
            <p:cNvSpPr/>
            <p:nvPr/>
          </p:nvSpPr>
          <p:spPr bwMode="auto">
            <a:xfrm>
              <a:off x="5072063" y="1565276"/>
              <a:ext cx="46038" cy="61913"/>
            </a:xfrm>
            <a:custGeom>
              <a:gdLst>
                <a:gd name="T0" fmla="*/ 13 w 13"/>
                <a:gd name="T1" fmla="*/ 0 h 18"/>
                <a:gd name="T2" fmla="*/ 9 w 13"/>
                <a:gd name="T3" fmla="*/ 0 h 18"/>
                <a:gd name="T4" fmla="*/ 0 w 13"/>
                <a:gd name="T5" fmla="*/ 9 h 18"/>
                <a:gd name="T6" fmla="*/ 9 w 13"/>
                <a:gd name="T7" fmla="*/ 18 h 18"/>
                <a:gd name="T8" fmla="*/ 13 w 13"/>
                <a:gd name="T9" fmla="*/ 18 h 18"/>
                <a:gd name="T10" fmla="*/ 13 w 13"/>
                <a:gd name="T11" fmla="*/ 0 h 18"/>
              </a:gdLst>
              <a:cxnLst>
                <a:cxn ang="0">
                  <a:pos x="T0" y="T1"/>
                </a:cxn>
                <a:cxn ang="0">
                  <a:pos x="T2" y="T3"/>
                </a:cxn>
                <a:cxn ang="0">
                  <a:pos x="T4" y="T5"/>
                </a:cxn>
                <a:cxn ang="0">
                  <a:pos x="T6" y="T7"/>
                </a:cxn>
                <a:cxn ang="0">
                  <a:pos x="T8" y="T9"/>
                </a:cxn>
                <a:cxn ang="0">
                  <a:pos x="T10" y="T11"/>
                </a:cxn>
              </a:cxnLst>
              <a:rect l="0" t="0" r="r" b="b"/>
              <a:pathLst>
                <a:path w="13" h="18">
                  <a:moveTo>
                    <a:pt x="13" y="0"/>
                  </a:moveTo>
                  <a:cubicBezTo>
                    <a:pt x="9" y="0"/>
                    <a:pt x="9" y="0"/>
                    <a:pt x="9" y="0"/>
                  </a:cubicBezTo>
                  <a:cubicBezTo>
                    <a:pt x="4" y="0"/>
                    <a:pt x="0" y="4"/>
                    <a:pt x="0" y="9"/>
                  </a:cubicBezTo>
                  <a:cubicBezTo>
                    <a:pt x="0" y="14"/>
                    <a:pt x="4" y="18"/>
                    <a:pt x="9" y="18"/>
                  </a:cubicBezTo>
                  <a:cubicBezTo>
                    <a:pt x="13" y="18"/>
                    <a:pt x="13" y="18"/>
                    <a:pt x="13" y="18"/>
                  </a:cubicBezTo>
                  <a:lnTo>
                    <a:pt x="1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5" name="Freeform 583"/>
            <p:cNvSpPr/>
            <p:nvPr/>
          </p:nvSpPr>
          <p:spPr bwMode="auto">
            <a:xfrm>
              <a:off x="5613400" y="1724026"/>
              <a:ext cx="38100" cy="61913"/>
            </a:xfrm>
            <a:custGeom>
              <a:gdLst>
                <a:gd name="T0" fmla="*/ 11 w 11"/>
                <a:gd name="T1" fmla="*/ 12 h 18"/>
                <a:gd name="T2" fmla="*/ 5 w 11"/>
                <a:gd name="T3" fmla="*/ 18 h 18"/>
                <a:gd name="T4" fmla="*/ 0 w 11"/>
                <a:gd name="T5" fmla="*/ 12 h 18"/>
                <a:gd name="T6" fmla="*/ 0 w 11"/>
                <a:gd name="T7" fmla="*/ 6 h 18"/>
                <a:gd name="T8" fmla="*/ 5 w 11"/>
                <a:gd name="T9" fmla="*/ 0 h 18"/>
                <a:gd name="T10" fmla="*/ 11 w 11"/>
                <a:gd name="T11" fmla="*/ 6 h 18"/>
                <a:gd name="T12" fmla="*/ 11 w 11"/>
                <a:gd name="T13" fmla="*/ 12 h 18"/>
              </a:gdLst>
              <a:cxnLst>
                <a:cxn ang="0">
                  <a:pos x="T0" y="T1"/>
                </a:cxn>
                <a:cxn ang="0">
                  <a:pos x="T2" y="T3"/>
                </a:cxn>
                <a:cxn ang="0">
                  <a:pos x="T4" y="T5"/>
                </a:cxn>
                <a:cxn ang="0">
                  <a:pos x="T6" y="T7"/>
                </a:cxn>
                <a:cxn ang="0">
                  <a:pos x="T8" y="T9"/>
                </a:cxn>
                <a:cxn ang="0">
                  <a:pos x="T10" y="T11"/>
                </a:cxn>
                <a:cxn ang="0">
                  <a:pos x="T12" y="T13"/>
                </a:cxn>
              </a:cxnLst>
              <a:rect l="0" t="0" r="r" b="b"/>
              <a:pathLst>
                <a:path w="11" h="18">
                  <a:moveTo>
                    <a:pt x="11" y="12"/>
                  </a:moveTo>
                  <a:cubicBezTo>
                    <a:pt x="11" y="15"/>
                    <a:pt x="8" y="18"/>
                    <a:pt x="5" y="18"/>
                  </a:cubicBezTo>
                  <a:cubicBezTo>
                    <a:pt x="2" y="18"/>
                    <a:pt x="0" y="15"/>
                    <a:pt x="0" y="12"/>
                  </a:cubicBezTo>
                  <a:cubicBezTo>
                    <a:pt x="0" y="6"/>
                    <a:pt x="0" y="6"/>
                    <a:pt x="0" y="6"/>
                  </a:cubicBezTo>
                  <a:cubicBezTo>
                    <a:pt x="0" y="3"/>
                    <a:pt x="2" y="0"/>
                    <a:pt x="5" y="0"/>
                  </a:cubicBezTo>
                  <a:cubicBezTo>
                    <a:pt x="8" y="0"/>
                    <a:pt x="11" y="3"/>
                    <a:pt x="11" y="6"/>
                  </a:cubicBezTo>
                  <a:lnTo>
                    <a:pt x="11" y="1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6" name="Freeform 584"/>
            <p:cNvSpPr/>
            <p:nvPr/>
          </p:nvSpPr>
          <p:spPr bwMode="auto">
            <a:xfrm>
              <a:off x="4791075" y="1724026"/>
              <a:ext cx="28575" cy="17463"/>
            </a:xfrm>
            <a:custGeom>
              <a:gdLst>
                <a:gd name="T0" fmla="*/ 3 w 8"/>
                <a:gd name="T1" fmla="*/ 5 h 5"/>
                <a:gd name="T2" fmla="*/ 0 w 8"/>
                <a:gd name="T3" fmla="*/ 3 h 5"/>
                <a:gd name="T4" fmla="*/ 3 w 8"/>
                <a:gd name="T5" fmla="*/ 0 h 5"/>
                <a:gd name="T6" fmla="*/ 5 w 8"/>
                <a:gd name="T7" fmla="*/ 0 h 5"/>
                <a:gd name="T8" fmla="*/ 8 w 8"/>
                <a:gd name="T9" fmla="*/ 3 h 5"/>
                <a:gd name="T10" fmla="*/ 5 w 8"/>
                <a:gd name="T11" fmla="*/ 5 h 5"/>
                <a:gd name="T12" fmla="*/ 3 w 8"/>
                <a:gd name="T13" fmla="*/ 5 h 5"/>
              </a:gdLst>
              <a:cxnLst>
                <a:cxn ang="0">
                  <a:pos x="T0" y="T1"/>
                </a:cxn>
                <a:cxn ang="0">
                  <a:pos x="T2" y="T3"/>
                </a:cxn>
                <a:cxn ang="0">
                  <a:pos x="T4" y="T5"/>
                </a:cxn>
                <a:cxn ang="0">
                  <a:pos x="T6" y="T7"/>
                </a:cxn>
                <a:cxn ang="0">
                  <a:pos x="T8" y="T9"/>
                </a:cxn>
                <a:cxn ang="0">
                  <a:pos x="T10" y="T11"/>
                </a:cxn>
                <a:cxn ang="0">
                  <a:pos x="T12" y="T13"/>
                </a:cxn>
              </a:cxnLst>
              <a:rect l="0" t="0" r="r" b="b"/>
              <a:pathLst>
                <a:path w="8" h="5">
                  <a:moveTo>
                    <a:pt x="3" y="5"/>
                  </a:moveTo>
                  <a:cubicBezTo>
                    <a:pt x="1" y="5"/>
                    <a:pt x="0" y="4"/>
                    <a:pt x="0" y="3"/>
                  </a:cubicBezTo>
                  <a:cubicBezTo>
                    <a:pt x="0" y="1"/>
                    <a:pt x="1" y="0"/>
                    <a:pt x="3" y="0"/>
                  </a:cubicBezTo>
                  <a:cubicBezTo>
                    <a:pt x="5" y="0"/>
                    <a:pt x="5" y="0"/>
                    <a:pt x="5" y="0"/>
                  </a:cubicBezTo>
                  <a:cubicBezTo>
                    <a:pt x="7" y="0"/>
                    <a:pt x="8" y="1"/>
                    <a:pt x="8" y="3"/>
                  </a:cubicBezTo>
                  <a:cubicBezTo>
                    <a:pt x="8" y="4"/>
                    <a:pt x="7" y="5"/>
                    <a:pt x="5" y="5"/>
                  </a:cubicBezTo>
                  <a:lnTo>
                    <a:pt x="3" y="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7" name="Freeform 585"/>
            <p:cNvSpPr/>
            <p:nvPr/>
          </p:nvSpPr>
          <p:spPr bwMode="auto">
            <a:xfrm>
              <a:off x="4743450" y="1692276"/>
              <a:ext cx="31750" cy="79375"/>
            </a:xfrm>
            <a:custGeom>
              <a:gdLst>
                <a:gd name="T0" fmla="*/ 1 w 9"/>
                <a:gd name="T1" fmla="*/ 0 h 23"/>
                <a:gd name="T2" fmla="*/ 1 w 9"/>
                <a:gd name="T3" fmla="*/ 23 h 23"/>
                <a:gd name="T4" fmla="*/ 9 w 9"/>
                <a:gd name="T5" fmla="*/ 12 h 23"/>
                <a:gd name="T6" fmla="*/ 1 w 9"/>
                <a:gd name="T7" fmla="*/ 0 h 23"/>
              </a:gdLst>
              <a:cxnLst>
                <a:cxn ang="0">
                  <a:pos x="T0" y="T1"/>
                </a:cxn>
                <a:cxn ang="0">
                  <a:pos x="T2" y="T3"/>
                </a:cxn>
                <a:cxn ang="0">
                  <a:pos x="T4" y="T5"/>
                </a:cxn>
                <a:cxn ang="0">
                  <a:pos x="T6" y="T7"/>
                </a:cxn>
              </a:cxnLst>
              <a:rect l="0" t="0" r="r" b="b"/>
              <a:pathLst>
                <a:path w="9" h="23">
                  <a:moveTo>
                    <a:pt x="1" y="0"/>
                  </a:moveTo>
                  <a:cubicBezTo>
                    <a:pt x="0" y="9"/>
                    <a:pt x="0" y="17"/>
                    <a:pt x="1" y="23"/>
                  </a:cubicBezTo>
                  <a:cubicBezTo>
                    <a:pt x="6" y="21"/>
                    <a:pt x="9" y="17"/>
                    <a:pt x="9" y="12"/>
                  </a:cubicBezTo>
                  <a:cubicBezTo>
                    <a:pt x="9" y="6"/>
                    <a:pt x="6" y="2"/>
                    <a:pt x="1" y="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8" name="Freeform 586"/>
            <p:cNvSpPr/>
            <p:nvPr/>
          </p:nvSpPr>
          <p:spPr bwMode="auto">
            <a:xfrm>
              <a:off x="5586413" y="1595438"/>
              <a:ext cx="41275" cy="93663"/>
            </a:xfrm>
            <a:custGeom>
              <a:gdLst>
                <a:gd name="T0" fmla="*/ 0 w 12"/>
                <a:gd name="T1" fmla="*/ 0 h 27"/>
                <a:gd name="T2" fmla="*/ 4 w 12"/>
                <a:gd name="T3" fmla="*/ 27 h 27"/>
                <a:gd name="T4" fmla="*/ 12 w 12"/>
                <a:gd name="T5" fmla="*/ 27 h 27"/>
                <a:gd name="T6" fmla="*/ 7 w 12"/>
                <a:gd name="T7" fmla="*/ 0 h 27"/>
                <a:gd name="T8" fmla="*/ 0 w 12"/>
                <a:gd name="T9" fmla="*/ 0 h 27"/>
              </a:gdLst>
              <a:cxnLst>
                <a:cxn ang="0">
                  <a:pos x="T0" y="T1"/>
                </a:cxn>
                <a:cxn ang="0">
                  <a:pos x="T2" y="T3"/>
                </a:cxn>
                <a:cxn ang="0">
                  <a:pos x="T4" y="T5"/>
                </a:cxn>
                <a:cxn ang="0">
                  <a:pos x="T6" y="T7"/>
                </a:cxn>
                <a:cxn ang="0">
                  <a:pos x="T8" y="T9"/>
                </a:cxn>
              </a:cxnLst>
              <a:rect l="0" t="0" r="r" b="b"/>
              <a:pathLst>
                <a:path w="12" h="27">
                  <a:moveTo>
                    <a:pt x="0" y="0"/>
                  </a:moveTo>
                  <a:cubicBezTo>
                    <a:pt x="3" y="14"/>
                    <a:pt x="4" y="27"/>
                    <a:pt x="4" y="27"/>
                  </a:cubicBezTo>
                  <a:cubicBezTo>
                    <a:pt x="12" y="27"/>
                    <a:pt x="12" y="27"/>
                    <a:pt x="12" y="27"/>
                  </a:cubicBezTo>
                  <a:cubicBezTo>
                    <a:pt x="11" y="17"/>
                    <a:pt x="9" y="8"/>
                    <a:pt x="7" y="0"/>
                  </a:cubicBezTo>
                  <a:cubicBezTo>
                    <a:pt x="5" y="0"/>
                    <a:pt x="2" y="0"/>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9" name="Oval 587"/>
            <p:cNvSpPr>
              <a:spLocks noChangeArrowheads="1"/>
            </p:cNvSpPr>
            <p:nvPr/>
          </p:nvSpPr>
          <p:spPr bwMode="auto">
            <a:xfrm>
              <a:off x="4906963" y="1789113"/>
              <a:ext cx="26988"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0" name="Oval 588"/>
            <p:cNvSpPr>
              <a:spLocks noChangeArrowheads="1"/>
            </p:cNvSpPr>
            <p:nvPr/>
          </p:nvSpPr>
          <p:spPr bwMode="auto">
            <a:xfrm>
              <a:off x="5432425" y="1789113"/>
              <a:ext cx="28575"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01" name="Freeform 591"/>
          <p:cNvSpPr/>
          <p:nvPr userDrawn="1"/>
        </p:nvSpPr>
        <p:spPr bwMode="auto">
          <a:xfrm>
            <a:off x="7415094" y="1802167"/>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04" name="文本占位符 203"/>
          <p:cNvSpPr>
            <a:spLocks noGrp="1"/>
          </p:cNvSpPr>
          <p:nvPr>
            <p:ph type="body" sz="quarter" idx="10" hasCustomPrompt="1"/>
          </p:nvPr>
        </p:nvSpPr>
        <p:spPr>
          <a:xfrm>
            <a:off x="961154" y="1418006"/>
            <a:ext cx="4908716" cy="1439368"/>
          </a:xfrm>
          <a:prstGeom prst="rect">
            <a:avLst/>
          </a:prstGeom>
        </p:spPr>
        <p:txBody>
          <a:bodyPr wrap="none">
            <a:spAutoFit/>
          </a:bodyPr>
          <a:lstStyle>
            <a:lvl1pPr marL="0" indent="0" algn="l">
              <a:buNone/>
              <a:defRPr lang="zh-CN" altLang="en-US" sz="4400" b="1" spc="300" smtClean="0">
                <a:solidFill>
                  <a:schemeClr val="bg1"/>
                </a:solidFill>
                <a:latin typeface="Microsoft JhengHei UI" panose="020b0604030504040204" pitchFamily="34" charset="-120"/>
                <a:ea typeface="Microsoft JhengHei UI" panose="020b0604030504040204" pitchFamily="34" charset="-120"/>
              </a:defRPr>
            </a:lvl1pPr>
            <a:lvl2pPr>
              <a:defRPr lang="zh-CN" altLang="en-US" sz="1800" smtClean="0"/>
            </a:lvl2pPr>
            <a:lvl3pPr>
              <a:defRPr lang="zh-CN" altLang="en-US" sz="1800" smtClean="0"/>
            </a:lvl3pPr>
            <a:lvl4pPr>
              <a:defRPr lang="zh-CN" altLang="en-US" smtClean="0"/>
            </a:lvl4pPr>
            <a:lvl5pPr>
              <a:defRPr lang="zh-CN" altLang="en-US"/>
            </a:lvl5pPr>
          </a:lstStyle>
          <a:p>
            <a:r>
              <a:rPr lang="en-US" altLang="zh-CN" sz="4400" b="1" spc="300">
                <a:solidFill>
                  <a:schemeClr val="bg1"/>
                </a:solidFill>
                <a:latin typeface="Microsoft JhengHei UI" panose="020b0604030504040204" pitchFamily="34" charset="-120"/>
                <a:ea typeface="Microsoft JhengHei UI" panose="020b0604030504040204" pitchFamily="34" charset="-120"/>
              </a:rPr>
              <a:t>BUSINESS</a:t>
            </a:r>
            <a:endParaRPr lang="en-US" altLang="zh-CN" sz="4400" b="1" spc="300">
              <a:solidFill>
                <a:schemeClr val="bg1"/>
              </a:solidFill>
              <a:latin typeface="Microsoft JhengHei UI" panose="020b0604030504040204" pitchFamily="34" charset="-120"/>
              <a:ea typeface="Microsoft JhengHei UI" panose="020b0604030504040204" pitchFamily="34" charset="-120"/>
            </a:endParaRPr>
          </a:p>
          <a:p>
            <a:r>
              <a:rPr lang="en-US" altLang="zh-CN" sz="4400" b="1" spc="300">
                <a:solidFill>
                  <a:schemeClr val="bg1"/>
                </a:solidFill>
                <a:latin typeface="Microsoft JhengHei UI" panose="020b0604030504040204" pitchFamily="34" charset="-120"/>
                <a:ea typeface="Microsoft JhengHei UI" panose="020b0604030504040204" pitchFamily="34" charset="-120"/>
              </a:rPr>
              <a:t>PPT  TEMPLATE</a:t>
            </a:r>
            <a:endParaRPr lang="zh-CN" altLang="en-US" sz="4400" b="1" spc="300">
              <a:solidFill>
                <a:schemeClr val="bg1"/>
              </a:solidFill>
              <a:latin typeface="Microsoft JhengHei UI" panose="020b0604030504040204" pitchFamily="34" charset="-120"/>
              <a:ea typeface="Microsoft JhengHei UI" panose="020b0604030504040204" pitchFamily="34" charset="-120"/>
            </a:endParaRPr>
          </a:p>
        </p:txBody>
      </p:sp>
      <p:sp>
        <p:nvSpPr>
          <p:cNvPr id="207" name="文本占位符 206"/>
          <p:cNvSpPr>
            <a:spLocks noGrp="1"/>
          </p:cNvSpPr>
          <p:nvPr>
            <p:ph type="body" sz="quarter" idx="11" hasCustomPrompt="1"/>
          </p:nvPr>
        </p:nvSpPr>
        <p:spPr>
          <a:xfrm>
            <a:off x="1284391" y="5095712"/>
            <a:ext cx="1192955" cy="286232"/>
          </a:xfrm>
          <a:prstGeom prst="rect">
            <a:avLst/>
          </a:prstGeom>
        </p:spPr>
        <p:txBody>
          <a:bodyPr wrap="none">
            <a:spAutoFit/>
          </a:bodyPr>
          <a:lstStyle>
            <a:lvl1pPr marL="0" indent="0" algn="ctr">
              <a:buNone/>
              <a:defRPr lang="zh-CN" altLang="en-US" sz="14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r>
              <a:rPr lang="en-US" altLang="zh-CN"/>
              <a:t>TEXT HERE</a:t>
            </a:r>
            <a:endParaRPr lang="zh-CN" altLang="en-US"/>
          </a:p>
        </p:txBody>
      </p:sp>
      <p:sp>
        <p:nvSpPr>
          <p:cNvPr id="211" name="文本占位符 210"/>
          <p:cNvSpPr>
            <a:spLocks noGrp="1"/>
          </p:cNvSpPr>
          <p:nvPr>
            <p:ph type="body" sz="quarter" idx="12" hasCustomPrompt="1"/>
          </p:nvPr>
        </p:nvSpPr>
        <p:spPr>
          <a:xfrm>
            <a:off x="961154" y="3090147"/>
            <a:ext cx="3782296" cy="787588"/>
          </a:xfrm>
          <a:prstGeom prst="rect">
            <a:avLst/>
          </a:prstGeom>
        </p:spPr>
        <p:txBody>
          <a:bodyPr wrap="square">
            <a:spAutoFit/>
          </a:bodyPr>
          <a:lstStyle>
            <a:lvl1pPr marL="0" indent="0" algn="l">
              <a:lnSpc>
                <a:spcPct val="150000"/>
              </a:lnSpc>
              <a:buNone/>
              <a:defRPr lang="zh-CN" altLang="en-US" sz="1200" smtClean="0">
                <a:solidFill>
                  <a:schemeClr val="bg1">
                    <a:alpha val="50000"/>
                  </a:schemeClr>
                </a:solidFill>
              </a:defRPr>
            </a:lvl1pPr>
            <a:lvl2pPr>
              <a:defRPr lang="zh-CN" altLang="en-US" sz="1800" smtClean="0"/>
            </a:lvl2pPr>
            <a:lvl3pPr>
              <a:defRPr lang="zh-CN" altLang="en-US" sz="1800" smtClean="0"/>
            </a:lvl3pPr>
            <a:lvl4pPr>
              <a:defRPr lang="zh-CN" altLang="en-US" smtClean="0"/>
            </a:lvl4pPr>
            <a:lvl5pPr>
              <a:defRPr lang="zh-CN" altLang="en-US"/>
            </a:lvl5pPr>
          </a:lstStyle>
          <a:p>
            <a:pPr>
              <a:lnSpc>
                <a:spcPct val="130000"/>
              </a:lnSpc>
            </a:pPr>
            <a:r>
              <a:rPr lang="en-US" altLang="zh-CN" sz="1200">
                <a:solidFill>
                  <a:schemeClr val="bg1">
                    <a:alpha val="50000"/>
                  </a:schemeClr>
                </a:solidFill>
              </a:rPr>
              <a:t>Title numbers, etc. can be changed by clicking and re-entering, and the font, font size, color, line spacing, etc. can be modified in the top "Start" panel</a:t>
            </a:r>
            <a:endParaRPr lang="en-US" altLang="zh-CN" sz="1200">
              <a:solidFill>
                <a:schemeClr val="bg1">
                  <a:alpha val="50000"/>
                </a:schemeClr>
              </a:solidFill>
            </a:endParaRPr>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六项目录页">
    <p:spTree>
      <p:nvGrpSpPr>
        <p:cNvPr id="1" name=""/>
        <p:cNvGrpSpPr/>
        <p:nvPr/>
      </p:nvGrpSpPr>
      <p:grpSpPr>
        <a:xfrm>
          <a:off x="0" y="0"/>
          <a:ext cx="0" cy="0"/>
        </a:xfrm>
      </p:grpSpPr>
      <p:sp>
        <p:nvSpPr>
          <p:cNvPr id="4" name="文本框 3"/>
          <p:cNvSpPr txBox="1"/>
          <p:nvPr userDrawn="1"/>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9" name="文本框 8"/>
          <p:cNvSpPr txBox="1"/>
          <p:nvPr userDrawn="1"/>
        </p:nvSpPr>
        <p:spPr>
          <a:xfrm>
            <a:off x="2127928"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1" name="矩形: 圆角 10"/>
          <p:cNvSpPr/>
          <p:nvPr userDrawn="1"/>
        </p:nvSpPr>
        <p:spPr>
          <a:xfrm>
            <a:off x="1686771"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9" name="Freeform 591"/>
          <p:cNvSpPr/>
          <p:nvPr userDrawn="1"/>
        </p:nvSpPr>
        <p:spPr bwMode="auto">
          <a:xfrm>
            <a:off x="2332290"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1" name="文本占位符 30"/>
          <p:cNvSpPr>
            <a:spLocks noGrp="1"/>
          </p:cNvSpPr>
          <p:nvPr>
            <p:ph type="body" sz="quarter" idx="10" hasCustomPrompt="1"/>
          </p:nvPr>
        </p:nvSpPr>
        <p:spPr>
          <a:xfrm>
            <a:off x="1959348"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2" name="文本框 31"/>
          <p:cNvSpPr txBox="1"/>
          <p:nvPr userDrawn="1"/>
        </p:nvSpPr>
        <p:spPr>
          <a:xfrm>
            <a:off x="5797965"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3" name="矩形: 圆角 32"/>
          <p:cNvSpPr/>
          <p:nvPr userDrawn="1"/>
        </p:nvSpPr>
        <p:spPr>
          <a:xfrm>
            <a:off x="5356808"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4" name="Freeform 591"/>
          <p:cNvSpPr/>
          <p:nvPr userDrawn="1"/>
        </p:nvSpPr>
        <p:spPr bwMode="auto">
          <a:xfrm>
            <a:off x="6002327"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5" name="文本占位符 30"/>
          <p:cNvSpPr>
            <a:spLocks noGrp="1"/>
          </p:cNvSpPr>
          <p:nvPr>
            <p:ph type="body" sz="quarter" idx="11" hasCustomPrompt="1"/>
          </p:nvPr>
        </p:nvSpPr>
        <p:spPr>
          <a:xfrm>
            <a:off x="5629385"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36" name="文本框 35"/>
          <p:cNvSpPr txBox="1"/>
          <p:nvPr userDrawn="1"/>
        </p:nvSpPr>
        <p:spPr>
          <a:xfrm>
            <a:off x="9416882" y="1741925"/>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37" name="矩形: 圆角 36"/>
          <p:cNvSpPr/>
          <p:nvPr userDrawn="1"/>
        </p:nvSpPr>
        <p:spPr>
          <a:xfrm>
            <a:off x="8975725" y="2708674"/>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591"/>
          <p:cNvSpPr/>
          <p:nvPr userDrawn="1"/>
        </p:nvSpPr>
        <p:spPr bwMode="auto">
          <a:xfrm>
            <a:off x="9621244" y="2746003"/>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39" name="文本占位符 30"/>
          <p:cNvSpPr>
            <a:spLocks noGrp="1"/>
          </p:cNvSpPr>
          <p:nvPr>
            <p:ph type="body" sz="quarter" idx="12" hasCustomPrompt="1"/>
          </p:nvPr>
        </p:nvSpPr>
        <p:spPr>
          <a:xfrm>
            <a:off x="9248302" y="2782280"/>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0" name="文本框 39"/>
          <p:cNvSpPr txBox="1"/>
          <p:nvPr userDrawn="1"/>
        </p:nvSpPr>
        <p:spPr>
          <a:xfrm>
            <a:off x="2127928"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1" name="矩形: 圆角 40"/>
          <p:cNvSpPr/>
          <p:nvPr userDrawn="1"/>
        </p:nvSpPr>
        <p:spPr>
          <a:xfrm>
            <a:off x="1686771"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2" name="Freeform 591"/>
          <p:cNvSpPr/>
          <p:nvPr userDrawn="1"/>
        </p:nvSpPr>
        <p:spPr bwMode="auto">
          <a:xfrm>
            <a:off x="2332290"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3" name="文本占位符 30"/>
          <p:cNvSpPr>
            <a:spLocks noGrp="1"/>
          </p:cNvSpPr>
          <p:nvPr>
            <p:ph type="body" sz="quarter" idx="13" hasCustomPrompt="1"/>
          </p:nvPr>
        </p:nvSpPr>
        <p:spPr>
          <a:xfrm>
            <a:off x="1959348"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4" name="文本框 43"/>
          <p:cNvSpPr txBox="1"/>
          <p:nvPr userDrawn="1"/>
        </p:nvSpPr>
        <p:spPr>
          <a:xfrm>
            <a:off x="5797965"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5</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5" name="矩形: 圆角 44"/>
          <p:cNvSpPr/>
          <p:nvPr userDrawn="1"/>
        </p:nvSpPr>
        <p:spPr>
          <a:xfrm>
            <a:off x="5356808"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6" name="Freeform 591"/>
          <p:cNvSpPr/>
          <p:nvPr userDrawn="1"/>
        </p:nvSpPr>
        <p:spPr bwMode="auto">
          <a:xfrm>
            <a:off x="6002327"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47" name="文本占位符 30"/>
          <p:cNvSpPr>
            <a:spLocks noGrp="1"/>
          </p:cNvSpPr>
          <p:nvPr>
            <p:ph type="body" sz="quarter" idx="14" hasCustomPrompt="1"/>
          </p:nvPr>
        </p:nvSpPr>
        <p:spPr>
          <a:xfrm>
            <a:off x="5629385"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
        <p:nvSpPr>
          <p:cNvPr id="48" name="文本框 47"/>
          <p:cNvSpPr txBox="1"/>
          <p:nvPr userDrawn="1"/>
        </p:nvSpPr>
        <p:spPr>
          <a:xfrm>
            <a:off x="9416882" y="406638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6</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49" name="矩形: 圆角 48"/>
          <p:cNvSpPr/>
          <p:nvPr userDrawn="1"/>
        </p:nvSpPr>
        <p:spPr>
          <a:xfrm>
            <a:off x="8975725" y="5033130"/>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0" name="Freeform 591"/>
          <p:cNvSpPr/>
          <p:nvPr userDrawn="1"/>
        </p:nvSpPr>
        <p:spPr bwMode="auto">
          <a:xfrm>
            <a:off x="9621244" y="5070459"/>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51" name="文本占位符 30"/>
          <p:cNvSpPr>
            <a:spLocks noGrp="1"/>
          </p:cNvSpPr>
          <p:nvPr>
            <p:ph type="body" sz="quarter" idx="15" hasCustomPrompt="1"/>
          </p:nvPr>
        </p:nvSpPr>
        <p:spPr>
          <a:xfrm>
            <a:off x="9248302" y="5106736"/>
            <a:ext cx="1005403" cy="313932"/>
          </a:xfrm>
          <a:prstGeom prst="rect">
            <a:avLst/>
          </a:prstGeom>
        </p:spPr>
        <p:txBody>
          <a:bodyPr wrap="none">
            <a:spAutoFit/>
          </a:bodyPr>
          <a:lstStyle>
            <a:lvl1pPr marL="0" indent="0" algn="ctr">
              <a:buNone/>
              <a:defRPr lang="zh-CN" altLang="en-US" sz="1600" b="1" smtClean="0">
                <a:solidFill>
                  <a:schemeClr val="bg1"/>
                </a:solidFill>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a:r>
              <a:rPr lang="zh-CN" altLang="en-US"/>
              <a:t>输入标题</a:t>
            </a:r>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theme" Target="../theme/theme1.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slideLayout" Target="../slideLayouts/slideLayout9.xml" /><Relationship Id="rId3" Type="http://schemas.openxmlformats.org/officeDocument/2006/relationships/slideLayout" Target="../slideLayouts/slideLayout10.xml" /><Relationship Id="rId4" Type="http://schemas.openxmlformats.org/officeDocument/2006/relationships/slideLayout" Target="../slideLayouts/slideLayout11.xml" /><Relationship Id="rId5" Type="http://schemas.openxmlformats.org/officeDocument/2006/relationships/slideLayout" Target="../slideLayouts/slideLayout12.xml" /><Relationship Id="rId6" Type="http://schemas.openxmlformats.org/officeDocument/2006/relationships/slideLayout" Target="../slideLayouts/slideLayout13.xml" /><Relationship Id="rId7" Type="http://schemas.openxmlformats.org/officeDocument/2006/relationships/slideLayout" Target="../slideLayouts/slideLayout14.xml" /><Relationship Id="rId8" Type="http://schemas.openxmlformats.org/officeDocument/2006/relationships/theme" Target="../theme/theme2.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15.xml" /><Relationship Id="rId2" Type="http://schemas.openxmlformats.org/officeDocument/2006/relationships/slideLayout" Target="../slideLayouts/slideLayout16.xml" /><Relationship Id="rId3" Type="http://schemas.openxmlformats.org/officeDocument/2006/relationships/slideLayout" Target="../slideLayouts/slideLayout17.xml" /><Relationship Id="rId4" Type="http://schemas.openxmlformats.org/officeDocument/2006/relationships/slideLayout" Target="../slideLayouts/slideLayout18.xml" /><Relationship Id="rId5" Type="http://schemas.openxmlformats.org/officeDocument/2006/relationships/slideLayout" Target="../slideLayouts/slideLayout19.xml" /><Relationship Id="rId6" Type="http://schemas.openxmlformats.org/officeDocument/2006/relationships/theme" Target="../theme/theme3.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chart" Target="../charts/chart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chart" Target="../charts/chart3.xml" /><Relationship Id="rId3" Type="http://schemas.openxmlformats.org/officeDocument/2006/relationships/chart" Target="../charts/chart4.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8.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11.xml"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35.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36.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chart" Target="../charts/chart5.xml" /></Relationships>
</file>

<file path=ppt/slides/_rels/slide37.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17.jpeg" /><Relationship Id="rId3" Type="http://schemas.openxmlformats.org/officeDocument/2006/relationships/image" Target="../media/image15.jpeg" /><Relationship Id="rId4" Type="http://schemas.openxmlformats.org/officeDocument/2006/relationships/image" Target="../media/image18.jpeg" /><Relationship Id="rId5" Type="http://schemas.openxmlformats.org/officeDocument/2006/relationships/image" Target="../media/image16.jpeg" /></Relationships>
</file>

<file path=ppt/slides/_rels/slide38.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39.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40.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chart" Target="../charts/chart6.xml" /></Relationships>
</file>

<file path=ppt/slides/_rels/slide41.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2.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3.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4.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chart" Target="../charts/chart7.xml" /><Relationship Id="rId3" Type="http://schemas.openxmlformats.org/officeDocument/2006/relationships/chart" Target="../charts/chart8.xml" /></Relationships>
</file>

<file path=ppt/slides/_rels/slide45.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6.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7.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48.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49.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50.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51.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52.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53.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54.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55.xml.rels>&#65279;<?xml version="1.0" encoding="utf-8" standalone="yes"?><Relationships xmlns="http://schemas.openxmlformats.org/package/2006/relationships"><Relationship Id="rId1" Type="http://schemas.openxmlformats.org/officeDocument/2006/relationships/slideLayout" Target="../slideLayouts/slideLayout14.xml" /></Relationships>
</file>

<file path=ppt/slides/_rels/slide56.xml.rels>&#65279;<?xml version="1.0" encoding="utf-8" standalone="yes"?><Relationships xmlns="http://schemas.openxmlformats.org/package/2006/relationships"><Relationship Id="rId1" Type="http://schemas.openxmlformats.org/officeDocument/2006/relationships/slideLayout" Target="../slideLayouts/slideLayout8.xml" /></Relationships>
</file>

<file path=ppt/slides/_rels/slide57.xml.rels>&#65279;<?xml version="1.0" encoding="utf-8" standalone="yes"?><Relationships xmlns="http://schemas.openxmlformats.org/package/2006/relationships"><Relationship Id="rId1" Type="http://schemas.openxmlformats.org/officeDocument/2006/relationships/slideLayout" Target="../slideLayouts/slideLayout16.xml" /></Relationships>
</file>

<file path=ppt/slides/_rels/slide58.xml.rels>&#65279;<?xml version="1.0" encoding="utf-8" standalone="yes"?><Relationships xmlns="http://schemas.openxmlformats.org/package/2006/relationships"><Relationship Id="rId1" Type="http://schemas.openxmlformats.org/officeDocument/2006/relationships/slideLayout" Target="../slideLayouts/slideLayout17.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5.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chart" Target="../charts/chart1.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6.xml" /><Relationship Id="rId2" Type="http://schemas.openxmlformats.org/officeDocument/2006/relationships/image" Target="../media/image14.jpeg" /><Relationship Id="rId3" Type="http://schemas.openxmlformats.org/officeDocument/2006/relationships/image" Target="../media/image15.jpeg" /><Relationship Id="rId4" Type="http://schemas.openxmlformats.org/officeDocument/2006/relationships/image" Target="../media/image16.jpeg" /><Relationship Id="rId5" Type="http://schemas.openxmlformats.org/officeDocument/2006/relationships/image" Target="../media/image17.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28" name="文本框 1027"/>
          <p:cNvSpPr txBox="1"/>
          <p:nvPr/>
        </p:nvSpPr>
        <p:spPr>
          <a:xfrm>
            <a:off x="615534" y="354391"/>
            <a:ext cx="630301" cy="276999"/>
          </a:xfrm>
          <a:prstGeom prst="rect">
            <a:avLst/>
          </a:prstGeom>
          <a:noFill/>
        </p:spPr>
        <p:txBody>
          <a:bodyPr wrap="none" rtlCol="0">
            <a:spAutoFit/>
          </a:bodyPr>
          <a:lstStyle/>
          <a:p>
            <a:r>
              <a:rPr lang="en-US" altLang="zh-CN" sz="1200">
                <a:solidFill>
                  <a:schemeClr val="bg1"/>
                </a:solidFill>
              </a:rPr>
              <a:t>LOGO</a:t>
            </a:r>
            <a:endParaRPr lang="zh-CN" altLang="en-US" sz="1200">
              <a:solidFill>
                <a:schemeClr val="bg1"/>
              </a:solidFill>
            </a:endParaRPr>
          </a:p>
        </p:txBody>
      </p:sp>
      <p:sp>
        <p:nvSpPr>
          <p:cNvPr id="956" name="矩形 955"/>
          <p:cNvSpPr/>
          <p:nvPr/>
        </p:nvSpPr>
        <p:spPr>
          <a:xfrm>
            <a:off x="9154000" y="362447"/>
            <a:ext cx="595035" cy="215444"/>
          </a:xfrm>
          <a:prstGeom prst="rect">
            <a:avLst/>
          </a:prstGeom>
        </p:spPr>
        <p:txBody>
          <a:bodyPr wrap="none">
            <a:spAutoFit/>
          </a:bodyPr>
          <a:lstStyle/>
          <a:p>
            <a:r>
              <a:rPr lang="zh-CN" altLang="en-US" sz="800">
                <a:solidFill>
                  <a:schemeClr val="bg1"/>
                </a:solidFill>
              </a:rPr>
              <a:t>业绩展示</a:t>
            </a:r>
            <a:endParaRPr lang="zh-CN" altLang="en-US" sz="800">
              <a:solidFill>
                <a:schemeClr val="bg1"/>
              </a:solidFill>
            </a:endParaRPr>
          </a:p>
        </p:txBody>
      </p:sp>
      <p:sp>
        <p:nvSpPr>
          <p:cNvPr id="957" name="矩形 956"/>
          <p:cNvSpPr/>
          <p:nvPr/>
        </p:nvSpPr>
        <p:spPr>
          <a:xfrm>
            <a:off x="10055525" y="362447"/>
            <a:ext cx="595035" cy="215444"/>
          </a:xfrm>
          <a:prstGeom prst="rect">
            <a:avLst/>
          </a:prstGeom>
        </p:spPr>
        <p:txBody>
          <a:bodyPr wrap="none">
            <a:spAutoFit/>
          </a:bodyPr>
          <a:lstStyle/>
          <a:p>
            <a:r>
              <a:rPr lang="zh-CN" altLang="en-US" sz="800">
                <a:solidFill>
                  <a:schemeClr val="bg1"/>
                </a:solidFill>
              </a:rPr>
              <a:t>问题分析</a:t>
            </a:r>
            <a:endParaRPr lang="zh-CN" altLang="en-US" sz="800">
              <a:solidFill>
                <a:schemeClr val="bg1"/>
              </a:solidFill>
            </a:endParaRPr>
          </a:p>
        </p:txBody>
      </p:sp>
      <p:sp>
        <p:nvSpPr>
          <p:cNvPr id="958" name="矩形 957"/>
          <p:cNvSpPr/>
          <p:nvPr/>
        </p:nvSpPr>
        <p:spPr>
          <a:xfrm>
            <a:off x="10957049" y="362447"/>
            <a:ext cx="595035" cy="215444"/>
          </a:xfrm>
          <a:prstGeom prst="rect">
            <a:avLst/>
          </a:prstGeom>
        </p:spPr>
        <p:txBody>
          <a:bodyPr wrap="none">
            <a:spAutoFit/>
          </a:bodyPr>
          <a:lstStyle/>
          <a:p>
            <a:r>
              <a:rPr lang="zh-CN" altLang="en-US" sz="800">
                <a:solidFill>
                  <a:schemeClr val="bg1"/>
                </a:solidFill>
              </a:rPr>
              <a:t>阶段计划</a:t>
            </a:r>
            <a:endParaRPr lang="zh-CN" altLang="en-US" sz="800">
              <a:solidFill>
                <a:schemeClr val="bg1"/>
              </a:solidFill>
            </a:endParaRPr>
          </a:p>
        </p:txBody>
      </p:sp>
      <p:sp>
        <p:nvSpPr>
          <p:cNvPr id="2" name="文本占位符 1"/>
          <p:cNvSpPr>
            <a:spLocks noGrp="1"/>
          </p:cNvSpPr>
          <p:nvPr>
            <p:ph type="body" sz="quarter" idx="10"/>
          </p:nvPr>
        </p:nvSpPr>
        <p:spPr/>
        <p:txBody>
          <a:bodyPr/>
          <a:lstStyle/>
          <a:p>
            <a:r>
              <a:rPr lang="en-US" altLang="zh-CN"/>
              <a:t>BUSINESS</a:t>
            </a:r>
            <a:endParaRPr lang="en-US" altLang="zh-CN"/>
          </a:p>
          <a:p>
            <a:r>
              <a:rPr lang="en-US" altLang="zh-CN"/>
              <a:t>PPT  TEMPLATE</a:t>
            </a:r>
            <a:endParaRPr lang="en-US" altLang="zh-CN"/>
          </a:p>
        </p:txBody>
      </p:sp>
      <p:sp>
        <p:nvSpPr>
          <p:cNvPr id="6" name="文本占位符 5"/>
          <p:cNvSpPr>
            <a:spLocks noGrp="1"/>
          </p:cNvSpPr>
          <p:nvPr>
            <p:ph type="body" sz="quarter" idx="11"/>
          </p:nvPr>
        </p:nvSpPr>
        <p:spPr/>
        <p:txBody>
          <a:bodyPr/>
          <a:lstStyle/>
          <a:p>
            <a:r>
              <a:rPr lang="en-US" altLang="zh-CN" err="1"/>
              <a:t>Officeplus</a:t>
            </a:r>
            <a:endParaRPr lang="zh-CN" altLang="en-US"/>
          </a:p>
        </p:txBody>
      </p:sp>
      <p:sp>
        <p:nvSpPr>
          <p:cNvPr id="7" name="文本占位符 6"/>
          <p:cNvSpPr>
            <a:spLocks noGrp="1"/>
          </p:cNvSpPr>
          <p:nvPr>
            <p:ph type="body" sz="quarter" idx="12"/>
          </p:nvPr>
        </p:nvSpPr>
        <p:spPr/>
        <p:txBody>
          <a:bodyPr/>
          <a:lstStyle/>
          <a:p>
            <a:r>
              <a:rPr lang="en-US" altLang="zh-CN"/>
              <a:t>Enter your text here. Enter your text here. Enter your text here. Enter your text here. Enter your text here. Enter your text here. Enter your text here. Enter your text here.</a:t>
            </a:r>
            <a:endParaRPr lang="en-US" altLang="zh-CN"/>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4" name="椭圆 73"/>
          <p:cNvSpPr/>
          <p:nvPr/>
        </p:nvSpPr>
        <p:spPr>
          <a:xfrm>
            <a:off x="5127891" y="2453640"/>
            <a:ext cx="1950720" cy="1950720"/>
          </a:xfrm>
          <a:prstGeom prst="ellipse">
            <a:avLst/>
          </a:prstGeom>
          <a:gradFill flip="none" rotWithShape="1">
            <a:gsLst>
              <a:gs pos="0">
                <a:schemeClr val="accent1">
                  <a:lumMod val="60000"/>
                  <a:lumOff val="40000"/>
                </a:schemeClr>
              </a:gs>
              <a:gs pos="84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 name="椭圆 1"/>
          <p:cNvSpPr/>
          <p:nvPr/>
        </p:nvSpPr>
        <p:spPr>
          <a:xfrm>
            <a:off x="3924298" y="1257299"/>
            <a:ext cx="4343402" cy="434340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p:cNvSpPr/>
          <p:nvPr/>
        </p:nvSpPr>
        <p:spPr>
          <a:xfrm>
            <a:off x="5558189" y="3684700"/>
            <a:ext cx="1130738" cy="719598"/>
          </a:xfrm>
          <a:custGeom>
            <a:gdLst>
              <a:gd name="connsiteX0" fmla="*/ 247539 w 1130738"/>
              <a:gd name="connsiteY0" fmla="*/ 553278 h 719598"/>
              <a:gd name="connsiteX1" fmla="*/ 283276 w 1130738"/>
              <a:gd name="connsiteY1" fmla="*/ 684940 h 719598"/>
              <a:gd name="connsiteX2" fmla="*/ 247769 w 1130738"/>
              <a:gd name="connsiteY2" fmla="*/ 675810 h 719598"/>
              <a:gd name="connsiteX3" fmla="*/ 216585 w 1130738"/>
              <a:gd name="connsiteY3" fmla="*/ 664396 h 719598"/>
              <a:gd name="connsiteX4" fmla="*/ 680698 w 1130738"/>
              <a:gd name="connsiteY4" fmla="*/ 495039 h 719598"/>
              <a:gd name="connsiteX5" fmla="*/ 736135 w 1130738"/>
              <a:gd name="connsiteY5" fmla="*/ 699393 h 719598"/>
              <a:gd name="connsiteX6" fmla="*/ 734380 w 1130738"/>
              <a:gd name="connsiteY6" fmla="*/ 699844 h 719598"/>
              <a:gd name="connsiteX7" fmla="*/ 637536 w 1130738"/>
              <a:gd name="connsiteY7" fmla="*/ 714625 h 719598"/>
              <a:gd name="connsiteX8" fmla="*/ 619713 w 1130738"/>
              <a:gd name="connsiteY8" fmla="*/ 715525 h 719598"/>
              <a:gd name="connsiteX9" fmla="*/ 447739 w 1130738"/>
              <a:gd name="connsiteY9" fmla="*/ 387052 h 719598"/>
              <a:gd name="connsiteX10" fmla="*/ 536578 w 1130738"/>
              <a:gd name="connsiteY10" fmla="*/ 719598 h 719598"/>
              <a:gd name="connsiteX11" fmla="*/ 438086 w 1130738"/>
              <a:gd name="connsiteY11" fmla="*/ 714625 h 719598"/>
              <a:gd name="connsiteX12" fmla="*/ 359994 w 1130738"/>
              <a:gd name="connsiteY12" fmla="*/ 702706 h 719598"/>
              <a:gd name="connsiteX13" fmla="*/ 48553 w 1130738"/>
              <a:gd name="connsiteY13" fmla="*/ 326385 h 719598"/>
              <a:gd name="connsiteX14" fmla="*/ 91020 w 1130738"/>
              <a:gd name="connsiteY14" fmla="*/ 485332 h 719598"/>
              <a:gd name="connsiteX15" fmla="*/ 75785 w 1130738"/>
              <a:gd name="connsiteY15" fmla="*/ 485332 h 719598"/>
              <a:gd name="connsiteX16" fmla="*/ 112472 w 1130738"/>
              <a:gd name="connsiteY16" fmla="*/ 621004 h 719598"/>
              <a:gd name="connsiteX17" fmla="*/ 72897 w 1130738"/>
              <a:gd name="connsiteY17" fmla="*/ 601939 h 719598"/>
              <a:gd name="connsiteX18" fmla="*/ 0 w 1130738"/>
              <a:gd name="connsiteY18" fmla="*/ 557653 h 719598"/>
              <a:gd name="connsiteX19" fmla="*/ 20294 w 1130738"/>
              <a:gd name="connsiteY19" fmla="*/ 485332 h 719598"/>
              <a:gd name="connsiteX20" fmla="*/ 3660 w 1130738"/>
              <a:gd name="connsiteY20" fmla="*/ 485332 h 719598"/>
              <a:gd name="connsiteX21" fmla="*/ 992525 w 1130738"/>
              <a:gd name="connsiteY21" fmla="*/ 0 h 719598"/>
              <a:gd name="connsiteX22" fmla="*/ 1130738 w 1130738"/>
              <a:gd name="connsiteY22" fmla="*/ 513815 h 719598"/>
              <a:gd name="connsiteX23" fmla="*/ 1083144 w 1130738"/>
              <a:gd name="connsiteY23" fmla="*/ 553084 h 719598"/>
              <a:gd name="connsiteX24" fmla="*/ 1020910 w 1130738"/>
              <a:gd name="connsiteY24" fmla="*/ 590892 h 719598"/>
              <a:gd name="connsiteX25" fmla="*/ 1013041 w 1130738"/>
              <a:gd name="connsiteY25" fmla="*/ 590892 h 719598"/>
              <a:gd name="connsiteX26" fmla="*/ 1013151 w 1130738"/>
              <a:gd name="connsiteY26" fmla="*/ 593319 h 719598"/>
              <a:gd name="connsiteX27" fmla="*/ 1013121 w 1130738"/>
              <a:gd name="connsiteY27" fmla="*/ 593319 h 719598"/>
              <a:gd name="connsiteX28" fmla="*/ 1013223 w 1130738"/>
              <a:gd name="connsiteY28" fmla="*/ 595562 h 719598"/>
              <a:gd name="connsiteX29" fmla="*/ 1002726 w 1130738"/>
              <a:gd name="connsiteY29" fmla="*/ 601939 h 719598"/>
              <a:gd name="connsiteX30" fmla="*/ 968823 w 1130738"/>
              <a:gd name="connsiteY30" fmla="*/ 618271 h 719598"/>
              <a:gd name="connsiteX31" fmla="*/ 970175 w 1130738"/>
              <a:gd name="connsiteY31" fmla="*/ 590892 h 719598"/>
              <a:gd name="connsiteX32" fmla="*/ 829938 w 1130738"/>
              <a:gd name="connsiteY32" fmla="*/ 590892 h 71959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0738" h="719598">
                <a:moveTo>
                  <a:pt x="247539" y="553278"/>
                </a:moveTo>
                <a:lnTo>
                  <a:pt x="283276" y="684940"/>
                </a:lnTo>
                <a:lnTo>
                  <a:pt x="247769" y="675810"/>
                </a:lnTo>
                <a:lnTo>
                  <a:pt x="216585" y="664396"/>
                </a:lnTo>
                <a:close/>
                <a:moveTo>
                  <a:pt x="680698" y="495039"/>
                </a:moveTo>
                <a:lnTo>
                  <a:pt x="736135" y="699393"/>
                </a:lnTo>
                <a:lnTo>
                  <a:pt x="734380" y="699844"/>
                </a:lnTo>
                <a:cubicBezTo>
                  <a:pt x="702633" y="706341"/>
                  <a:pt x="670325" y="711295"/>
                  <a:pt x="637536" y="714625"/>
                </a:cubicBezTo>
                <a:lnTo>
                  <a:pt x="619713" y="715525"/>
                </a:lnTo>
                <a:close/>
                <a:moveTo>
                  <a:pt x="447739" y="387052"/>
                </a:moveTo>
                <a:lnTo>
                  <a:pt x="536578" y="719598"/>
                </a:lnTo>
                <a:lnTo>
                  <a:pt x="438086" y="714625"/>
                </a:lnTo>
                <a:lnTo>
                  <a:pt x="359994" y="702706"/>
                </a:lnTo>
                <a:close/>
                <a:moveTo>
                  <a:pt x="48553" y="326385"/>
                </a:moveTo>
                <a:lnTo>
                  <a:pt x="91020" y="485332"/>
                </a:lnTo>
                <a:lnTo>
                  <a:pt x="75785" y="485332"/>
                </a:lnTo>
                <a:lnTo>
                  <a:pt x="112472" y="621004"/>
                </a:lnTo>
                <a:lnTo>
                  <a:pt x="72897" y="601939"/>
                </a:lnTo>
                <a:lnTo>
                  <a:pt x="0" y="557653"/>
                </a:lnTo>
                <a:lnTo>
                  <a:pt x="20294" y="485332"/>
                </a:lnTo>
                <a:lnTo>
                  <a:pt x="3660" y="485332"/>
                </a:lnTo>
                <a:close/>
                <a:moveTo>
                  <a:pt x="992525" y="0"/>
                </a:moveTo>
                <a:lnTo>
                  <a:pt x="1130738" y="513815"/>
                </a:lnTo>
                <a:lnTo>
                  <a:pt x="1083144" y="553084"/>
                </a:lnTo>
                <a:lnTo>
                  <a:pt x="1020910" y="590892"/>
                </a:lnTo>
                <a:lnTo>
                  <a:pt x="1013041" y="590892"/>
                </a:lnTo>
                <a:lnTo>
                  <a:pt x="1013151" y="593319"/>
                </a:lnTo>
                <a:lnTo>
                  <a:pt x="1013121" y="593319"/>
                </a:lnTo>
                <a:lnTo>
                  <a:pt x="1013223" y="595562"/>
                </a:lnTo>
                <a:lnTo>
                  <a:pt x="1002726" y="601939"/>
                </a:lnTo>
                <a:lnTo>
                  <a:pt x="968823" y="618271"/>
                </a:lnTo>
                <a:lnTo>
                  <a:pt x="970175" y="590892"/>
                </a:lnTo>
                <a:lnTo>
                  <a:pt x="829938" y="590892"/>
                </a:lnTo>
                <a:close/>
              </a:path>
            </a:pathLst>
          </a:cu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5" name="文本框 4"/>
          <p:cNvSpPr txBox="1"/>
          <p:nvPr/>
        </p:nvSpPr>
        <p:spPr>
          <a:xfrm>
            <a:off x="5323961" y="3173300"/>
            <a:ext cx="1544077" cy="369332"/>
          </a:xfrm>
          <a:prstGeom prst="rect">
            <a:avLst/>
          </a:prstGeom>
          <a:noFill/>
        </p:spPr>
        <p:txBody>
          <a:bodyPr wrap="none" rtlCol="0">
            <a:spAutoFit/>
          </a:bodyPr>
          <a:lstStyle/>
          <a:p>
            <a:pPr algn="ctr"/>
            <a:r>
              <a:rPr lang="en-US" altLang="zh-CN">
                <a:gradFill>
                  <a:gsLst>
                    <a:gs pos="80000">
                      <a:schemeClr val="bg1"/>
                    </a:gs>
                    <a:gs pos="100000">
                      <a:schemeClr val="accent1">
                        <a:lumMod val="10000"/>
                        <a:lumOff val="90000"/>
                      </a:schemeClr>
                    </a:gs>
                  </a:gsLst>
                  <a:path path="circle">
                    <a:fillToRect l="50000" t="50000" r="50000" b="50000"/>
                  </a:path>
                </a:gradFill>
              </a:rPr>
              <a:t>Text your title</a:t>
            </a:r>
            <a:endParaRPr lang="zh-CN" altLang="en-US">
              <a:gradFill>
                <a:gsLst>
                  <a:gs pos="80000">
                    <a:schemeClr val="bg1"/>
                  </a:gs>
                  <a:gs pos="100000">
                    <a:schemeClr val="accent1">
                      <a:lumMod val="10000"/>
                      <a:lumOff val="90000"/>
                    </a:schemeClr>
                  </a:gs>
                </a:gsLst>
                <a:path path="circle">
                  <a:fillToRect l="50000" t="50000" r="50000" b="50000"/>
                </a:path>
              </a:gradFill>
            </a:endParaRPr>
          </a:p>
        </p:txBody>
      </p:sp>
      <p:sp>
        <p:nvSpPr>
          <p:cNvPr id="11" name="文本框 10"/>
          <p:cNvSpPr txBox="1"/>
          <p:nvPr/>
        </p:nvSpPr>
        <p:spPr>
          <a:xfrm>
            <a:off x="1734162" y="1679880"/>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2" name="文本框 11"/>
          <p:cNvSpPr txBox="1"/>
          <p:nvPr/>
        </p:nvSpPr>
        <p:spPr>
          <a:xfrm>
            <a:off x="1734162" y="4862216"/>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3" name="文本框 12"/>
          <p:cNvSpPr txBox="1"/>
          <p:nvPr/>
        </p:nvSpPr>
        <p:spPr>
          <a:xfrm>
            <a:off x="9241682" y="1679880"/>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4" name="文本框 13"/>
          <p:cNvSpPr txBox="1"/>
          <p:nvPr/>
        </p:nvSpPr>
        <p:spPr>
          <a:xfrm>
            <a:off x="9241682" y="4828346"/>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cxnSp>
        <p:nvCxnSpPr>
          <p:cNvPr id="15" name="直接连接符 14"/>
          <p:cNvCxnSpPr/>
          <p:nvPr/>
        </p:nvCxnSpPr>
        <p:spPr>
          <a:xfrm>
            <a:off x="1520792" y="1987657"/>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84199" y="2081529"/>
            <a:ext cx="2339647" cy="830997"/>
          </a:xfrm>
          <a:prstGeom prst="rect">
            <a:avLst/>
          </a:prstGeom>
        </p:spPr>
        <p:txBody>
          <a:bodyPr wrap="square">
            <a:spAutoFit/>
          </a:bodyPr>
          <a:lstStyle>
            <a:defPPr>
              <a:defRPr lang="zh-CN"/>
            </a:defPPr>
            <a:lvl1pPr algn="ctr">
              <a:lnSpc>
                <a:spcPct val="150000"/>
              </a:lnSpc>
              <a:defRPr sz="1200">
                <a:solidFill>
                  <a:schemeClr val="tx1">
                    <a:lumMod val="50000"/>
                    <a:lumOff val="50000"/>
                  </a:schemeClr>
                </a:solidFill>
              </a:defRPr>
            </a:lvl1pPr>
          </a:lstStyle>
          <a:p>
            <a:pPr algn="r"/>
            <a:r>
              <a:rPr lang="en-US" altLang="zh-CN"/>
              <a:t>Title numbers, etc. can be changed by clicking and re-entering, and the font, font size, color, line spacing, etc. </a:t>
            </a:r>
            <a:endParaRPr lang="en-US" altLang="zh-CN"/>
          </a:p>
        </p:txBody>
      </p:sp>
      <p:sp>
        <p:nvSpPr>
          <p:cNvPr id="17" name="文本框 16"/>
          <p:cNvSpPr txBox="1"/>
          <p:nvPr/>
        </p:nvSpPr>
        <p:spPr>
          <a:xfrm>
            <a:off x="9247351" y="2081529"/>
            <a:ext cx="2339647" cy="830997"/>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pPr algn="l"/>
            <a:r>
              <a:rPr lang="en-US" altLang="zh-CN"/>
              <a:t>Title numbers, etc. can be changed by clicking and re-entering, and the font, font size, color, line spacing, etc. </a:t>
            </a:r>
            <a:endParaRPr lang="en-US" altLang="zh-CN"/>
          </a:p>
        </p:txBody>
      </p:sp>
      <p:cxnSp>
        <p:nvCxnSpPr>
          <p:cNvPr id="18" name="直接连接符 17"/>
          <p:cNvCxnSpPr/>
          <p:nvPr/>
        </p:nvCxnSpPr>
        <p:spPr>
          <a:xfrm>
            <a:off x="9332170" y="1987657"/>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332170" y="4794476"/>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20792" y="4828346"/>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84199" y="3596447"/>
            <a:ext cx="2339647" cy="1166153"/>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sp>
        <p:nvSpPr>
          <p:cNvPr id="22" name="文本框 21"/>
          <p:cNvSpPr txBox="1"/>
          <p:nvPr/>
        </p:nvSpPr>
        <p:spPr>
          <a:xfrm>
            <a:off x="9247351" y="3546505"/>
            <a:ext cx="2339647" cy="1166153"/>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grpSp>
        <p:nvGrpSpPr>
          <p:cNvPr id="23" name="组合 22"/>
          <p:cNvGrpSpPr/>
          <p:nvPr/>
        </p:nvGrpSpPr>
        <p:grpSpPr>
          <a:xfrm>
            <a:off x="8662291" y="1767593"/>
            <a:ext cx="425064" cy="347364"/>
            <a:chOff x="-3744807" y="2527995"/>
            <a:chExt cx="3543301" cy="2895601"/>
          </a:xfrm>
          <a:solidFill>
            <a:schemeClr val="accent1"/>
          </a:solidFill>
        </p:grpSpPr>
        <p:sp>
          <p:nvSpPr>
            <p:cNvPr id="24" name="任意多边形: 形状 23"/>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032397" y="1722161"/>
            <a:ext cx="468739" cy="497184"/>
            <a:chOff x="-8405943" y="-12023635"/>
            <a:chExt cx="11156951" cy="11833966"/>
          </a:xfrm>
          <a:solidFill>
            <a:schemeClr val="accent1"/>
          </a:solidFill>
        </p:grpSpPr>
        <p:sp>
          <p:nvSpPr>
            <p:cNvPr id="34" name="任意多边形: 形状 33"/>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660734" y="4596016"/>
            <a:ext cx="452512" cy="369848"/>
            <a:chOff x="-14080795" y="-5582878"/>
            <a:chExt cx="6579843" cy="5377843"/>
          </a:xfrm>
          <a:solidFill>
            <a:schemeClr val="accent1"/>
          </a:solidFill>
        </p:grpSpPr>
        <p:sp>
          <p:nvSpPr>
            <p:cNvPr id="44" name="任意多边形: 形状 43"/>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形状 45"/>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形状 46"/>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形状 47"/>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3081333" y="4614817"/>
            <a:ext cx="341489" cy="325155"/>
            <a:chOff x="-2157995" y="740122"/>
            <a:chExt cx="2654301" cy="2654301"/>
          </a:xfrm>
        </p:grpSpPr>
        <p:sp>
          <p:nvSpPr>
            <p:cNvPr id="51" name="任意多边形: 形状 50"/>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椭圆 52"/>
          <p:cNvSpPr/>
          <p:nvPr/>
        </p:nvSpPr>
        <p:spPr>
          <a:xfrm>
            <a:off x="4314236" y="2063838"/>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7774035" y="2063838"/>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4314236" y="46783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774035" y="46783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7" name="对话气泡: 圆角矩形 36"/>
          <p:cNvSpPr/>
          <p:nvPr/>
        </p:nvSpPr>
        <p:spPr>
          <a:xfrm flipV="1">
            <a:off x="4578418" y="2985427"/>
            <a:ext cx="1847080" cy="603192"/>
          </a:xfrm>
          <a:custGeom>
            <a:gdLst>
              <a:gd name="connsiteX0" fmla="*/ 0 w 1847080"/>
              <a:gd name="connsiteY0" fmla="*/ 76946 h 603192"/>
              <a:gd name="connsiteX1" fmla="*/ 76946 w 1847080"/>
              <a:gd name="connsiteY1" fmla="*/ 0 h 603192"/>
              <a:gd name="connsiteX2" fmla="*/ 307847 w 1847080"/>
              <a:gd name="connsiteY2" fmla="*/ 0 h 603192"/>
              <a:gd name="connsiteX3" fmla="*/ 307847 w 1847080"/>
              <a:gd name="connsiteY3" fmla="*/ 0 h 603192"/>
              <a:gd name="connsiteX4" fmla="*/ 769617 w 1847080"/>
              <a:gd name="connsiteY4" fmla="*/ 0 h 603192"/>
              <a:gd name="connsiteX5" fmla="*/ 1770134 w 1847080"/>
              <a:gd name="connsiteY5" fmla="*/ 0 h 603192"/>
              <a:gd name="connsiteX6" fmla="*/ 1847080 w 1847080"/>
              <a:gd name="connsiteY6" fmla="*/ 76946 h 603192"/>
              <a:gd name="connsiteX7" fmla="*/ 1847080 w 1847080"/>
              <a:gd name="connsiteY7" fmla="*/ 269305 h 603192"/>
              <a:gd name="connsiteX8" fmla="*/ 1847080 w 1847080"/>
              <a:gd name="connsiteY8" fmla="*/ 269305 h 603192"/>
              <a:gd name="connsiteX9" fmla="*/ 1847080 w 1847080"/>
              <a:gd name="connsiteY9" fmla="*/ 384721 h 603192"/>
              <a:gd name="connsiteX10" fmla="*/ 1847080 w 1847080"/>
              <a:gd name="connsiteY10" fmla="*/ 384719 h 603192"/>
              <a:gd name="connsiteX11" fmla="*/ 1770134 w 1847080"/>
              <a:gd name="connsiteY11" fmla="*/ 461665 h 603192"/>
              <a:gd name="connsiteX12" fmla="*/ 1079180 w 1847080"/>
              <a:gd name="connsiteY12" fmla="*/ 461664 h 603192"/>
              <a:gd name="connsiteX13" fmla="*/ 920790 w 1847080"/>
              <a:gd name="connsiteY13" fmla="*/ 603192 h 603192"/>
              <a:gd name="connsiteX14" fmla="*/ 769809 w 1847080"/>
              <a:gd name="connsiteY14" fmla="*/ 456902 h 603192"/>
              <a:gd name="connsiteX15" fmla="*/ 76946 w 1847080"/>
              <a:gd name="connsiteY15" fmla="*/ 461665 h 603192"/>
              <a:gd name="connsiteX16" fmla="*/ 0 w 1847080"/>
              <a:gd name="connsiteY16" fmla="*/ 384719 h 603192"/>
              <a:gd name="connsiteX17" fmla="*/ 0 w 1847080"/>
              <a:gd name="connsiteY17" fmla="*/ 384721 h 603192"/>
              <a:gd name="connsiteX18" fmla="*/ 0 w 1847080"/>
              <a:gd name="connsiteY18" fmla="*/ 269305 h 603192"/>
              <a:gd name="connsiteX19" fmla="*/ 0 w 1847080"/>
              <a:gd name="connsiteY19" fmla="*/ 269305 h 603192"/>
              <a:gd name="connsiteX20" fmla="*/ 0 w 1847080"/>
              <a:gd name="connsiteY20" fmla="*/ 76946 h 60319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47080" h="603192">
                <a:moveTo>
                  <a:pt x="0" y="76946"/>
                </a:moveTo>
                <a:cubicBezTo>
                  <a:pt x="0" y="34450"/>
                  <a:pt x="34450" y="0"/>
                  <a:pt x="76946" y="0"/>
                </a:cubicBezTo>
                <a:lnTo>
                  <a:pt x="307847" y="0"/>
                </a:lnTo>
                <a:lnTo>
                  <a:pt x="307847" y="0"/>
                </a:lnTo>
                <a:lnTo>
                  <a:pt x="769617" y="0"/>
                </a:lnTo>
                <a:lnTo>
                  <a:pt x="1770134" y="0"/>
                </a:lnTo>
                <a:cubicBezTo>
                  <a:pt x="1812630" y="0"/>
                  <a:pt x="1847080" y="34450"/>
                  <a:pt x="1847080" y="76946"/>
                </a:cubicBezTo>
                <a:lnTo>
                  <a:pt x="1847080" y="269305"/>
                </a:lnTo>
                <a:lnTo>
                  <a:pt x="1847080" y="269305"/>
                </a:lnTo>
                <a:lnTo>
                  <a:pt x="1847080" y="384721"/>
                </a:lnTo>
                <a:lnTo>
                  <a:pt x="1847080" y="384719"/>
                </a:lnTo>
                <a:cubicBezTo>
                  <a:pt x="1847080" y="427215"/>
                  <a:pt x="1812630" y="461665"/>
                  <a:pt x="1770134" y="461665"/>
                </a:cubicBezTo>
                <a:lnTo>
                  <a:pt x="1079180" y="461664"/>
                </a:lnTo>
                <a:lnTo>
                  <a:pt x="920790" y="603192"/>
                </a:lnTo>
                <a:lnTo>
                  <a:pt x="769809" y="456902"/>
                </a:lnTo>
                <a:lnTo>
                  <a:pt x="76946" y="461665"/>
                </a:lnTo>
                <a:cubicBezTo>
                  <a:pt x="34450" y="461665"/>
                  <a:pt x="0" y="427215"/>
                  <a:pt x="0" y="384719"/>
                </a:cubicBezTo>
                <a:lnTo>
                  <a:pt x="0" y="384721"/>
                </a:lnTo>
                <a:lnTo>
                  <a:pt x="0" y="269305"/>
                </a:lnTo>
                <a:lnTo>
                  <a:pt x="0" y="269305"/>
                </a:lnTo>
                <a:lnTo>
                  <a:pt x="0" y="76946"/>
                </a:lnTo>
                <a:close/>
              </a:path>
            </a:pathLst>
          </a:cu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4000" sy="94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16" name="任意多边形: 形状 15"/>
          <p:cNvSpPr/>
          <p:nvPr/>
        </p:nvSpPr>
        <p:spPr>
          <a:xfrm>
            <a:off x="1284117" y="2895601"/>
            <a:ext cx="9623766" cy="1663700"/>
          </a:xfrm>
          <a:custGeom>
            <a:gdLst>
              <a:gd name="connsiteX0" fmla="*/ 534459 w 10384631"/>
              <a:gd name="connsiteY0" fmla="*/ 0 h 1962153"/>
              <a:gd name="connsiteX1" fmla="*/ 9305925 w 10384631"/>
              <a:gd name="connsiteY1" fmla="*/ 0 h 1962153"/>
              <a:gd name="connsiteX2" fmla="*/ 9305925 w 10384631"/>
              <a:gd name="connsiteY2" fmla="*/ 1962150 h 1962153"/>
              <a:gd name="connsiteX3" fmla="*/ 0 w 10384631"/>
              <a:gd name="connsiteY3" fmla="*/ 1962150 h 1962153"/>
            </a:gdLst>
            <a:cxnLst>
              <a:cxn ang="0">
                <a:pos x="connsiteX0" y="connsiteY0"/>
              </a:cxn>
              <a:cxn ang="0">
                <a:pos x="connsiteX1" y="connsiteY1"/>
              </a:cxn>
              <a:cxn ang="0">
                <a:pos x="connsiteX2" y="connsiteY2"/>
              </a:cxn>
              <a:cxn ang="0">
                <a:pos x="connsiteX3" y="connsiteY3"/>
              </a:cxn>
            </a:cxnLst>
            <a:rect l="l" t="t" r="r" b="b"/>
            <a:pathLst>
              <a:path w="10384631" h="1962152">
                <a:moveTo>
                  <a:pt x="534459" y="0"/>
                </a:moveTo>
                <a:lnTo>
                  <a:pt x="9305925" y="0"/>
                </a:lnTo>
                <a:cubicBezTo>
                  <a:pt x="10744200" y="6350"/>
                  <a:pt x="10744200" y="1965325"/>
                  <a:pt x="9305925" y="1962150"/>
                </a:cubicBezTo>
                <a:lnTo>
                  <a:pt x="0" y="1962150"/>
                </a:lnTo>
              </a:path>
            </a:pathLst>
          </a:custGeom>
          <a:noFill/>
          <a:ln w="1905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397760" y="2843212"/>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9570" y="2843211"/>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501380" y="2840036"/>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91560" y="4506914"/>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643370" y="4506913"/>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695180" y="4503738"/>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774825" y="31285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24" name="文本框 23"/>
          <p:cNvSpPr txBox="1"/>
          <p:nvPr/>
        </p:nvSpPr>
        <p:spPr>
          <a:xfrm>
            <a:off x="1041400"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5" name="文本框 24"/>
          <p:cNvSpPr txBox="1"/>
          <p:nvPr/>
        </p:nvSpPr>
        <p:spPr>
          <a:xfrm>
            <a:off x="4762012" y="3185934"/>
            <a:ext cx="1479892" cy="369332"/>
          </a:xfrm>
          <a:prstGeom prst="rect">
            <a:avLst/>
          </a:prstGeom>
          <a:noFill/>
        </p:spPr>
        <p:txBody>
          <a:bodyPr wrap="none" rtlCol="0">
            <a:spAutoFit/>
          </a:bodyPr>
          <a:lstStyle/>
          <a:p>
            <a:pPr algn="r"/>
            <a:r>
              <a:rPr lang="en-US" altLang="zh-CN">
                <a:solidFill>
                  <a:schemeClr val="bg1"/>
                </a:solidFill>
              </a:rPr>
              <a:t>TEXT HERE</a:t>
            </a:r>
            <a:endParaRPr lang="zh-CN" altLang="en-US">
              <a:solidFill>
                <a:schemeClr val="bg1"/>
              </a:solidFill>
            </a:endParaRPr>
          </a:p>
        </p:txBody>
      </p:sp>
      <p:sp>
        <p:nvSpPr>
          <p:cNvPr id="26" name="文本框 25"/>
          <p:cNvSpPr txBox="1"/>
          <p:nvPr/>
        </p:nvSpPr>
        <p:spPr>
          <a:xfrm>
            <a:off x="4112013"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7" name="文本框 26"/>
          <p:cNvSpPr txBox="1"/>
          <p:nvPr/>
        </p:nvSpPr>
        <p:spPr>
          <a:xfrm>
            <a:off x="7865686" y="31285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28" name="文本框 27"/>
          <p:cNvSpPr txBox="1"/>
          <p:nvPr/>
        </p:nvSpPr>
        <p:spPr>
          <a:xfrm>
            <a:off x="7132261"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9" name="文本框 28"/>
          <p:cNvSpPr txBox="1"/>
          <p:nvPr/>
        </p:nvSpPr>
        <p:spPr>
          <a:xfrm>
            <a:off x="9088478"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0" name="文本框 29"/>
          <p:cNvSpPr txBox="1"/>
          <p:nvPr/>
        </p:nvSpPr>
        <p:spPr>
          <a:xfrm>
            <a:off x="8338820"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31" name="文本框 30"/>
          <p:cNvSpPr txBox="1"/>
          <p:nvPr/>
        </p:nvSpPr>
        <p:spPr>
          <a:xfrm>
            <a:off x="6036668"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2" name="文本框 31"/>
          <p:cNvSpPr txBox="1"/>
          <p:nvPr/>
        </p:nvSpPr>
        <p:spPr>
          <a:xfrm>
            <a:off x="5287010"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33" name="文本框 32"/>
          <p:cNvSpPr txBox="1"/>
          <p:nvPr/>
        </p:nvSpPr>
        <p:spPr>
          <a:xfrm>
            <a:off x="2992419"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4" name="文本框 33"/>
          <p:cNvSpPr txBox="1"/>
          <p:nvPr/>
        </p:nvSpPr>
        <p:spPr>
          <a:xfrm>
            <a:off x="2242761"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 name="文本占位符 1"/>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对角圆角 1"/>
          <p:cNvSpPr/>
          <p:nvPr/>
        </p:nvSpPr>
        <p:spPr>
          <a:xfrm>
            <a:off x="5894062" y="1762124"/>
            <a:ext cx="5524500" cy="1914525"/>
          </a:xfrm>
          <a:prstGeom prst="round2DiagRect">
            <a:avLst>
              <a:gd name="adj1" fmla="val 11692"/>
              <a:gd name="adj2" fmla="val 0"/>
            </a:avLst>
          </a:prstGeom>
          <a:gradFill flip="none" rotWithShape="1">
            <a:gsLst>
              <a:gs pos="0">
                <a:schemeClr val="accent1">
                  <a:lumMod val="60000"/>
                  <a:lumOff val="40000"/>
                </a:schemeClr>
              </a:gs>
              <a:gs pos="84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3" name="矩形: 圆角 2"/>
          <p:cNvSpPr/>
          <p:nvPr/>
        </p:nvSpPr>
        <p:spPr>
          <a:xfrm>
            <a:off x="1924050" y="1463074"/>
            <a:ext cx="2881313" cy="4305901"/>
          </a:xfrm>
          <a:prstGeom prst="roundRect">
            <a:avLst>
              <a:gd name="adj" fmla="val 6750"/>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图表 3"/>
          <p:cNvGraphicFramePr/>
          <p:nvPr/>
        </p:nvGraphicFramePr>
        <p:xfrm>
          <a:off x="1774825" y="3050721"/>
          <a:ext cx="3263899" cy="2334480"/>
        </p:xfrm>
        <a:graphic>
          <a:graphicData uri="http://schemas.openxmlformats.org/drawingml/2006/chart">
            <c:chart xmlns:c="http://schemas.openxmlformats.org/drawingml/2006/chart" r:id="rId2"/>
          </a:graphicData>
        </a:graphic>
      </p:graphicFrame>
      <p:sp>
        <p:nvSpPr>
          <p:cNvPr id="5" name="椭圆 4"/>
          <p:cNvSpPr/>
          <p:nvPr/>
        </p:nvSpPr>
        <p:spPr>
          <a:xfrm>
            <a:off x="3365500" y="32575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226182" y="3119440"/>
            <a:ext cx="380996" cy="38099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79388" y="1949120"/>
            <a:ext cx="1189685"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9" name="文本框 8"/>
          <p:cNvSpPr txBox="1"/>
          <p:nvPr/>
        </p:nvSpPr>
        <p:spPr>
          <a:xfrm>
            <a:off x="6217177" y="2310796"/>
            <a:ext cx="4565123" cy="1166153"/>
          </a:xfrm>
          <a:prstGeom prst="rect">
            <a:avLst/>
          </a:prstGeom>
        </p:spPr>
        <p:txBody>
          <a:bodyPr wrap="square">
            <a:spAutoFit/>
          </a:bodyPr>
          <a:lstStyle>
            <a:defPPr>
              <a:defRPr lang="zh-CN"/>
            </a:defPPr>
            <a:lvl1pPr algn="ctr">
              <a:lnSpc>
                <a:spcPct val="150000"/>
              </a:lnSpc>
              <a:defRPr sz="1200">
                <a:solidFill>
                  <a:schemeClr val="bg1">
                    <a:alpha val="50000"/>
                  </a:schemeClr>
                </a:solidFill>
              </a:defRPr>
            </a:lvl1pPr>
          </a:lstStyle>
          <a:p>
            <a:pPr algn="l"/>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10" name="文本框 9"/>
          <p:cNvSpPr txBox="1"/>
          <p:nvPr/>
        </p:nvSpPr>
        <p:spPr>
          <a:xfrm>
            <a:off x="6812020" y="4351563"/>
            <a:ext cx="4066793" cy="1166153"/>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13" name="文本框 12"/>
          <p:cNvSpPr txBox="1"/>
          <p:nvPr/>
        </p:nvSpPr>
        <p:spPr>
          <a:xfrm>
            <a:off x="6217177" y="1964665"/>
            <a:ext cx="1189685" cy="307777"/>
          </a:xfrm>
          <a:prstGeom prst="rect">
            <a:avLst/>
          </a:prstGeom>
          <a:noFill/>
        </p:spPr>
        <p:txBody>
          <a:bodyPr wrap="none" rtlCol="0">
            <a:spAutoFit/>
          </a:bodyPr>
          <a:lstStyle/>
          <a:p>
            <a:pPr algn="ctr"/>
            <a:r>
              <a:rPr lang="en-US" altLang="zh-CN" sz="1400" b="1">
                <a:solidFill>
                  <a:schemeClr val="bg1"/>
                </a:solidFill>
              </a:rPr>
              <a:t>TEXT HERE</a:t>
            </a:r>
            <a:endParaRPr lang="zh-CN" altLang="en-US" sz="1400" b="1">
              <a:solidFill>
                <a:schemeClr val="bg1"/>
              </a:solidFill>
            </a:endParaRPr>
          </a:p>
        </p:txBody>
      </p:sp>
      <p:sp>
        <p:nvSpPr>
          <p:cNvPr id="14" name="Freeform 591"/>
          <p:cNvSpPr/>
          <p:nvPr/>
        </p:nvSpPr>
        <p:spPr bwMode="auto">
          <a:xfrm>
            <a:off x="8688406" y="1949120"/>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8" name="文本占位符 7"/>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2795083" y="2349450"/>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469926" y="2199750"/>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3604669" y="4131048"/>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3998232" y="3410722"/>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4624769" y="3429001"/>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4284664" y="3459636"/>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7474274"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6609017"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7002580"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7648099"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7275156"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4674934"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95064"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1</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2598697" y="3043625"/>
            <a:ext cx="1005403" cy="338554"/>
          </a:xfrm>
          <a:prstGeom prst="rect">
            <a:avLst/>
          </a:prstGeom>
        </p:spPr>
        <p:txBody>
          <a:bodyPr wrap="none">
            <a:spAutoFit/>
          </a:bodyPr>
          <a:lstStyle/>
          <a:p>
            <a:r>
              <a:rPr lang="zh-CN" altLang="en-US" sz="1600">
                <a:solidFill>
                  <a:schemeClr val="bg1"/>
                </a:solidFill>
              </a:rPr>
              <a:t>业绩展示</a:t>
            </a:r>
            <a:endParaRPr lang="zh-CN" altLang="en-US" sz="1600">
              <a:solidFill>
                <a:schemeClr val="bg1"/>
              </a:solidFill>
            </a:endParaRPr>
          </a:p>
        </p:txBody>
      </p:sp>
      <p:sp>
        <p:nvSpPr>
          <p:cNvPr id="9" name="矩形: 圆角 8"/>
          <p:cNvSpPr/>
          <p:nvPr/>
        </p:nvSpPr>
        <p:spPr>
          <a:xfrm>
            <a:off x="2326121"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918044"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9784967"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3</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9588600" y="3043625"/>
            <a:ext cx="1005403" cy="338554"/>
          </a:xfrm>
          <a:prstGeom prst="rect">
            <a:avLst/>
          </a:prstGeom>
        </p:spPr>
        <p:txBody>
          <a:bodyPr wrap="none">
            <a:spAutoFit/>
          </a:bodyPr>
          <a:lstStyle/>
          <a:p>
            <a:r>
              <a:rPr lang="zh-CN" altLang="en-US" sz="1600">
                <a:solidFill>
                  <a:schemeClr val="bg1"/>
                </a:solidFill>
              </a:rPr>
              <a:t>阶段计划</a:t>
            </a:r>
            <a:endParaRPr lang="zh-CN" altLang="en-US" sz="1600">
              <a:solidFill>
                <a:schemeClr val="bg1"/>
              </a:solidFill>
            </a:endParaRPr>
          </a:p>
        </p:txBody>
      </p:sp>
      <p:sp>
        <p:nvSpPr>
          <p:cNvPr id="13" name="矩形: 圆角 12"/>
          <p:cNvSpPr/>
          <p:nvPr/>
        </p:nvSpPr>
        <p:spPr>
          <a:xfrm>
            <a:off x="9316024"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313540"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5448283"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5841846"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6114422" y="3858662"/>
            <a:ext cx="1005403" cy="338554"/>
          </a:xfrm>
          <a:prstGeom prst="rect">
            <a:avLst/>
          </a:prstGeom>
        </p:spPr>
        <p:txBody>
          <a:bodyPr wrap="none">
            <a:spAutoFit/>
          </a:bodyPr>
          <a:lstStyle/>
          <a:p>
            <a:r>
              <a:rPr lang="zh-CN" altLang="en-US" sz="1600" b="1">
                <a:solidFill>
                  <a:schemeClr val="bg1"/>
                </a:solidFill>
              </a:rPr>
              <a:t>问题分析</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8907947"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4500625" y="1674813"/>
            <a:ext cx="3035238" cy="3040102"/>
            <a:chOff x="4500625" y="1989138"/>
            <a:chExt cx="3035238" cy="3040102"/>
          </a:xfrm>
        </p:grpSpPr>
        <p:sp>
          <p:nvSpPr>
            <p:cNvPr id="3" name="Freeform 299"/>
            <p:cNvSpPr/>
            <p:nvPr/>
          </p:nvSpPr>
          <p:spPr bwMode="auto">
            <a:xfrm>
              <a:off x="4500625" y="1994004"/>
              <a:ext cx="1060388" cy="2130502"/>
            </a:xfrm>
            <a:custGeom>
              <a:cxnLst>
                <a:cxn ang="0">
                  <a:pos x="0" y="190"/>
                </a:cxn>
                <a:cxn ang="0">
                  <a:pos x="1" y="171"/>
                </a:cxn>
                <a:cxn ang="0">
                  <a:pos x="3" y="152"/>
                </a:cxn>
                <a:cxn ang="0">
                  <a:pos x="8" y="134"/>
                </a:cxn>
                <a:cxn ang="0">
                  <a:pos x="15" y="116"/>
                </a:cxn>
                <a:cxn ang="0">
                  <a:pos x="23" y="99"/>
                </a:cxn>
                <a:cxn ang="0">
                  <a:pos x="32" y="84"/>
                </a:cxn>
                <a:cxn ang="0">
                  <a:pos x="43" y="69"/>
                </a:cxn>
                <a:cxn ang="0">
                  <a:pos x="55" y="55"/>
                </a:cxn>
                <a:cxn ang="0">
                  <a:pos x="69" y="43"/>
                </a:cxn>
                <a:cxn ang="0">
                  <a:pos x="84" y="32"/>
                </a:cxn>
                <a:cxn ang="0">
                  <a:pos x="99" y="22"/>
                </a:cxn>
                <a:cxn ang="0">
                  <a:pos x="116" y="14"/>
                </a:cxn>
                <a:cxn ang="0">
                  <a:pos x="132" y="9"/>
                </a:cxn>
                <a:cxn ang="0">
                  <a:pos x="149" y="4"/>
                </a:cxn>
                <a:cxn ang="0">
                  <a:pos x="165" y="1"/>
                </a:cxn>
                <a:cxn ang="0">
                  <a:pos x="182" y="0"/>
                </a:cxn>
                <a:cxn ang="0">
                  <a:pos x="225" y="73"/>
                </a:cxn>
                <a:cxn ang="0">
                  <a:pos x="182" y="146"/>
                </a:cxn>
                <a:cxn ang="0">
                  <a:pos x="168" y="152"/>
                </a:cxn>
                <a:cxn ang="0">
                  <a:pos x="156" y="162"/>
                </a:cxn>
                <a:cxn ang="0">
                  <a:pos x="148" y="175"/>
                </a:cxn>
                <a:cxn ang="0">
                  <a:pos x="146" y="190"/>
                </a:cxn>
                <a:cxn ang="0">
                  <a:pos x="146" y="452"/>
                </a:cxn>
                <a:cxn ang="0">
                  <a:pos x="73" y="409"/>
                </a:cxn>
                <a:cxn ang="0">
                  <a:pos x="0" y="452"/>
                </a:cxn>
                <a:cxn ang="0">
                  <a:pos x="0" y="190"/>
                </a:cxn>
              </a:cxnLst>
              <a:rect l="0" t="0" r="r" b="b"/>
              <a:pathLst>
                <a:path w="225" h="452">
                  <a:moveTo>
                    <a:pt x="0" y="190"/>
                  </a:moveTo>
                  <a:cubicBezTo>
                    <a:pt x="0" y="184"/>
                    <a:pt x="0" y="177"/>
                    <a:pt x="1" y="171"/>
                  </a:cubicBezTo>
                  <a:cubicBezTo>
                    <a:pt x="1" y="165"/>
                    <a:pt x="2" y="158"/>
                    <a:pt x="3" y="152"/>
                  </a:cubicBezTo>
                  <a:cubicBezTo>
                    <a:pt x="5" y="146"/>
                    <a:pt x="6" y="140"/>
                    <a:pt x="8" y="134"/>
                  </a:cubicBezTo>
                  <a:cubicBezTo>
                    <a:pt x="10" y="128"/>
                    <a:pt x="12" y="122"/>
                    <a:pt x="15" y="116"/>
                  </a:cubicBezTo>
                  <a:cubicBezTo>
                    <a:pt x="17" y="110"/>
                    <a:pt x="20" y="105"/>
                    <a:pt x="23" y="99"/>
                  </a:cubicBezTo>
                  <a:cubicBezTo>
                    <a:pt x="26" y="94"/>
                    <a:pt x="29" y="89"/>
                    <a:pt x="32" y="84"/>
                  </a:cubicBezTo>
                  <a:cubicBezTo>
                    <a:pt x="36" y="79"/>
                    <a:pt x="39" y="74"/>
                    <a:pt x="43" y="69"/>
                  </a:cubicBezTo>
                  <a:cubicBezTo>
                    <a:pt x="47" y="64"/>
                    <a:pt x="51" y="60"/>
                    <a:pt x="55" y="55"/>
                  </a:cubicBezTo>
                  <a:cubicBezTo>
                    <a:pt x="60" y="51"/>
                    <a:pt x="64" y="47"/>
                    <a:pt x="69" y="43"/>
                  </a:cubicBezTo>
                  <a:cubicBezTo>
                    <a:pt x="74" y="39"/>
                    <a:pt x="79" y="35"/>
                    <a:pt x="84" y="32"/>
                  </a:cubicBezTo>
                  <a:cubicBezTo>
                    <a:pt x="89" y="29"/>
                    <a:pt x="94" y="25"/>
                    <a:pt x="99" y="22"/>
                  </a:cubicBezTo>
                  <a:cubicBezTo>
                    <a:pt x="105" y="20"/>
                    <a:pt x="110" y="17"/>
                    <a:pt x="116" y="14"/>
                  </a:cubicBezTo>
                  <a:cubicBezTo>
                    <a:pt x="121" y="12"/>
                    <a:pt x="127" y="10"/>
                    <a:pt x="132" y="9"/>
                  </a:cubicBezTo>
                  <a:cubicBezTo>
                    <a:pt x="138" y="7"/>
                    <a:pt x="143" y="5"/>
                    <a:pt x="149" y="4"/>
                  </a:cubicBezTo>
                  <a:cubicBezTo>
                    <a:pt x="154" y="3"/>
                    <a:pt x="160" y="2"/>
                    <a:pt x="165" y="1"/>
                  </a:cubicBezTo>
                  <a:cubicBezTo>
                    <a:pt x="171" y="0"/>
                    <a:pt x="177" y="0"/>
                    <a:pt x="182" y="0"/>
                  </a:cubicBezTo>
                  <a:cubicBezTo>
                    <a:pt x="225" y="73"/>
                    <a:pt x="225" y="73"/>
                    <a:pt x="225" y="73"/>
                  </a:cubicBezTo>
                  <a:cubicBezTo>
                    <a:pt x="182" y="146"/>
                    <a:pt x="182" y="146"/>
                    <a:pt x="182" y="146"/>
                  </a:cubicBezTo>
                  <a:cubicBezTo>
                    <a:pt x="177" y="147"/>
                    <a:pt x="172" y="149"/>
                    <a:pt x="168" y="152"/>
                  </a:cubicBezTo>
                  <a:cubicBezTo>
                    <a:pt x="163" y="154"/>
                    <a:pt x="159" y="158"/>
                    <a:pt x="156" y="162"/>
                  </a:cubicBezTo>
                  <a:cubicBezTo>
                    <a:pt x="153" y="165"/>
                    <a:pt x="150" y="170"/>
                    <a:pt x="148" y="175"/>
                  </a:cubicBezTo>
                  <a:cubicBezTo>
                    <a:pt x="147" y="179"/>
                    <a:pt x="146" y="185"/>
                    <a:pt x="146" y="190"/>
                  </a:cubicBezTo>
                  <a:cubicBezTo>
                    <a:pt x="146" y="452"/>
                    <a:pt x="146" y="452"/>
                    <a:pt x="146" y="452"/>
                  </a:cubicBezTo>
                  <a:cubicBezTo>
                    <a:pt x="73" y="409"/>
                    <a:pt x="73" y="409"/>
                    <a:pt x="73" y="409"/>
                  </a:cubicBezTo>
                  <a:cubicBezTo>
                    <a:pt x="0" y="452"/>
                    <a:pt x="0" y="452"/>
                    <a:pt x="0" y="452"/>
                  </a:cubicBezTo>
                  <a:lnTo>
                    <a:pt x="0" y="190"/>
                  </a:lnTo>
                  <a:close/>
                </a:path>
              </a:pathLst>
            </a:custGeom>
            <a:gradFill flip="none" rotWithShape="1">
              <a:gsLst>
                <a:gs pos="0">
                  <a:schemeClr val="accent1">
                    <a:lumMod val="60000"/>
                    <a:lumOff val="40000"/>
                  </a:schemeClr>
                </a:gs>
                <a:gs pos="100000">
                  <a:schemeClr val="accent1"/>
                </a:gs>
              </a:gsLst>
              <a:path path="circle">
                <a:fillToRect l="100000" b="100000"/>
              </a:path>
              <a:tileRect t="-100000" r="-100000"/>
            </a:gradFill>
            <a:ln w="9525">
              <a:noFill/>
              <a:round/>
            </a:ln>
          </p:spPr>
          <p:txBody>
            <a:bodyPr vert="horz" wrap="square" lIns="91440" tIns="45720" rIns="91440" bIns="45720" numCol="1" anchor="t" anchorCtr="0" compatLnSpc="1"/>
            <a:lstStyle/>
            <a:p>
              <a:endParaRPr lang="en-US" sz="1600"/>
            </a:p>
          </p:txBody>
        </p:sp>
        <p:sp>
          <p:nvSpPr>
            <p:cNvPr id="4" name="Freeform 305"/>
            <p:cNvSpPr/>
            <p:nvPr/>
          </p:nvSpPr>
          <p:spPr bwMode="auto">
            <a:xfrm>
              <a:off x="6475475" y="2898738"/>
              <a:ext cx="1060388" cy="2130502"/>
            </a:xfrm>
            <a:custGeom>
              <a:cxnLst>
                <a:cxn ang="0">
                  <a:pos x="225" y="261"/>
                </a:cxn>
                <a:cxn ang="0">
                  <a:pos x="224" y="281"/>
                </a:cxn>
                <a:cxn ang="0">
                  <a:pos x="222" y="299"/>
                </a:cxn>
                <a:cxn ang="0">
                  <a:pos x="217" y="318"/>
                </a:cxn>
                <a:cxn ang="0">
                  <a:pos x="210" y="336"/>
                </a:cxn>
                <a:cxn ang="0">
                  <a:pos x="202" y="352"/>
                </a:cxn>
                <a:cxn ang="0">
                  <a:pos x="193" y="368"/>
                </a:cxn>
                <a:cxn ang="0">
                  <a:pos x="182" y="383"/>
                </a:cxn>
                <a:cxn ang="0">
                  <a:pos x="170" y="396"/>
                </a:cxn>
                <a:cxn ang="0">
                  <a:pos x="156" y="409"/>
                </a:cxn>
                <a:cxn ang="0">
                  <a:pos x="141" y="420"/>
                </a:cxn>
                <a:cxn ang="0">
                  <a:pos x="126" y="429"/>
                </a:cxn>
                <a:cxn ang="0">
                  <a:pos x="109" y="437"/>
                </a:cxn>
                <a:cxn ang="0">
                  <a:pos x="93" y="443"/>
                </a:cxn>
                <a:cxn ang="0">
                  <a:pos x="76" y="448"/>
                </a:cxn>
                <a:cxn ang="0">
                  <a:pos x="60" y="451"/>
                </a:cxn>
                <a:cxn ang="0">
                  <a:pos x="42" y="452"/>
                </a:cxn>
                <a:cxn ang="0">
                  <a:pos x="0" y="379"/>
                </a:cxn>
                <a:cxn ang="0">
                  <a:pos x="43" y="305"/>
                </a:cxn>
                <a:cxn ang="0">
                  <a:pos x="57" y="300"/>
                </a:cxn>
                <a:cxn ang="0">
                  <a:pos x="69" y="290"/>
                </a:cxn>
                <a:cxn ang="0">
                  <a:pos x="76" y="277"/>
                </a:cxn>
                <a:cxn ang="0">
                  <a:pos x="79" y="261"/>
                </a:cxn>
                <a:cxn ang="0">
                  <a:pos x="79" y="0"/>
                </a:cxn>
                <a:cxn ang="0">
                  <a:pos x="152" y="43"/>
                </a:cxn>
                <a:cxn ang="0">
                  <a:pos x="225" y="0"/>
                </a:cxn>
                <a:cxn ang="0">
                  <a:pos x="225" y="261"/>
                </a:cxn>
              </a:cxnLst>
              <a:rect l="0" t="0" r="r" b="b"/>
              <a:pathLst>
                <a:path w="225" h="452">
                  <a:moveTo>
                    <a:pt x="225" y="261"/>
                  </a:moveTo>
                  <a:cubicBezTo>
                    <a:pt x="225" y="268"/>
                    <a:pt x="225" y="274"/>
                    <a:pt x="224" y="281"/>
                  </a:cubicBezTo>
                  <a:cubicBezTo>
                    <a:pt x="224" y="287"/>
                    <a:pt x="223" y="293"/>
                    <a:pt x="222" y="299"/>
                  </a:cubicBezTo>
                  <a:cubicBezTo>
                    <a:pt x="220" y="306"/>
                    <a:pt x="219" y="312"/>
                    <a:pt x="217" y="318"/>
                  </a:cubicBezTo>
                  <a:cubicBezTo>
                    <a:pt x="215" y="324"/>
                    <a:pt x="213" y="330"/>
                    <a:pt x="210" y="336"/>
                  </a:cubicBezTo>
                  <a:cubicBezTo>
                    <a:pt x="208" y="341"/>
                    <a:pt x="205" y="347"/>
                    <a:pt x="202" y="352"/>
                  </a:cubicBezTo>
                  <a:cubicBezTo>
                    <a:pt x="199" y="358"/>
                    <a:pt x="196" y="363"/>
                    <a:pt x="193" y="368"/>
                  </a:cubicBezTo>
                  <a:cubicBezTo>
                    <a:pt x="189" y="373"/>
                    <a:pt x="186" y="378"/>
                    <a:pt x="182" y="383"/>
                  </a:cubicBezTo>
                  <a:cubicBezTo>
                    <a:pt x="178" y="387"/>
                    <a:pt x="174" y="392"/>
                    <a:pt x="170" y="396"/>
                  </a:cubicBezTo>
                  <a:cubicBezTo>
                    <a:pt x="165" y="401"/>
                    <a:pt x="161" y="405"/>
                    <a:pt x="156" y="409"/>
                  </a:cubicBezTo>
                  <a:cubicBezTo>
                    <a:pt x="151" y="413"/>
                    <a:pt x="146" y="416"/>
                    <a:pt x="141" y="420"/>
                  </a:cubicBezTo>
                  <a:cubicBezTo>
                    <a:pt x="136" y="423"/>
                    <a:pt x="131" y="426"/>
                    <a:pt x="126" y="429"/>
                  </a:cubicBezTo>
                  <a:cubicBezTo>
                    <a:pt x="120" y="432"/>
                    <a:pt x="115" y="435"/>
                    <a:pt x="109" y="437"/>
                  </a:cubicBezTo>
                  <a:cubicBezTo>
                    <a:pt x="104" y="439"/>
                    <a:pt x="98" y="441"/>
                    <a:pt x="93" y="443"/>
                  </a:cubicBezTo>
                  <a:cubicBezTo>
                    <a:pt x="87" y="445"/>
                    <a:pt x="82" y="446"/>
                    <a:pt x="76" y="448"/>
                  </a:cubicBezTo>
                  <a:cubicBezTo>
                    <a:pt x="71" y="449"/>
                    <a:pt x="65" y="450"/>
                    <a:pt x="60" y="451"/>
                  </a:cubicBezTo>
                  <a:cubicBezTo>
                    <a:pt x="54" y="451"/>
                    <a:pt x="48" y="452"/>
                    <a:pt x="42" y="452"/>
                  </a:cubicBezTo>
                  <a:cubicBezTo>
                    <a:pt x="0" y="379"/>
                    <a:pt x="0" y="379"/>
                    <a:pt x="0" y="379"/>
                  </a:cubicBezTo>
                  <a:cubicBezTo>
                    <a:pt x="43" y="305"/>
                    <a:pt x="43" y="305"/>
                    <a:pt x="43" y="305"/>
                  </a:cubicBezTo>
                  <a:cubicBezTo>
                    <a:pt x="48" y="304"/>
                    <a:pt x="53" y="302"/>
                    <a:pt x="57" y="300"/>
                  </a:cubicBezTo>
                  <a:cubicBezTo>
                    <a:pt x="62" y="297"/>
                    <a:pt x="66" y="294"/>
                    <a:pt x="69" y="290"/>
                  </a:cubicBezTo>
                  <a:cubicBezTo>
                    <a:pt x="72" y="286"/>
                    <a:pt x="75" y="282"/>
                    <a:pt x="76" y="277"/>
                  </a:cubicBezTo>
                  <a:cubicBezTo>
                    <a:pt x="78" y="272"/>
                    <a:pt x="79" y="267"/>
                    <a:pt x="79" y="261"/>
                  </a:cubicBezTo>
                  <a:cubicBezTo>
                    <a:pt x="79" y="0"/>
                    <a:pt x="79" y="0"/>
                    <a:pt x="79" y="0"/>
                  </a:cubicBezTo>
                  <a:cubicBezTo>
                    <a:pt x="152" y="43"/>
                    <a:pt x="152" y="43"/>
                    <a:pt x="152" y="43"/>
                  </a:cubicBezTo>
                  <a:cubicBezTo>
                    <a:pt x="225" y="0"/>
                    <a:pt x="225" y="0"/>
                    <a:pt x="225" y="0"/>
                  </a:cubicBezTo>
                  <a:lnTo>
                    <a:pt x="225" y="261"/>
                  </a:lnTo>
                  <a:close/>
                </a:path>
              </a:pathLst>
            </a:custGeom>
            <a:gradFill flip="none" rotWithShape="1">
              <a:gsLst>
                <a:gs pos="0">
                  <a:schemeClr val="accent1">
                    <a:lumMod val="60000"/>
                    <a:lumOff val="40000"/>
                  </a:schemeClr>
                </a:gs>
                <a:gs pos="100000">
                  <a:schemeClr val="accent1"/>
                </a:gs>
              </a:gsLst>
              <a:path path="circle">
                <a:fillToRect t="100000" r="100000"/>
              </a:path>
              <a:tileRect l="-100000" b="-100000"/>
            </a:gradFill>
            <a:ln w="9525">
              <a:noFill/>
              <a:round/>
            </a:ln>
          </p:spPr>
          <p:txBody>
            <a:bodyPr vert="horz" wrap="square" lIns="91440" tIns="45720" rIns="91440" bIns="45720" numCol="1" anchor="t" anchorCtr="0" compatLnSpc="1"/>
            <a:lstStyle/>
            <a:p>
              <a:endParaRPr lang="en-US" sz="1600"/>
            </a:p>
          </p:txBody>
        </p:sp>
        <p:sp>
          <p:nvSpPr>
            <p:cNvPr id="5" name="TextBox 26"/>
            <p:cNvSpPr txBox="1"/>
            <p:nvPr/>
          </p:nvSpPr>
          <p:spPr>
            <a:xfrm rot="16200000">
              <a:off x="4218024" y="2968943"/>
              <a:ext cx="1322798" cy="338554"/>
            </a:xfrm>
            <a:prstGeom prst="rect">
              <a:avLst/>
            </a:prstGeom>
            <a:noFill/>
          </p:spPr>
          <p:txBody>
            <a:bodyPr wrap="none" rtlCol="0">
              <a:spAutoFit/>
            </a:bodyPr>
            <a:lstStyle/>
            <a:p>
              <a:r>
                <a:rPr lang="en-US" sz="1600">
                  <a:solidFill>
                    <a:schemeClr val="bg1"/>
                  </a:solidFill>
                </a:rPr>
                <a:t>Discrption0</a:t>
              </a:r>
              <a:r>
                <a:rPr lang="ar-SA" sz="1600">
                  <a:solidFill>
                    <a:schemeClr val="bg1"/>
                  </a:solidFill>
                </a:rPr>
                <a:t>1</a:t>
              </a:r>
              <a:endParaRPr lang="en-US" sz="1600">
                <a:solidFill>
                  <a:schemeClr val="bg1"/>
                </a:solidFill>
              </a:endParaRPr>
            </a:p>
          </p:txBody>
        </p:sp>
        <p:sp>
          <p:nvSpPr>
            <p:cNvPr id="6" name="文本框 5"/>
            <p:cNvSpPr txBox="1"/>
            <p:nvPr/>
          </p:nvSpPr>
          <p:spPr>
            <a:xfrm>
              <a:off x="5405358" y="1989138"/>
              <a:ext cx="2130504" cy="1065250"/>
            </a:xfrm>
            <a:custGeom>
              <a:gdLst>
                <a:gd name="connsiteX0" fmla="*/ 0 w 2130504"/>
                <a:gd name="connsiteY0" fmla="*/ 0 h 1065250"/>
                <a:gd name="connsiteX1" fmla="*/ 1234938 w 2130504"/>
                <a:gd name="connsiteY1" fmla="*/ 0 h 1065250"/>
                <a:gd name="connsiteX2" fmla="*/ 1324495 w 2130504"/>
                <a:gd name="connsiteY2" fmla="*/ 4713 h 1065250"/>
                <a:gd name="connsiteX3" fmla="*/ 1414052 w 2130504"/>
                <a:gd name="connsiteY3" fmla="*/ 18854 h 1065250"/>
                <a:gd name="connsiteX4" fmla="*/ 1498895 w 2130504"/>
                <a:gd name="connsiteY4" fmla="*/ 42421 h 1065250"/>
                <a:gd name="connsiteX5" fmla="*/ 1583738 w 2130504"/>
                <a:gd name="connsiteY5" fmla="*/ 70702 h 1065250"/>
                <a:gd name="connsiteX6" fmla="*/ 1663867 w 2130504"/>
                <a:gd name="connsiteY6" fmla="*/ 108410 h 1065250"/>
                <a:gd name="connsiteX7" fmla="*/ 1734570 w 2130504"/>
                <a:gd name="connsiteY7" fmla="*/ 155545 h 1065250"/>
                <a:gd name="connsiteX8" fmla="*/ 1805272 w 2130504"/>
                <a:gd name="connsiteY8" fmla="*/ 207394 h 1065250"/>
                <a:gd name="connsiteX9" fmla="*/ 1866548 w 2130504"/>
                <a:gd name="connsiteY9" fmla="*/ 263956 h 1065250"/>
                <a:gd name="connsiteX10" fmla="*/ 1927823 w 2130504"/>
                <a:gd name="connsiteY10" fmla="*/ 329945 h 1065250"/>
                <a:gd name="connsiteX11" fmla="*/ 1979672 w 2130504"/>
                <a:gd name="connsiteY11" fmla="*/ 400647 h 1065250"/>
                <a:gd name="connsiteX12" fmla="*/ 2022094 w 2130504"/>
                <a:gd name="connsiteY12" fmla="*/ 471350 h 1065250"/>
                <a:gd name="connsiteX13" fmla="*/ 2059802 w 2130504"/>
                <a:gd name="connsiteY13" fmla="*/ 551479 h 1065250"/>
                <a:gd name="connsiteX14" fmla="*/ 2088083 w 2130504"/>
                <a:gd name="connsiteY14" fmla="*/ 626895 h 1065250"/>
                <a:gd name="connsiteX15" fmla="*/ 2111650 w 2130504"/>
                <a:gd name="connsiteY15" fmla="*/ 702311 h 1065250"/>
                <a:gd name="connsiteX16" fmla="*/ 2125791 w 2130504"/>
                <a:gd name="connsiteY16" fmla="*/ 782440 h 1065250"/>
                <a:gd name="connsiteX17" fmla="*/ 2130504 w 2130504"/>
                <a:gd name="connsiteY17" fmla="*/ 862570 h 1065250"/>
                <a:gd name="connsiteX18" fmla="*/ 1786418 w 2130504"/>
                <a:gd name="connsiteY18" fmla="*/ 1065250 h 1065250"/>
                <a:gd name="connsiteX19" fmla="*/ 1437619 w 2130504"/>
                <a:gd name="connsiteY19" fmla="*/ 862570 h 1065250"/>
                <a:gd name="connsiteX20" fmla="*/ 1414052 w 2130504"/>
                <a:gd name="connsiteY20" fmla="*/ 791867 h 1065250"/>
                <a:gd name="connsiteX21" fmla="*/ 1366916 w 2130504"/>
                <a:gd name="connsiteY21" fmla="*/ 740019 h 1065250"/>
                <a:gd name="connsiteX22" fmla="*/ 1305641 w 2130504"/>
                <a:gd name="connsiteY22" fmla="*/ 702311 h 1065250"/>
                <a:gd name="connsiteX23" fmla="*/ 1234938 w 2130504"/>
                <a:gd name="connsiteY23" fmla="*/ 692884 h 1065250"/>
                <a:gd name="connsiteX24" fmla="*/ 0 w 2130504"/>
                <a:gd name="connsiteY24" fmla="*/ 692884 h 1065250"/>
                <a:gd name="connsiteX25" fmla="*/ 202680 w 2130504"/>
                <a:gd name="connsiteY25" fmla="*/ 344085 h 1065250"/>
                <a:gd name="connsiteX26" fmla="*/ 0 w 2130504"/>
                <a:gd name="connsiteY26" fmla="*/ 0 h 10652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30504" h="1065250">
                  <a:moveTo>
                    <a:pt x="0" y="0"/>
                  </a:moveTo>
                  <a:lnTo>
                    <a:pt x="1234938" y="0"/>
                  </a:lnTo>
                  <a:cubicBezTo>
                    <a:pt x="1263219" y="0"/>
                    <a:pt x="1291500" y="4713"/>
                    <a:pt x="1324495" y="4713"/>
                  </a:cubicBezTo>
                  <a:cubicBezTo>
                    <a:pt x="1352776" y="9427"/>
                    <a:pt x="1381057" y="14140"/>
                    <a:pt x="1414052" y="18854"/>
                  </a:cubicBezTo>
                  <a:cubicBezTo>
                    <a:pt x="1442333" y="23567"/>
                    <a:pt x="1470614" y="32994"/>
                    <a:pt x="1498895" y="42421"/>
                  </a:cubicBezTo>
                  <a:cubicBezTo>
                    <a:pt x="1527176" y="51848"/>
                    <a:pt x="1555457" y="61275"/>
                    <a:pt x="1583738" y="70702"/>
                  </a:cubicBezTo>
                  <a:cubicBezTo>
                    <a:pt x="1612019" y="84843"/>
                    <a:pt x="1635586" y="98983"/>
                    <a:pt x="1663867" y="108410"/>
                  </a:cubicBezTo>
                  <a:cubicBezTo>
                    <a:pt x="1687435" y="122551"/>
                    <a:pt x="1711002" y="141405"/>
                    <a:pt x="1734570" y="155545"/>
                  </a:cubicBezTo>
                  <a:cubicBezTo>
                    <a:pt x="1758137" y="169686"/>
                    <a:pt x="1781705" y="188540"/>
                    <a:pt x="1805272" y="207394"/>
                  </a:cubicBezTo>
                  <a:cubicBezTo>
                    <a:pt x="1828840" y="226248"/>
                    <a:pt x="1847694" y="245102"/>
                    <a:pt x="1866548" y="263956"/>
                  </a:cubicBezTo>
                  <a:cubicBezTo>
                    <a:pt x="1890115" y="287523"/>
                    <a:pt x="1908969" y="306377"/>
                    <a:pt x="1927823" y="329945"/>
                  </a:cubicBezTo>
                  <a:cubicBezTo>
                    <a:pt x="1946678" y="353512"/>
                    <a:pt x="1960818" y="377080"/>
                    <a:pt x="1979672" y="400647"/>
                  </a:cubicBezTo>
                  <a:cubicBezTo>
                    <a:pt x="1993813" y="424215"/>
                    <a:pt x="2007953" y="447782"/>
                    <a:pt x="2022094" y="471350"/>
                  </a:cubicBezTo>
                  <a:cubicBezTo>
                    <a:pt x="2036234" y="499631"/>
                    <a:pt x="2050375" y="523198"/>
                    <a:pt x="2059802" y="551479"/>
                  </a:cubicBezTo>
                  <a:cubicBezTo>
                    <a:pt x="2073942" y="575047"/>
                    <a:pt x="2083369" y="603328"/>
                    <a:pt x="2088083" y="626895"/>
                  </a:cubicBezTo>
                  <a:cubicBezTo>
                    <a:pt x="2097510" y="650463"/>
                    <a:pt x="2102223" y="678744"/>
                    <a:pt x="2111650" y="702311"/>
                  </a:cubicBezTo>
                  <a:cubicBezTo>
                    <a:pt x="2116364" y="730592"/>
                    <a:pt x="2121077" y="758873"/>
                    <a:pt x="2125791" y="782440"/>
                  </a:cubicBezTo>
                  <a:cubicBezTo>
                    <a:pt x="2125791" y="810721"/>
                    <a:pt x="2130504" y="839002"/>
                    <a:pt x="2130504" y="862570"/>
                  </a:cubicBezTo>
                  <a:cubicBezTo>
                    <a:pt x="1786418" y="1065250"/>
                    <a:pt x="1786418" y="1065250"/>
                    <a:pt x="1786418" y="1065250"/>
                  </a:cubicBezTo>
                  <a:cubicBezTo>
                    <a:pt x="1437619" y="862570"/>
                    <a:pt x="1437619" y="862570"/>
                    <a:pt x="1437619" y="862570"/>
                  </a:cubicBezTo>
                  <a:cubicBezTo>
                    <a:pt x="1432906" y="839002"/>
                    <a:pt x="1428192" y="815435"/>
                    <a:pt x="1414052" y="791867"/>
                  </a:cubicBezTo>
                  <a:cubicBezTo>
                    <a:pt x="1399911" y="773013"/>
                    <a:pt x="1385770" y="754159"/>
                    <a:pt x="1366916" y="740019"/>
                  </a:cubicBezTo>
                  <a:cubicBezTo>
                    <a:pt x="1348062" y="725878"/>
                    <a:pt x="1329208" y="711738"/>
                    <a:pt x="1305641" y="702311"/>
                  </a:cubicBezTo>
                  <a:cubicBezTo>
                    <a:pt x="1282073" y="697598"/>
                    <a:pt x="1258506" y="692884"/>
                    <a:pt x="1234938" y="692884"/>
                  </a:cubicBezTo>
                  <a:cubicBezTo>
                    <a:pt x="0" y="692884"/>
                    <a:pt x="0" y="692884"/>
                    <a:pt x="0" y="692884"/>
                  </a:cubicBezTo>
                  <a:cubicBezTo>
                    <a:pt x="202680" y="344085"/>
                    <a:pt x="202680" y="344085"/>
                    <a:pt x="202680" y="344085"/>
                  </a:cubicBezTo>
                  <a:cubicBezTo>
                    <a:pt x="0" y="0"/>
                    <a:pt x="0" y="0"/>
                    <a:pt x="0" y="0"/>
                  </a:cubicBezTo>
                  <a:close/>
                </a:path>
              </a:pathLst>
            </a:custGeom>
            <a:solidFill>
              <a:schemeClr val="bg1"/>
            </a:solidFill>
            <a:ln>
              <a:noFill/>
            </a:ln>
            <a:effectLst>
              <a:outerShdw blurRad="254000" dist="889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solidFill>
                  <a:schemeClr val="tx1">
                    <a:lumMod val="65000"/>
                    <a:lumOff val="35000"/>
                  </a:schemeClr>
                </a:solidFill>
              </a:endParaRPr>
            </a:p>
          </p:txBody>
        </p:sp>
        <p:sp>
          <p:nvSpPr>
            <p:cNvPr id="7" name="TextBox 28"/>
            <p:cNvSpPr txBox="1"/>
            <p:nvPr/>
          </p:nvSpPr>
          <p:spPr>
            <a:xfrm rot="5400000">
              <a:off x="6519411" y="3715627"/>
              <a:ext cx="1322798" cy="338554"/>
            </a:xfrm>
            <a:prstGeom prst="rect">
              <a:avLst/>
            </a:prstGeom>
            <a:noFill/>
          </p:spPr>
          <p:txBody>
            <a:bodyPr wrap="none" rtlCol="0">
              <a:spAutoFit/>
            </a:bodyPr>
            <a:lstStyle/>
            <a:p>
              <a:r>
                <a:rPr lang="en-US" sz="1600">
                  <a:solidFill>
                    <a:schemeClr val="bg1"/>
                  </a:solidFill>
                </a:rPr>
                <a:t>Discrption03</a:t>
              </a:r>
              <a:endParaRPr lang="en-US" sz="1600">
                <a:solidFill>
                  <a:schemeClr val="bg1"/>
                </a:solidFill>
              </a:endParaRPr>
            </a:p>
          </p:txBody>
        </p:sp>
        <p:sp>
          <p:nvSpPr>
            <p:cNvPr id="8" name="文本框 7"/>
            <p:cNvSpPr txBox="1"/>
            <p:nvPr/>
          </p:nvSpPr>
          <p:spPr>
            <a:xfrm>
              <a:off x="4500625" y="3968853"/>
              <a:ext cx="2130504" cy="1060387"/>
            </a:xfrm>
            <a:custGeom>
              <a:rect l="l" t="t" r="r" b="b"/>
              <a:pathLst>
                <a:path w="2130504" h="1060387">
                  <a:moveTo>
                    <a:pt x="344086" y="0"/>
                  </a:moveTo>
                  <a:cubicBezTo>
                    <a:pt x="692885" y="202652"/>
                    <a:pt x="692885" y="202652"/>
                    <a:pt x="692885" y="202652"/>
                  </a:cubicBezTo>
                  <a:cubicBezTo>
                    <a:pt x="697599" y="226216"/>
                    <a:pt x="702312" y="249780"/>
                    <a:pt x="716453" y="268631"/>
                  </a:cubicBezTo>
                  <a:cubicBezTo>
                    <a:pt x="730593" y="292195"/>
                    <a:pt x="744734" y="306334"/>
                    <a:pt x="763588" y="325185"/>
                  </a:cubicBezTo>
                  <a:cubicBezTo>
                    <a:pt x="782442" y="339324"/>
                    <a:pt x="801296" y="353462"/>
                    <a:pt x="824863" y="358175"/>
                  </a:cubicBezTo>
                  <a:cubicBezTo>
                    <a:pt x="848431" y="367601"/>
                    <a:pt x="871999" y="372313"/>
                    <a:pt x="895566" y="372313"/>
                  </a:cubicBezTo>
                  <a:cubicBezTo>
                    <a:pt x="2130504" y="372313"/>
                    <a:pt x="2130504" y="372313"/>
                    <a:pt x="2130504" y="372313"/>
                  </a:cubicBezTo>
                  <a:cubicBezTo>
                    <a:pt x="1927823" y="716351"/>
                    <a:pt x="1927823" y="716351"/>
                    <a:pt x="1927823" y="716351"/>
                  </a:cubicBezTo>
                  <a:cubicBezTo>
                    <a:pt x="2130504" y="1060387"/>
                    <a:pt x="2130504" y="1060387"/>
                    <a:pt x="2130504" y="1060387"/>
                  </a:cubicBezTo>
                  <a:lnTo>
                    <a:pt x="895566" y="1060387"/>
                  </a:lnTo>
                  <a:cubicBezTo>
                    <a:pt x="867285" y="1060387"/>
                    <a:pt x="834291" y="1060387"/>
                    <a:pt x="806009" y="1055674"/>
                  </a:cubicBezTo>
                  <a:cubicBezTo>
                    <a:pt x="777728" y="1055674"/>
                    <a:pt x="749447" y="1050962"/>
                    <a:pt x="716453" y="1041536"/>
                  </a:cubicBezTo>
                  <a:cubicBezTo>
                    <a:pt x="688172" y="1036823"/>
                    <a:pt x="659891" y="1032110"/>
                    <a:pt x="631610" y="1022685"/>
                  </a:cubicBezTo>
                  <a:cubicBezTo>
                    <a:pt x="603329" y="1013259"/>
                    <a:pt x="575048" y="1003833"/>
                    <a:pt x="546767" y="989695"/>
                  </a:cubicBezTo>
                  <a:cubicBezTo>
                    <a:pt x="518486" y="980269"/>
                    <a:pt x="494918" y="966131"/>
                    <a:pt x="466637" y="951992"/>
                  </a:cubicBezTo>
                  <a:cubicBezTo>
                    <a:pt x="443070" y="937854"/>
                    <a:pt x="419502" y="923715"/>
                    <a:pt x="395934" y="909577"/>
                  </a:cubicBezTo>
                  <a:cubicBezTo>
                    <a:pt x="372367" y="890725"/>
                    <a:pt x="348799" y="876587"/>
                    <a:pt x="325232" y="857735"/>
                  </a:cubicBezTo>
                  <a:cubicBezTo>
                    <a:pt x="301664" y="838884"/>
                    <a:pt x="282810" y="820033"/>
                    <a:pt x="259243" y="796469"/>
                  </a:cubicBezTo>
                  <a:cubicBezTo>
                    <a:pt x="240388" y="777617"/>
                    <a:pt x="221534" y="754053"/>
                    <a:pt x="202680" y="735202"/>
                  </a:cubicBezTo>
                  <a:cubicBezTo>
                    <a:pt x="183826" y="711638"/>
                    <a:pt x="169686" y="688074"/>
                    <a:pt x="150832" y="664509"/>
                  </a:cubicBezTo>
                  <a:cubicBezTo>
                    <a:pt x="136691" y="640945"/>
                    <a:pt x="122551" y="617381"/>
                    <a:pt x="108410" y="589104"/>
                  </a:cubicBezTo>
                  <a:cubicBezTo>
                    <a:pt x="94270" y="565540"/>
                    <a:pt x="80129" y="537263"/>
                    <a:pt x="70702" y="513698"/>
                  </a:cubicBezTo>
                  <a:cubicBezTo>
                    <a:pt x="56562" y="485421"/>
                    <a:pt x="47135" y="461857"/>
                    <a:pt x="42421" y="438293"/>
                  </a:cubicBezTo>
                  <a:cubicBezTo>
                    <a:pt x="32994" y="410016"/>
                    <a:pt x="23567" y="386452"/>
                    <a:pt x="18854" y="358175"/>
                  </a:cubicBezTo>
                  <a:cubicBezTo>
                    <a:pt x="14140" y="334611"/>
                    <a:pt x="9427" y="306334"/>
                    <a:pt x="4713" y="278057"/>
                  </a:cubicBezTo>
                  <a:cubicBezTo>
                    <a:pt x="4713" y="254493"/>
                    <a:pt x="0" y="226216"/>
                    <a:pt x="0" y="197939"/>
                  </a:cubicBezTo>
                  <a:cubicBezTo>
                    <a:pt x="344086" y="0"/>
                    <a:pt x="344086" y="0"/>
                    <a:pt x="344086" y="0"/>
                  </a:cubicBezTo>
                  <a:close/>
                </a:path>
              </a:pathLst>
            </a:custGeom>
            <a:solidFill>
              <a:schemeClr val="bg1"/>
            </a:solidFill>
            <a:ln>
              <a:noFill/>
            </a:ln>
            <a:effectLst>
              <a:outerShdw blurRad="254000" dist="889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solidFill>
                  <a:schemeClr val="tx1">
                    <a:lumMod val="65000"/>
                    <a:lumOff val="35000"/>
                  </a:schemeClr>
                </a:solidFill>
              </a:endParaRPr>
            </a:p>
          </p:txBody>
        </p:sp>
        <p:sp>
          <p:nvSpPr>
            <p:cNvPr id="9" name="TextBox 26"/>
            <p:cNvSpPr txBox="1"/>
            <p:nvPr/>
          </p:nvSpPr>
          <p:spPr>
            <a:xfrm>
              <a:off x="5770534" y="2183209"/>
              <a:ext cx="1322798" cy="338554"/>
            </a:xfrm>
            <a:prstGeom prst="rect">
              <a:avLst/>
            </a:prstGeom>
            <a:noFill/>
          </p:spPr>
          <p:txBody>
            <a:bodyPr wrap="none" rtlCol="0">
              <a:spAutoFit/>
            </a:bodyPr>
            <a:lstStyle/>
            <a:p>
              <a:r>
                <a:rPr lang="en-US" sz="1600">
                  <a:solidFill>
                    <a:schemeClr val="accent2">
                      <a:lumMod val="60000"/>
                      <a:lumOff val="40000"/>
                    </a:schemeClr>
                  </a:solidFill>
                </a:rPr>
                <a:t>Discrption0</a:t>
              </a:r>
              <a:r>
                <a:rPr lang="en-US" altLang="zh-CN" sz="1600">
                  <a:solidFill>
                    <a:schemeClr val="accent2">
                      <a:lumMod val="60000"/>
                      <a:lumOff val="40000"/>
                    </a:schemeClr>
                  </a:solidFill>
                </a:rPr>
                <a:t>2</a:t>
              </a:r>
              <a:endParaRPr lang="en-US" sz="1600">
                <a:solidFill>
                  <a:schemeClr val="accent2">
                    <a:lumMod val="60000"/>
                    <a:lumOff val="40000"/>
                  </a:schemeClr>
                </a:solidFill>
              </a:endParaRPr>
            </a:p>
          </p:txBody>
        </p:sp>
        <p:sp>
          <p:nvSpPr>
            <p:cNvPr id="10" name="TextBox 26"/>
            <p:cNvSpPr txBox="1"/>
            <p:nvPr/>
          </p:nvSpPr>
          <p:spPr>
            <a:xfrm>
              <a:off x="4951404" y="4496612"/>
              <a:ext cx="1322798" cy="338554"/>
            </a:xfrm>
            <a:prstGeom prst="rect">
              <a:avLst/>
            </a:prstGeom>
            <a:noFill/>
          </p:spPr>
          <p:txBody>
            <a:bodyPr wrap="none" rtlCol="0">
              <a:spAutoFit/>
            </a:bodyPr>
            <a:lstStyle/>
            <a:p>
              <a:r>
                <a:rPr lang="en-US" sz="1600">
                  <a:solidFill>
                    <a:schemeClr val="accent2">
                      <a:lumMod val="60000"/>
                      <a:lumOff val="40000"/>
                    </a:schemeClr>
                  </a:solidFill>
                </a:rPr>
                <a:t>Discrption04</a:t>
              </a:r>
              <a:endParaRPr lang="en-US" sz="1600">
                <a:solidFill>
                  <a:schemeClr val="accent2">
                    <a:lumMod val="60000"/>
                    <a:lumOff val="40000"/>
                  </a:schemeClr>
                </a:solidFill>
              </a:endParaRPr>
            </a:p>
          </p:txBody>
        </p:sp>
      </p:grpSp>
      <p:sp>
        <p:nvSpPr>
          <p:cNvPr id="11" name="文本框 10"/>
          <p:cNvSpPr txBox="1"/>
          <p:nvPr/>
        </p:nvSpPr>
        <p:spPr>
          <a:xfrm>
            <a:off x="2947943" y="19989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2" name="文本框 11"/>
          <p:cNvSpPr txBox="1"/>
          <p:nvPr/>
        </p:nvSpPr>
        <p:spPr>
          <a:xfrm>
            <a:off x="1057048" y="2370731"/>
            <a:ext cx="3219592" cy="738664"/>
          </a:xfrm>
          <a:prstGeom prst="rect">
            <a:avLst/>
          </a:prstGeom>
          <a:noFill/>
        </p:spPr>
        <p:txBody>
          <a:bodyPr wrap="square" rtlCol="0">
            <a:spAutoFit/>
          </a:bodyPr>
          <a:lstStyle/>
          <a:p>
            <a:pPr algn="r"/>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3" name="文本框 12"/>
          <p:cNvSpPr txBox="1"/>
          <p:nvPr/>
        </p:nvSpPr>
        <p:spPr>
          <a:xfrm>
            <a:off x="3383028" y="4580041"/>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4" name="文本框 13"/>
          <p:cNvSpPr txBox="1"/>
          <p:nvPr/>
        </p:nvSpPr>
        <p:spPr>
          <a:xfrm>
            <a:off x="1492133" y="4951826"/>
            <a:ext cx="3219592" cy="738664"/>
          </a:xfrm>
          <a:prstGeom prst="rect">
            <a:avLst/>
          </a:prstGeom>
          <a:noFill/>
        </p:spPr>
        <p:txBody>
          <a:bodyPr wrap="square" rtlCol="0">
            <a:spAutoFit/>
          </a:bodyPr>
          <a:lstStyle/>
          <a:p>
            <a:pPr algn="r"/>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5" name="文本框 14"/>
          <p:cNvSpPr txBox="1"/>
          <p:nvPr/>
        </p:nvSpPr>
        <p:spPr>
          <a:xfrm>
            <a:off x="7518458" y="1011585"/>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6" name="文本框 15"/>
          <p:cNvSpPr txBox="1"/>
          <p:nvPr/>
        </p:nvSpPr>
        <p:spPr>
          <a:xfrm>
            <a:off x="7518458" y="1383370"/>
            <a:ext cx="3219592" cy="738664"/>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7" name="文本框 16"/>
          <p:cNvSpPr txBox="1"/>
          <p:nvPr/>
        </p:nvSpPr>
        <p:spPr>
          <a:xfrm>
            <a:off x="7730491" y="3497311"/>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8" name="文本框 17"/>
          <p:cNvSpPr txBox="1"/>
          <p:nvPr/>
        </p:nvSpPr>
        <p:spPr>
          <a:xfrm>
            <a:off x="7730491" y="3869096"/>
            <a:ext cx="3219592" cy="738664"/>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grpSp>
        <p:nvGrpSpPr>
          <p:cNvPr id="46" name="组合 45"/>
          <p:cNvGrpSpPr/>
          <p:nvPr/>
        </p:nvGrpSpPr>
        <p:grpSpPr>
          <a:xfrm rot="10800000">
            <a:off x="1198316" y="-691841"/>
            <a:ext cx="1153017" cy="1591951"/>
            <a:chOff x="106952" y="2412318"/>
            <a:chExt cx="781860" cy="1115565"/>
          </a:xfrm>
        </p:grpSpPr>
        <p:sp>
          <p:nvSpPr>
            <p:cNvPr id="47" name="椭圆 46"/>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rot="10800000">
            <a:off x="8696746" y="5995349"/>
            <a:ext cx="1153017" cy="1591951"/>
            <a:chOff x="106952" y="2412318"/>
            <a:chExt cx="781860" cy="1115565"/>
          </a:xfrm>
        </p:grpSpPr>
        <p:sp>
          <p:nvSpPr>
            <p:cNvPr id="72" name="椭圆 71"/>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4" name="图表 3"/>
          <p:cNvGraphicFramePr/>
          <p:nvPr/>
        </p:nvGraphicFramePr>
        <p:xfrm>
          <a:off x="1559832" y="2853440"/>
          <a:ext cx="4038600" cy="2692400"/>
        </p:xfrm>
        <a:graphic>
          <a:graphicData uri="http://schemas.openxmlformats.org/drawingml/2006/chart">
            <c:chart xmlns:c="http://schemas.openxmlformats.org/drawingml/2006/chart" r:id="rId2"/>
          </a:graphicData>
        </a:graphic>
      </p:graphicFrame>
      <p:sp>
        <p:nvSpPr>
          <p:cNvPr id="6" name="文本框 5"/>
          <p:cNvSpPr txBox="1"/>
          <p:nvPr/>
        </p:nvSpPr>
        <p:spPr>
          <a:xfrm>
            <a:off x="3157039" y="3804630"/>
            <a:ext cx="884394" cy="514392"/>
          </a:xfrm>
          <a:prstGeom prst="rect">
            <a:avLst/>
          </a:prstGeom>
          <a:noFill/>
        </p:spPr>
        <p:txBody>
          <a:bodyPr wrap="none" rtlCol="0">
            <a:spAutoFit/>
          </a:bodyPr>
          <a:lstStyle/>
          <a:p>
            <a:pPr algn="ctr"/>
            <a:r>
              <a:rPr lang="en-US" altLang="zh-CN" sz="3200" b="1">
                <a:solidFill>
                  <a:schemeClr val="tx1">
                    <a:lumMod val="75000"/>
                    <a:lumOff val="25000"/>
                  </a:schemeClr>
                </a:solidFill>
              </a:rPr>
              <a:t>80%</a:t>
            </a:r>
            <a:endParaRPr lang="zh-CN" altLang="en-US" sz="3200" b="1">
              <a:solidFill>
                <a:schemeClr val="tx1">
                  <a:lumMod val="75000"/>
                  <a:lumOff val="25000"/>
                </a:schemeClr>
              </a:solidFill>
            </a:endParaRPr>
          </a:p>
        </p:txBody>
      </p:sp>
      <p:sp>
        <p:nvSpPr>
          <p:cNvPr id="7" name="文本框 6"/>
          <p:cNvSpPr txBox="1"/>
          <p:nvPr/>
        </p:nvSpPr>
        <p:spPr>
          <a:xfrm>
            <a:off x="2988761" y="4282887"/>
            <a:ext cx="1220950" cy="297806"/>
          </a:xfrm>
          <a:prstGeom prst="rect">
            <a:avLst/>
          </a:prstGeom>
          <a:noFill/>
        </p:spPr>
        <p:txBody>
          <a:bodyPr wrap="none" rtlCol="0">
            <a:spAutoFit/>
          </a:bodyPr>
          <a:lstStyle/>
          <a:p>
            <a:pPr algn="ctr"/>
            <a:r>
              <a:rPr lang="en-US" altLang="zh-CN" sz="1600">
                <a:solidFill>
                  <a:schemeClr val="tx1">
                    <a:lumMod val="50000"/>
                    <a:lumOff val="50000"/>
                  </a:schemeClr>
                </a:solidFill>
              </a:rPr>
              <a:t>YOUR TITLE</a:t>
            </a:r>
            <a:endParaRPr lang="zh-CN" altLang="en-US" sz="1600">
              <a:solidFill>
                <a:schemeClr val="tx1">
                  <a:lumMod val="50000"/>
                  <a:lumOff val="50000"/>
                </a:schemeClr>
              </a:solidFill>
            </a:endParaRPr>
          </a:p>
        </p:txBody>
      </p:sp>
      <p:graphicFrame>
        <p:nvGraphicFramePr>
          <p:cNvPr id="10" name="图表 9"/>
          <p:cNvGraphicFramePr/>
          <p:nvPr/>
        </p:nvGraphicFramePr>
        <p:xfrm>
          <a:off x="6735151" y="2853440"/>
          <a:ext cx="4038600" cy="2692400"/>
        </p:xfrm>
        <a:graphic>
          <a:graphicData uri="http://schemas.openxmlformats.org/drawingml/2006/chart">
            <c:chart xmlns:c="http://schemas.openxmlformats.org/drawingml/2006/chart" r:id="rId3"/>
          </a:graphicData>
        </a:graphic>
      </p:graphicFrame>
      <p:sp>
        <p:nvSpPr>
          <p:cNvPr id="11" name="文本框 10"/>
          <p:cNvSpPr txBox="1"/>
          <p:nvPr/>
        </p:nvSpPr>
        <p:spPr>
          <a:xfrm>
            <a:off x="8332358" y="3804630"/>
            <a:ext cx="884395" cy="514392"/>
          </a:xfrm>
          <a:prstGeom prst="rect">
            <a:avLst/>
          </a:prstGeom>
          <a:noFill/>
        </p:spPr>
        <p:txBody>
          <a:bodyPr wrap="none" rtlCol="0">
            <a:spAutoFit/>
          </a:bodyPr>
          <a:lstStyle/>
          <a:p>
            <a:pPr algn="ctr"/>
            <a:r>
              <a:rPr lang="en-US" altLang="zh-CN" sz="3200" b="1">
                <a:solidFill>
                  <a:schemeClr val="tx1">
                    <a:lumMod val="75000"/>
                    <a:lumOff val="25000"/>
                  </a:schemeClr>
                </a:solidFill>
              </a:rPr>
              <a:t>65%</a:t>
            </a:r>
            <a:endParaRPr lang="zh-CN" altLang="en-US" sz="3200" b="1">
              <a:solidFill>
                <a:schemeClr val="tx1">
                  <a:lumMod val="75000"/>
                  <a:lumOff val="25000"/>
                </a:schemeClr>
              </a:solidFill>
            </a:endParaRPr>
          </a:p>
        </p:txBody>
      </p:sp>
      <p:sp>
        <p:nvSpPr>
          <p:cNvPr id="12" name="文本框 11"/>
          <p:cNvSpPr txBox="1"/>
          <p:nvPr/>
        </p:nvSpPr>
        <p:spPr>
          <a:xfrm>
            <a:off x="8164080" y="4282887"/>
            <a:ext cx="1220950" cy="297806"/>
          </a:xfrm>
          <a:prstGeom prst="rect">
            <a:avLst/>
          </a:prstGeom>
          <a:noFill/>
        </p:spPr>
        <p:txBody>
          <a:bodyPr wrap="none" rtlCol="0">
            <a:spAutoFit/>
          </a:bodyPr>
          <a:lstStyle/>
          <a:p>
            <a:pPr algn="ctr"/>
            <a:r>
              <a:rPr lang="en-US" altLang="zh-CN" sz="1600">
                <a:solidFill>
                  <a:schemeClr val="tx1">
                    <a:lumMod val="50000"/>
                    <a:lumOff val="50000"/>
                  </a:schemeClr>
                </a:solidFill>
              </a:rPr>
              <a:t>YOUR TITLE</a:t>
            </a:r>
            <a:endParaRPr lang="zh-CN" altLang="en-US" sz="1600">
              <a:solidFill>
                <a:schemeClr val="tx1">
                  <a:lumMod val="50000"/>
                  <a:lumOff val="50000"/>
                </a:schemeClr>
              </a:solidFill>
            </a:endParaRPr>
          </a:p>
        </p:txBody>
      </p:sp>
      <p:sp>
        <p:nvSpPr>
          <p:cNvPr id="14" name="矩形 13"/>
          <p:cNvSpPr/>
          <p:nvPr/>
        </p:nvSpPr>
        <p:spPr>
          <a:xfrm>
            <a:off x="3216275" y="1207951"/>
            <a:ext cx="5759450" cy="1166153"/>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 Enter your text here. Title text can be modified. Enter your text here. Title text can be modified.. </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cxnSp>
        <p:nvCxnSpPr>
          <p:cNvPr id="16" name="直接连接符 15"/>
          <p:cNvCxnSpPr/>
          <p:nvPr/>
        </p:nvCxnSpPr>
        <p:spPr>
          <a:xfrm flipH="1">
            <a:off x="6096000" y="3028950"/>
            <a:ext cx="1" cy="241935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圆角 1"/>
          <p:cNvSpPr/>
          <p:nvPr/>
        </p:nvSpPr>
        <p:spPr>
          <a:xfrm>
            <a:off x="4831963" y="2298578"/>
            <a:ext cx="1088571" cy="1030514"/>
          </a:xfrm>
          <a:prstGeom prst="roundRect">
            <a:avLst/>
          </a:prstGeom>
          <a:gradFill flip="none" rotWithShape="1">
            <a:gsLst>
              <a:gs pos="0">
                <a:schemeClr val="accent1">
                  <a:lumMod val="70000"/>
                  <a:lumOff val="3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6271468" y="2293932"/>
            <a:ext cx="1088571" cy="1030514"/>
          </a:xfrm>
          <a:prstGeom prst="roundRect">
            <a:avLst/>
          </a:prstGeom>
          <a:solidFill>
            <a:schemeClr val="bg1"/>
          </a:solidFill>
          <a:ln>
            <a:noFill/>
          </a:ln>
          <a:effectLst>
            <a:outerShdw blurRad="254000" dist="317500" dir="5400000" sx="94000" sy="94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4832691" y="3572889"/>
            <a:ext cx="1088571" cy="1030514"/>
          </a:xfrm>
          <a:prstGeom prst="roundRect">
            <a:avLst/>
          </a:prstGeom>
          <a:solidFill>
            <a:schemeClr val="bg1"/>
          </a:solidFill>
          <a:ln>
            <a:noFill/>
          </a:ln>
          <a:effectLst>
            <a:outerShdw blurRad="254000" dist="317500" dir="5400000" sx="94000" sy="94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6270740" y="3572889"/>
            <a:ext cx="1088571" cy="1030514"/>
          </a:xfrm>
          <a:prstGeom prst="roundRect">
            <a:avLst/>
          </a:prstGeom>
          <a:gradFill flip="none" rotWithShape="1">
            <a:gsLst>
              <a:gs pos="0">
                <a:schemeClr val="accent1">
                  <a:lumMod val="70000"/>
                  <a:lumOff val="3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370246" y="2231611"/>
            <a:ext cx="800219" cy="1200329"/>
          </a:xfrm>
          <a:prstGeom prst="rect">
            <a:avLst/>
          </a:prstGeom>
          <a:noFill/>
        </p:spPr>
        <p:txBody>
          <a:bodyPr wrap="none" rtlCol="0">
            <a:spAutoFit/>
          </a:bodyPr>
          <a:lstStyle/>
          <a:p>
            <a:r>
              <a:rPr lang="en-US" altLang="zh-CN" sz="7200">
                <a:solidFill>
                  <a:schemeClr val="bg1"/>
                </a:solidFill>
              </a:rPr>
              <a:t>S</a:t>
            </a:r>
            <a:endParaRPr lang="zh-CN" altLang="en-US" sz="7200">
              <a:solidFill>
                <a:schemeClr val="bg1"/>
              </a:solidFill>
            </a:endParaRPr>
          </a:p>
        </p:txBody>
      </p:sp>
      <p:sp>
        <p:nvSpPr>
          <p:cNvPr id="7" name="文本框 6"/>
          <p:cNvSpPr txBox="1"/>
          <p:nvPr/>
        </p:nvSpPr>
        <p:spPr>
          <a:xfrm>
            <a:off x="5907607" y="2192634"/>
            <a:ext cx="1056700" cy="1200329"/>
          </a:xfrm>
          <a:prstGeom prst="rect">
            <a:avLst/>
          </a:prstGeom>
          <a:noFill/>
        </p:spPr>
        <p:txBody>
          <a:bodyPr wrap="none" rtlCol="0">
            <a:spAutoFit/>
          </a:bodyPr>
          <a:lstStyle/>
          <a:p>
            <a:r>
              <a:rPr lang="en-US" altLang="zh-CN" sz="7200">
                <a:gradFill flip="none" rotWithShape="1">
                  <a:gsLst>
                    <a:gs pos="31000">
                      <a:schemeClr val="bg1"/>
                    </a:gs>
                    <a:gs pos="31000">
                      <a:srgbClr val="5B84D8"/>
                    </a:gs>
                    <a:gs pos="44000">
                      <a:schemeClr val="accent1">
                        <a:lumMod val="60000"/>
                        <a:lumOff val="40000"/>
                      </a:schemeClr>
                    </a:gs>
                    <a:gs pos="100000">
                      <a:schemeClr val="accent1"/>
                    </a:gs>
                  </a:gsLst>
                  <a:lin ang="0" scaled="1"/>
                </a:gradFill>
              </a:rPr>
              <a:t>W</a:t>
            </a:r>
            <a:endParaRPr lang="zh-CN" altLang="en-US" sz="7200">
              <a:gradFill flip="none" rotWithShape="1">
                <a:gsLst>
                  <a:gs pos="31000">
                    <a:schemeClr val="bg1"/>
                  </a:gs>
                  <a:gs pos="31000">
                    <a:srgbClr val="5B84D8"/>
                  </a:gs>
                  <a:gs pos="44000">
                    <a:schemeClr val="accent1">
                      <a:lumMod val="60000"/>
                      <a:lumOff val="40000"/>
                    </a:schemeClr>
                  </a:gs>
                  <a:gs pos="100000">
                    <a:schemeClr val="accent1"/>
                  </a:gs>
                </a:gsLst>
                <a:lin ang="0" scaled="1"/>
              </a:gradFill>
            </a:endParaRPr>
          </a:p>
        </p:txBody>
      </p:sp>
      <p:sp>
        <p:nvSpPr>
          <p:cNvPr id="8" name="文本框 7"/>
          <p:cNvSpPr txBox="1"/>
          <p:nvPr/>
        </p:nvSpPr>
        <p:spPr>
          <a:xfrm>
            <a:off x="5414847" y="3431940"/>
            <a:ext cx="902811" cy="1200329"/>
          </a:xfrm>
          <a:prstGeom prst="rect">
            <a:avLst/>
          </a:prstGeom>
          <a:noFill/>
        </p:spPr>
        <p:txBody>
          <a:bodyPr wrap="none" rtlCol="0">
            <a:spAutoFit/>
          </a:bodyPr>
          <a:lstStyle>
            <a:defPPr>
              <a:defRPr lang="zh-CN"/>
            </a:defPPr>
            <a:lvl1pPr>
              <a:defRPr sz="7200">
                <a:gradFill flip="none" rotWithShape="1">
                  <a:gsLst>
                    <a:gs pos="31000">
                      <a:schemeClr val="bg1"/>
                    </a:gs>
                    <a:gs pos="31000">
                      <a:srgbClr val="5B84D8"/>
                    </a:gs>
                    <a:gs pos="44000">
                      <a:schemeClr val="accent1">
                        <a:lumMod val="60000"/>
                        <a:lumOff val="40000"/>
                      </a:schemeClr>
                    </a:gs>
                    <a:gs pos="100000">
                      <a:schemeClr val="accent1"/>
                    </a:gs>
                  </a:gsLst>
                  <a:lin ang="0" scaled="1"/>
                </a:gradFill>
              </a:defRPr>
            </a:lvl1pPr>
          </a:lstStyle>
          <a:p>
            <a:r>
              <a:rPr lang="en-US" altLang="zh-CN">
                <a:gradFill flip="none" rotWithShape="1">
                  <a:gsLst>
                    <a:gs pos="59000">
                      <a:schemeClr val="bg1"/>
                    </a:gs>
                    <a:gs pos="58000">
                      <a:srgbClr val="5B84D8"/>
                    </a:gs>
                    <a:gs pos="0">
                      <a:schemeClr val="accent1"/>
                    </a:gs>
                  </a:gsLst>
                  <a:lin ang="0" scaled="1"/>
                </a:gradFill>
              </a:rPr>
              <a:t>O</a:t>
            </a:r>
            <a:endParaRPr lang="zh-CN" altLang="en-US">
              <a:gradFill flip="none" rotWithShape="1">
                <a:gsLst>
                  <a:gs pos="59000">
                    <a:schemeClr val="bg1"/>
                  </a:gs>
                  <a:gs pos="58000">
                    <a:srgbClr val="5B84D8"/>
                  </a:gs>
                  <a:gs pos="0">
                    <a:schemeClr val="accent1"/>
                  </a:gs>
                </a:gsLst>
                <a:lin ang="0" scaled="1"/>
              </a:gradFill>
            </a:endParaRPr>
          </a:p>
        </p:txBody>
      </p:sp>
      <p:sp>
        <p:nvSpPr>
          <p:cNvPr id="9" name="文本框 8"/>
          <p:cNvSpPr txBox="1"/>
          <p:nvPr/>
        </p:nvSpPr>
        <p:spPr>
          <a:xfrm>
            <a:off x="6059776" y="3441174"/>
            <a:ext cx="561372" cy="1200329"/>
          </a:xfrm>
          <a:prstGeom prst="rect">
            <a:avLst/>
          </a:prstGeom>
          <a:noFill/>
        </p:spPr>
        <p:txBody>
          <a:bodyPr wrap="square" rtlCol="0">
            <a:spAutoFit/>
          </a:bodyPr>
          <a:lstStyle/>
          <a:p>
            <a:r>
              <a:rPr lang="en-US" altLang="zh-CN" sz="7200">
                <a:solidFill>
                  <a:schemeClr val="bg1"/>
                </a:solidFill>
              </a:rPr>
              <a:t>T</a:t>
            </a:r>
            <a:endParaRPr lang="zh-CN" altLang="en-US" sz="7200">
              <a:solidFill>
                <a:schemeClr val="bg1"/>
              </a:solidFill>
            </a:endParaRPr>
          </a:p>
        </p:txBody>
      </p:sp>
      <p:sp>
        <p:nvSpPr>
          <p:cNvPr id="10" name="文本框 9"/>
          <p:cNvSpPr txBox="1"/>
          <p:nvPr/>
        </p:nvSpPr>
        <p:spPr>
          <a:xfrm>
            <a:off x="7822822" y="1868292"/>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1" name="文本框 10"/>
          <p:cNvSpPr txBox="1"/>
          <p:nvPr/>
        </p:nvSpPr>
        <p:spPr>
          <a:xfrm>
            <a:off x="7844413" y="2240077"/>
            <a:ext cx="3219592" cy="889154"/>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pPr algn="l"/>
            <a:r>
              <a:rPr lang="en-US" altLang="zh-CN"/>
              <a:t>Title numbers, etc. can be changed by clicking and re-entering, and the font, font size, color, line spacing, etc. </a:t>
            </a:r>
            <a:endParaRPr lang="en-US" altLang="zh-CN"/>
          </a:p>
        </p:txBody>
      </p:sp>
      <p:sp>
        <p:nvSpPr>
          <p:cNvPr id="12" name="文本框 11"/>
          <p:cNvSpPr txBox="1"/>
          <p:nvPr/>
        </p:nvSpPr>
        <p:spPr>
          <a:xfrm>
            <a:off x="7822822" y="3845430"/>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3" name="文本框 12"/>
          <p:cNvSpPr txBox="1"/>
          <p:nvPr/>
        </p:nvSpPr>
        <p:spPr>
          <a:xfrm>
            <a:off x="7844413" y="4217215"/>
            <a:ext cx="3219592"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sp>
        <p:nvSpPr>
          <p:cNvPr id="14" name="文本框 13"/>
          <p:cNvSpPr txBox="1"/>
          <p:nvPr/>
        </p:nvSpPr>
        <p:spPr>
          <a:xfrm>
            <a:off x="2947943" y="1868292"/>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5" name="文本框 14"/>
          <p:cNvSpPr txBox="1"/>
          <p:nvPr/>
        </p:nvSpPr>
        <p:spPr>
          <a:xfrm>
            <a:off x="1057048" y="2240077"/>
            <a:ext cx="3219592"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r"/>
            <a:r>
              <a:rPr lang="en-US" altLang="zh-CN"/>
              <a:t>Title numbers, etc. can be changed by clicking and re-entering, and the font, font size, color, line spacing, etc. </a:t>
            </a:r>
            <a:endParaRPr lang="en-US" altLang="zh-CN"/>
          </a:p>
        </p:txBody>
      </p:sp>
      <p:sp>
        <p:nvSpPr>
          <p:cNvPr id="16" name="文本框 15"/>
          <p:cNvSpPr txBox="1"/>
          <p:nvPr/>
        </p:nvSpPr>
        <p:spPr>
          <a:xfrm>
            <a:off x="2947943" y="3845430"/>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7" name="文本框 16"/>
          <p:cNvSpPr txBox="1"/>
          <p:nvPr/>
        </p:nvSpPr>
        <p:spPr>
          <a:xfrm>
            <a:off x="1057048" y="4217215"/>
            <a:ext cx="3219592" cy="889154"/>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grpSp>
        <p:nvGrpSpPr>
          <p:cNvPr id="18" name="组合 17"/>
          <p:cNvGrpSpPr/>
          <p:nvPr/>
        </p:nvGrpSpPr>
        <p:grpSpPr>
          <a:xfrm rot="10800000">
            <a:off x="1198316" y="-691841"/>
            <a:ext cx="1153017" cy="1591951"/>
            <a:chOff x="106952" y="2412318"/>
            <a:chExt cx="781860" cy="1115565"/>
          </a:xfrm>
        </p:grpSpPr>
        <p:sp>
          <p:nvSpPr>
            <p:cNvPr id="19" name="椭圆 18"/>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rot="10800000">
            <a:off x="11591925" y="6062024"/>
            <a:ext cx="1153017" cy="1591951"/>
            <a:chOff x="106952" y="2412318"/>
            <a:chExt cx="781860" cy="1115565"/>
          </a:xfrm>
        </p:grpSpPr>
        <p:sp>
          <p:nvSpPr>
            <p:cNvPr id="44" name="椭圆 4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6" name="矩形: 单圆角 5"/>
          <p:cNvSpPr/>
          <p:nvPr/>
        </p:nvSpPr>
        <p:spPr>
          <a:xfrm flipH="1" flipV="1">
            <a:off x="-3" y="-1"/>
            <a:ext cx="12205617" cy="6588271"/>
          </a:xfrm>
          <a:prstGeom prst="round1Rect">
            <a:avLst>
              <a:gd name="adj" fmla="val 10655"/>
            </a:avLst>
          </a:prstGeom>
          <a:gradFill flip="none" rotWithShape="1">
            <a:gsLst>
              <a:gs pos="98000">
                <a:schemeClr val="accent1">
                  <a:lumMod val="60000"/>
                  <a:lumOff val="40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12" name="矩形 11"/>
          <p:cNvSpPr/>
          <p:nvPr/>
        </p:nvSpPr>
        <p:spPr>
          <a:xfrm>
            <a:off x="1924050" y="2532130"/>
            <a:ext cx="8343900" cy="1524007"/>
          </a:xfrm>
          <a:prstGeom prst="rect">
            <a:avLst/>
          </a:prstGeom>
        </p:spPr>
        <p:txBody>
          <a:bodyPr wrap="square">
            <a:spAutoFit/>
          </a:bodyPr>
          <a:lstStyle/>
          <a:p>
            <a:pPr algn="ctr">
              <a:lnSpc>
                <a:spcPct val="150000"/>
              </a:lnSpc>
            </a:pPr>
            <a:r>
              <a:rPr lang="en-US" altLang="zh-CN" sz="1600">
                <a:solidFill>
                  <a:schemeClr val="bg1">
                    <a:alpha val="50000"/>
                  </a:schemeClr>
                </a:solidFill>
              </a:rPr>
              <a:t>Enter your text here. Enter your text here. Enter your text here. Enter your text here. Enter your text here. Enter your text here. Enter your text here. Enter your text here.Enter your text here. Enter your text here. Enter your text here. Enter your text here.</a:t>
            </a:r>
            <a:endParaRPr lang="en-US" altLang="zh-CN" sz="1600">
              <a:solidFill>
                <a:schemeClr val="bg1">
                  <a:alpha val="50000"/>
                </a:schemeClr>
              </a:solidFill>
            </a:endParaRPr>
          </a:p>
          <a:p>
            <a:pPr algn="ctr">
              <a:lnSpc>
                <a:spcPct val="150000"/>
              </a:lnSpc>
            </a:pPr>
            <a:endParaRPr lang="en-US" altLang="zh-CN" sz="1600">
              <a:solidFill>
                <a:schemeClr val="bg1">
                  <a:alpha val="50000"/>
                </a:schemeClr>
              </a:solidFill>
            </a:endParaRPr>
          </a:p>
        </p:txBody>
      </p:sp>
      <p:sp>
        <p:nvSpPr>
          <p:cNvPr id="14" name="任意多边形: 形状 13"/>
          <p:cNvSpPr/>
          <p:nvPr/>
        </p:nvSpPr>
        <p:spPr>
          <a:xfrm flipH="1" flipV="1">
            <a:off x="-218741" y="5504863"/>
            <a:ext cx="1771315" cy="1214006"/>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5" name="Group 16"/>
          <p:cNvGrpSpPr/>
          <p:nvPr/>
        </p:nvGrpSpPr>
        <p:grpSpPr>
          <a:xfrm flipH="1">
            <a:off x="9900790" y="5869797"/>
            <a:ext cx="1180571" cy="727998"/>
            <a:chOff x="271463" y="3902076"/>
            <a:chExt cx="1544638" cy="952500"/>
          </a:xfrm>
          <a:solidFill>
            <a:schemeClr val="accent1">
              <a:lumMod val="40000"/>
              <a:lumOff val="60000"/>
            </a:schemeClr>
          </a:solidFill>
        </p:grpSpPr>
        <p:sp>
          <p:nvSpPr>
            <p:cNvPr id="26"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23"/>
            <p:cNvSpPr/>
            <p:nvPr/>
          </p:nvSpPr>
          <p:spPr bwMode="auto">
            <a:xfrm>
              <a:off x="479425"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51" name="Freeform 26"/>
          <p:cNvSpPr/>
          <p:nvPr/>
        </p:nvSpPr>
        <p:spPr bwMode="auto">
          <a:xfrm>
            <a:off x="9228003" y="6185873"/>
            <a:ext cx="223252" cy="407488"/>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7"/>
          <p:cNvSpPr/>
          <p:nvPr/>
        </p:nvSpPr>
        <p:spPr bwMode="auto">
          <a:xfrm>
            <a:off x="9647618" y="6341688"/>
            <a:ext cx="138587" cy="25167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8"/>
          <p:cNvSpPr/>
          <p:nvPr/>
        </p:nvSpPr>
        <p:spPr bwMode="auto">
          <a:xfrm>
            <a:off x="9656488" y="6284036"/>
            <a:ext cx="119738" cy="217303"/>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9"/>
          <p:cNvSpPr/>
          <p:nvPr/>
        </p:nvSpPr>
        <p:spPr bwMode="auto">
          <a:xfrm>
            <a:off x="9676444" y="6230819"/>
            <a:ext cx="79826" cy="145239"/>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1"/>
          <p:cNvSpPr/>
          <p:nvPr/>
        </p:nvSpPr>
        <p:spPr bwMode="auto">
          <a:xfrm>
            <a:off x="9491294" y="6438144"/>
            <a:ext cx="85369" cy="155216"/>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矩形: 圆角 56"/>
          <p:cNvSpPr/>
          <p:nvPr/>
        </p:nvSpPr>
        <p:spPr>
          <a:xfrm>
            <a:off x="5705475" y="2066057"/>
            <a:ext cx="794660" cy="114642"/>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文本框 12"/>
          <p:cNvSpPr txBox="1"/>
          <p:nvPr/>
        </p:nvSpPr>
        <p:spPr>
          <a:xfrm>
            <a:off x="4735662" y="1500773"/>
            <a:ext cx="2720680" cy="461665"/>
          </a:xfrm>
          <a:prstGeom prst="rect">
            <a:avLst/>
          </a:prstGeom>
          <a:noFill/>
        </p:spPr>
        <p:txBody>
          <a:bodyPr wrap="none" rtlCol="0">
            <a:spAutoFit/>
          </a:bodyPr>
          <a:lstStyle/>
          <a:p>
            <a:pPr algn="ctr"/>
            <a:r>
              <a:rPr lang="en-US" altLang="zh-CN" sz="2400" b="1">
                <a:solidFill>
                  <a:schemeClr val="bg1"/>
                </a:solidFill>
                <a:latin typeface="Microsoft JhengHei UI" panose="020b0604030504040204" pitchFamily="34" charset="-120"/>
                <a:ea typeface="Microsoft JhengHei UI" panose="020b0604030504040204" pitchFamily="34" charset="-120"/>
              </a:rPr>
              <a:t>ADD YOUR TITLE</a:t>
            </a:r>
            <a:endParaRPr lang="zh-CN" altLang="en-US" sz="2400" b="1">
              <a:solidFill>
                <a:schemeClr val="bg1"/>
              </a:solidFill>
              <a:latin typeface="Microsoft JhengHei UI" panose="020b0604030504040204" pitchFamily="34" charset="-120"/>
              <a:ea typeface="Microsoft JhengHei UI" panose="020b0604030504040204" pitchFamily="34" charset="-120"/>
            </a:endParaRPr>
          </a:p>
        </p:txBody>
      </p:sp>
      <p:sp>
        <p:nvSpPr>
          <p:cNvPr id="59" name="文本框 58"/>
          <p:cNvSpPr txBox="1"/>
          <p:nvPr/>
        </p:nvSpPr>
        <p:spPr>
          <a:xfrm>
            <a:off x="5763123" y="4688044"/>
            <a:ext cx="684803" cy="369332"/>
          </a:xfrm>
          <a:prstGeom prst="rect">
            <a:avLst/>
          </a:prstGeom>
          <a:noFill/>
        </p:spPr>
        <p:txBody>
          <a:bodyPr wrap="none" rtlCol="0">
            <a:spAutoFit/>
          </a:bodyPr>
          <a:lstStyle/>
          <a:p>
            <a:r>
              <a:rPr lang="en-US" altLang="zh-CN" b="1">
                <a:solidFill>
                  <a:schemeClr val="bg1"/>
                </a:solidFill>
              </a:rPr>
              <a:t>ONE</a:t>
            </a:r>
            <a:endParaRPr lang="zh-CN" altLang="en-US" b="1">
              <a:solidFill>
                <a:schemeClr val="bg1"/>
              </a:solidFill>
            </a:endParaRPr>
          </a:p>
        </p:txBody>
      </p:sp>
      <p:cxnSp>
        <p:nvCxnSpPr>
          <p:cNvPr id="61" name="直接连接符 60"/>
          <p:cNvCxnSpPr/>
          <p:nvPr/>
        </p:nvCxnSpPr>
        <p:spPr>
          <a:xfrm flipH="1">
            <a:off x="5962650" y="3888800"/>
            <a:ext cx="285750" cy="518768"/>
          </a:xfrm>
          <a:prstGeom prst="line">
            <a:avLst/>
          </a:prstGeom>
          <a:ln>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文本框 5"/>
          <p:cNvSpPr txBox="1"/>
          <p:nvPr/>
        </p:nvSpPr>
        <p:spPr>
          <a:xfrm>
            <a:off x="961339" y="339012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7" name="文本框 6"/>
          <p:cNvSpPr txBox="1"/>
          <p:nvPr/>
        </p:nvSpPr>
        <p:spPr>
          <a:xfrm>
            <a:off x="962150" y="3697903"/>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0" name="文本框 9"/>
          <p:cNvSpPr txBox="1"/>
          <p:nvPr/>
        </p:nvSpPr>
        <p:spPr>
          <a:xfrm>
            <a:off x="4813708" y="339268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1" name="文本框 10"/>
          <p:cNvSpPr txBox="1"/>
          <p:nvPr/>
        </p:nvSpPr>
        <p:spPr>
          <a:xfrm>
            <a:off x="8906045" y="339268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2" name="文本框 11"/>
          <p:cNvSpPr txBox="1"/>
          <p:nvPr/>
        </p:nvSpPr>
        <p:spPr>
          <a:xfrm>
            <a:off x="4835299" y="3764471"/>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3" name="文本框 12"/>
          <p:cNvSpPr txBox="1"/>
          <p:nvPr/>
        </p:nvSpPr>
        <p:spPr>
          <a:xfrm>
            <a:off x="8906045" y="3764471"/>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cxnSp>
        <p:nvCxnSpPr>
          <p:cNvPr id="14" name="直接连接符 13"/>
          <p:cNvCxnSpPr/>
          <p:nvPr/>
        </p:nvCxnSpPr>
        <p:spPr>
          <a:xfrm flipH="1">
            <a:off x="3934935" y="2148503"/>
            <a:ext cx="0" cy="30988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8252935" y="2148503"/>
            <a:ext cx="0" cy="30988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889740" y="2466796"/>
            <a:ext cx="910236" cy="743956"/>
            <a:chOff x="-14080795" y="-5582878"/>
            <a:chExt cx="6579843" cy="5377843"/>
          </a:xfrm>
          <a:solidFill>
            <a:schemeClr val="accent1"/>
          </a:solidFill>
        </p:grpSpPr>
        <p:sp>
          <p:nvSpPr>
            <p:cNvPr id="18" name="任意多边形: 形状 17"/>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9016727" y="2354458"/>
            <a:ext cx="860920" cy="859152"/>
            <a:chOff x="-11064200" y="5502562"/>
            <a:chExt cx="8643297" cy="8625535"/>
          </a:xfrm>
        </p:grpSpPr>
        <p:sp>
          <p:nvSpPr>
            <p:cNvPr id="25" name="任意多边形: 形状 24"/>
            <p:cNvSpPr/>
            <p:nvPr/>
          </p:nvSpPr>
          <p:spPr>
            <a:xfrm>
              <a:off x="-11064200" y="5502562"/>
              <a:ext cx="8643297" cy="8625535"/>
            </a:xfrm>
            <a:custGeom>
              <a:rect l="0" t="0" r="0" b="0"/>
              <a:pathLst>
                <a:path w="8643297" h="8625535">
                  <a:moveTo>
                    <a:pt x="3840608" y="16354"/>
                  </a:moveTo>
                  <a:cubicBezTo>
                    <a:pt x="3789259" y="25721"/>
                    <a:pt x="3672101" y="42671"/>
                    <a:pt x="3580258" y="54020"/>
                  </a:cubicBezTo>
                  <a:cubicBezTo>
                    <a:pt x="3282737" y="90784"/>
                    <a:pt x="2814297" y="223177"/>
                    <a:pt x="2663504" y="313118"/>
                  </a:cubicBezTo>
                  <a:cubicBezTo>
                    <a:pt x="2642292" y="325770"/>
                    <a:pt x="2545137" y="370116"/>
                    <a:pt x="2447604" y="411664"/>
                  </a:cubicBezTo>
                  <a:cubicBezTo>
                    <a:pt x="1759354" y="704853"/>
                    <a:pt x="1076311" y="1311151"/>
                    <a:pt x="626381" y="2028259"/>
                  </a:cubicBezTo>
                  <a:cubicBezTo>
                    <a:pt x="505053" y="2221635"/>
                    <a:pt x="332242" y="2575365"/>
                    <a:pt x="282979" y="2731176"/>
                  </a:cubicBezTo>
                  <a:cubicBezTo>
                    <a:pt x="261231" y="2799963"/>
                    <a:pt x="223462" y="2905690"/>
                    <a:pt x="199048" y="2966126"/>
                  </a:cubicBezTo>
                  <a:cubicBezTo>
                    <a:pt x="157183" y="3069763"/>
                    <a:pt x="134243" y="3165390"/>
                    <a:pt x="39386" y="3631688"/>
                  </a:cubicBezTo>
                  <a:cubicBezTo>
                    <a:pt x="152" y="3824559"/>
                    <a:pt x="0" y="3826877"/>
                    <a:pt x="313" y="4230229"/>
                  </a:cubicBezTo>
                  <a:cubicBezTo>
                    <a:pt x="926" y="5022518"/>
                    <a:pt x="73158" y="5399479"/>
                    <a:pt x="352700" y="6069261"/>
                  </a:cubicBezTo>
                  <a:cubicBezTo>
                    <a:pt x="642997" y="6764810"/>
                    <a:pt x="1245295" y="7480818"/>
                    <a:pt x="1901978" y="7911035"/>
                  </a:cubicBezTo>
                  <a:cubicBezTo>
                    <a:pt x="2267771" y="8150678"/>
                    <a:pt x="2538522" y="8283990"/>
                    <a:pt x="2911621" y="8408156"/>
                  </a:cubicBezTo>
                  <a:cubicBezTo>
                    <a:pt x="3208164" y="8506847"/>
                    <a:pt x="3293452" y="8530519"/>
                    <a:pt x="3438988" y="8554534"/>
                  </a:cubicBezTo>
                  <a:cubicBezTo>
                    <a:pt x="3832674" y="8619495"/>
                    <a:pt x="3907073" y="8625534"/>
                    <a:pt x="4308621" y="8625118"/>
                  </a:cubicBezTo>
                  <a:cubicBezTo>
                    <a:pt x="4755738" y="8624656"/>
                    <a:pt x="4964398" y="8607779"/>
                    <a:pt x="5178537" y="8554758"/>
                  </a:cubicBezTo>
                  <a:cubicBezTo>
                    <a:pt x="5262376" y="8533999"/>
                    <a:pt x="5396302" y="8502626"/>
                    <a:pt x="5476151" y="8485039"/>
                  </a:cubicBezTo>
                  <a:cubicBezTo>
                    <a:pt x="5778053" y="8418546"/>
                    <a:pt x="6546702" y="8057577"/>
                    <a:pt x="6774757" y="7875195"/>
                  </a:cubicBezTo>
                  <a:cubicBezTo>
                    <a:pt x="6832844" y="7828741"/>
                    <a:pt x="6929737" y="7757381"/>
                    <a:pt x="6990073" y="7716618"/>
                  </a:cubicBezTo>
                  <a:cubicBezTo>
                    <a:pt x="7212338" y="7566455"/>
                    <a:pt x="7412871" y="7362164"/>
                    <a:pt x="7705671" y="6987609"/>
                  </a:cubicBezTo>
                  <a:cubicBezTo>
                    <a:pt x="7749354" y="6931729"/>
                    <a:pt x="7823103" y="6838482"/>
                    <a:pt x="7869557" y="6780395"/>
                  </a:cubicBezTo>
                  <a:cubicBezTo>
                    <a:pt x="8051939" y="6552340"/>
                    <a:pt x="8412908" y="5783691"/>
                    <a:pt x="8479401" y="5481789"/>
                  </a:cubicBezTo>
                  <a:cubicBezTo>
                    <a:pt x="8570554" y="5067923"/>
                    <a:pt x="8605348" y="4842800"/>
                    <a:pt x="8628935" y="4514284"/>
                  </a:cubicBezTo>
                  <a:lnTo>
                    <a:pt x="8643296" y="4314259"/>
                  </a:lnTo>
                  <a:lnTo>
                    <a:pt x="7855459" y="4314259"/>
                  </a:lnTo>
                  <a:lnTo>
                    <a:pt x="7841101" y="4374584"/>
                  </a:lnTo>
                  <a:cubicBezTo>
                    <a:pt x="7833204" y="4407763"/>
                    <a:pt x="7829549" y="4478001"/>
                    <a:pt x="7832981" y="4530669"/>
                  </a:cubicBezTo>
                  <a:cubicBezTo>
                    <a:pt x="7837278" y="4596600"/>
                    <a:pt x="7831174" y="4669787"/>
                    <a:pt x="7813389" y="4765619"/>
                  </a:cubicBezTo>
                  <a:cubicBezTo>
                    <a:pt x="7799182" y="4842174"/>
                    <a:pt x="7773228" y="4986078"/>
                    <a:pt x="7755714" y="5085408"/>
                  </a:cubicBezTo>
                  <a:cubicBezTo>
                    <a:pt x="7723638" y="5267324"/>
                    <a:pt x="7683899" y="5387917"/>
                    <a:pt x="7559939" y="5679509"/>
                  </a:cubicBezTo>
                  <a:cubicBezTo>
                    <a:pt x="7376583" y="6110819"/>
                    <a:pt x="7134972" y="6467367"/>
                    <a:pt x="6798238" y="6803560"/>
                  </a:cubicBezTo>
                  <a:cubicBezTo>
                    <a:pt x="6526369" y="7074992"/>
                    <a:pt x="6115223" y="7381621"/>
                    <a:pt x="5908612" y="7467032"/>
                  </a:cubicBezTo>
                  <a:cubicBezTo>
                    <a:pt x="5849354" y="7491529"/>
                    <a:pt x="5743721" y="7535871"/>
                    <a:pt x="5673871" y="7565569"/>
                  </a:cubicBezTo>
                  <a:cubicBezTo>
                    <a:pt x="5304699" y="7722532"/>
                    <a:pt x="5187883" y="7753838"/>
                    <a:pt x="4746771" y="7814029"/>
                  </a:cubicBezTo>
                  <a:cubicBezTo>
                    <a:pt x="4535673" y="7842834"/>
                    <a:pt x="4064756" y="7842499"/>
                    <a:pt x="3857771" y="7813397"/>
                  </a:cubicBezTo>
                  <a:cubicBezTo>
                    <a:pt x="3600106" y="7777169"/>
                    <a:pt x="3323432" y="7717060"/>
                    <a:pt x="3206319" y="7671866"/>
                  </a:cubicBezTo>
                  <a:lnTo>
                    <a:pt x="3006871" y="7594887"/>
                  </a:lnTo>
                  <a:cubicBezTo>
                    <a:pt x="2749096" y="7495387"/>
                    <a:pt x="2402969" y="7300632"/>
                    <a:pt x="2168671" y="7123258"/>
                  </a:cubicBezTo>
                  <a:cubicBezTo>
                    <a:pt x="1970473" y="6973215"/>
                    <a:pt x="1717489" y="6726437"/>
                    <a:pt x="1554557" y="6524209"/>
                  </a:cubicBezTo>
                  <a:cubicBezTo>
                    <a:pt x="1300981" y="6209475"/>
                    <a:pt x="1047370" y="5745313"/>
                    <a:pt x="964400" y="5444094"/>
                  </a:cubicBezTo>
                  <a:cubicBezTo>
                    <a:pt x="953747" y="5405420"/>
                    <a:pt x="928064" y="5319695"/>
                    <a:pt x="907325" y="5253594"/>
                  </a:cubicBezTo>
                  <a:cubicBezTo>
                    <a:pt x="865043" y="5118822"/>
                    <a:pt x="840466" y="5008027"/>
                    <a:pt x="807420" y="4803209"/>
                  </a:cubicBezTo>
                  <a:cubicBezTo>
                    <a:pt x="772221" y="4585048"/>
                    <a:pt x="776043" y="4013401"/>
                    <a:pt x="814256" y="3780859"/>
                  </a:cubicBezTo>
                  <a:cubicBezTo>
                    <a:pt x="874062" y="3416908"/>
                    <a:pt x="952460" y="3150483"/>
                    <a:pt x="1066129" y="2924904"/>
                  </a:cubicBezTo>
                  <a:cubicBezTo>
                    <a:pt x="1097448" y="2862751"/>
                    <a:pt x="1152100" y="2748451"/>
                    <a:pt x="1187577" y="2670904"/>
                  </a:cubicBezTo>
                  <a:cubicBezTo>
                    <a:pt x="1312051" y="2398826"/>
                    <a:pt x="1525679" y="2105703"/>
                    <a:pt x="1800048" y="1830520"/>
                  </a:cubicBezTo>
                  <a:cubicBezTo>
                    <a:pt x="1909671" y="1720571"/>
                    <a:pt x="2034706" y="1608999"/>
                    <a:pt x="2093886" y="1568320"/>
                  </a:cubicBezTo>
                  <a:cubicBezTo>
                    <a:pt x="2150544" y="1529374"/>
                    <a:pt x="2256272" y="1452280"/>
                    <a:pt x="2328836" y="1397000"/>
                  </a:cubicBezTo>
                  <a:cubicBezTo>
                    <a:pt x="2461745" y="1295749"/>
                    <a:pt x="2516005" y="1262017"/>
                    <a:pt x="2702071" y="1164969"/>
                  </a:cubicBezTo>
                  <a:cubicBezTo>
                    <a:pt x="2945096" y="1038212"/>
                    <a:pt x="3245213" y="930619"/>
                    <a:pt x="3479031" y="886428"/>
                  </a:cubicBezTo>
                  <a:cubicBezTo>
                    <a:pt x="3557108" y="871671"/>
                    <a:pt x="3691411" y="845464"/>
                    <a:pt x="3777481" y="828189"/>
                  </a:cubicBezTo>
                  <a:cubicBezTo>
                    <a:pt x="3897660" y="804068"/>
                    <a:pt x="3978967" y="796276"/>
                    <a:pt x="4127897" y="794606"/>
                  </a:cubicBezTo>
                  <a:lnTo>
                    <a:pt x="4321823" y="792431"/>
                  </a:lnTo>
                  <a:lnTo>
                    <a:pt x="4321958" y="759470"/>
                  </a:lnTo>
                  <a:cubicBezTo>
                    <a:pt x="4322032" y="741341"/>
                    <a:pt x="4320490" y="563631"/>
                    <a:pt x="4318532" y="364559"/>
                  </a:cubicBezTo>
                  <a:lnTo>
                    <a:pt x="4314971" y="2609"/>
                  </a:lnTo>
                  <a:lnTo>
                    <a:pt x="4124471" y="966"/>
                  </a:lnTo>
                  <a:cubicBezTo>
                    <a:pt x="4012520" y="0"/>
                    <a:pt x="3895475" y="6345"/>
                    <a:pt x="3840608" y="163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8920929" y="6727617"/>
              <a:ext cx="5266448" cy="6150414"/>
            </a:xfrm>
            <a:custGeom>
              <a:rect l="0" t="0" r="0" b="0"/>
              <a:pathLst>
                <a:path w="5266448" h="6150414">
                  <a:moveTo>
                    <a:pt x="1835150" y="22294"/>
                  </a:moveTo>
                  <a:cubicBezTo>
                    <a:pt x="1627359" y="46897"/>
                    <a:pt x="1485598" y="77631"/>
                    <a:pt x="1328333" y="132172"/>
                  </a:cubicBezTo>
                  <a:cubicBezTo>
                    <a:pt x="1248656" y="159805"/>
                    <a:pt x="1128641" y="199999"/>
                    <a:pt x="1061633" y="221493"/>
                  </a:cubicBezTo>
                  <a:cubicBezTo>
                    <a:pt x="836643" y="293662"/>
                    <a:pt x="667725" y="390430"/>
                    <a:pt x="356169" y="625631"/>
                  </a:cubicBezTo>
                  <a:cubicBezTo>
                    <a:pt x="127402" y="798333"/>
                    <a:pt x="25341" y="884049"/>
                    <a:pt x="21922" y="906349"/>
                  </a:cubicBezTo>
                  <a:cubicBezTo>
                    <a:pt x="19633" y="921282"/>
                    <a:pt x="108579" y="1020759"/>
                    <a:pt x="282272" y="1197521"/>
                  </a:cubicBezTo>
                  <a:cubicBezTo>
                    <a:pt x="427377" y="1345191"/>
                    <a:pt x="558852" y="1474186"/>
                    <a:pt x="574438" y="1484178"/>
                  </a:cubicBezTo>
                  <a:cubicBezTo>
                    <a:pt x="601268" y="1501378"/>
                    <a:pt x="606335" y="1498434"/>
                    <a:pt x="669688" y="1428840"/>
                  </a:cubicBezTo>
                  <a:cubicBezTo>
                    <a:pt x="786407" y="1300621"/>
                    <a:pt x="887879" y="1232546"/>
                    <a:pt x="1184453" y="1083495"/>
                  </a:cubicBezTo>
                  <a:cubicBezTo>
                    <a:pt x="1308850" y="1020977"/>
                    <a:pt x="1416131" y="977905"/>
                    <a:pt x="1616508" y="910032"/>
                  </a:cubicBezTo>
                  <a:cubicBezTo>
                    <a:pt x="1845804" y="832363"/>
                    <a:pt x="2173057" y="809890"/>
                    <a:pt x="2450435" y="852766"/>
                  </a:cubicBezTo>
                  <a:cubicBezTo>
                    <a:pt x="2862642" y="916482"/>
                    <a:pt x="3138986" y="1016391"/>
                    <a:pt x="3410206" y="1199760"/>
                  </a:cubicBezTo>
                  <a:cubicBezTo>
                    <a:pt x="3831928" y="1484882"/>
                    <a:pt x="4113366" y="1842803"/>
                    <a:pt x="4303411" y="2335699"/>
                  </a:cubicBezTo>
                  <a:cubicBezTo>
                    <a:pt x="4361720" y="2486929"/>
                    <a:pt x="4397038" y="2638069"/>
                    <a:pt x="4420063" y="2834905"/>
                  </a:cubicBezTo>
                  <a:cubicBezTo>
                    <a:pt x="4449883" y="3089831"/>
                    <a:pt x="4442900" y="3197919"/>
                    <a:pt x="4374913" y="3533705"/>
                  </a:cubicBezTo>
                  <a:cubicBezTo>
                    <a:pt x="4319853" y="3805644"/>
                    <a:pt x="4171760" y="4173260"/>
                    <a:pt x="4060370" y="4314505"/>
                  </a:cubicBezTo>
                  <a:cubicBezTo>
                    <a:pt x="3917061" y="4496223"/>
                    <a:pt x="3886153" y="4532716"/>
                    <a:pt x="3798269" y="4623972"/>
                  </a:cubicBezTo>
                  <a:cubicBezTo>
                    <a:pt x="3537148" y="4895112"/>
                    <a:pt x="3488085" y="4931086"/>
                    <a:pt x="3162300" y="5090274"/>
                  </a:cubicBezTo>
                  <a:cubicBezTo>
                    <a:pt x="2908638" y="5214221"/>
                    <a:pt x="2589645" y="5306075"/>
                    <a:pt x="2349100" y="5324435"/>
                  </a:cubicBezTo>
                  <a:cubicBezTo>
                    <a:pt x="1775791" y="5368195"/>
                    <a:pt x="1166745" y="5159662"/>
                    <a:pt x="702445" y="4760632"/>
                  </a:cubicBezTo>
                  <a:cubicBezTo>
                    <a:pt x="648735" y="4714472"/>
                    <a:pt x="600110" y="4676705"/>
                    <a:pt x="594389" y="4676705"/>
                  </a:cubicBezTo>
                  <a:cubicBezTo>
                    <a:pt x="588669" y="4676705"/>
                    <a:pt x="452591" y="4802814"/>
                    <a:pt x="291994" y="4956948"/>
                  </a:cubicBezTo>
                  <a:lnTo>
                    <a:pt x="0" y="5237191"/>
                  </a:lnTo>
                  <a:lnTo>
                    <a:pt x="95250" y="5327212"/>
                  </a:lnTo>
                  <a:cubicBezTo>
                    <a:pt x="324298" y="5543684"/>
                    <a:pt x="615892" y="5738235"/>
                    <a:pt x="935384" y="5887746"/>
                  </a:cubicBezTo>
                  <a:cubicBezTo>
                    <a:pt x="1159773" y="5992753"/>
                    <a:pt x="1469273" y="6076716"/>
                    <a:pt x="1816100" y="6126675"/>
                  </a:cubicBezTo>
                  <a:cubicBezTo>
                    <a:pt x="1980895" y="6150413"/>
                    <a:pt x="2403596" y="6146930"/>
                    <a:pt x="2584450" y="6120345"/>
                  </a:cubicBezTo>
                  <a:cubicBezTo>
                    <a:pt x="2942402" y="6067726"/>
                    <a:pt x="3355243" y="5945039"/>
                    <a:pt x="3603548" y="5817494"/>
                  </a:cubicBezTo>
                  <a:cubicBezTo>
                    <a:pt x="3819817" y="5706403"/>
                    <a:pt x="4149013" y="5448073"/>
                    <a:pt x="4387850" y="5202024"/>
                  </a:cubicBezTo>
                  <a:cubicBezTo>
                    <a:pt x="4624636" y="4958088"/>
                    <a:pt x="4733605" y="4823600"/>
                    <a:pt x="4804021" y="4688388"/>
                  </a:cubicBezTo>
                  <a:cubicBezTo>
                    <a:pt x="4838288" y="4622590"/>
                    <a:pt x="4887370" y="4538190"/>
                    <a:pt x="4913092" y="4500832"/>
                  </a:cubicBezTo>
                  <a:cubicBezTo>
                    <a:pt x="4938815" y="4463475"/>
                    <a:pt x="4980546" y="4374892"/>
                    <a:pt x="5005828" y="4303982"/>
                  </a:cubicBezTo>
                  <a:cubicBezTo>
                    <a:pt x="5031110" y="4233072"/>
                    <a:pt x="5073916" y="4120896"/>
                    <a:pt x="5100952" y="4054700"/>
                  </a:cubicBezTo>
                  <a:cubicBezTo>
                    <a:pt x="5127989" y="3988506"/>
                    <a:pt x="5155712" y="3897065"/>
                    <a:pt x="5162562" y="3851500"/>
                  </a:cubicBezTo>
                  <a:cubicBezTo>
                    <a:pt x="5169410" y="3805935"/>
                    <a:pt x="5183968" y="3725793"/>
                    <a:pt x="5194912" y="3673405"/>
                  </a:cubicBezTo>
                  <a:cubicBezTo>
                    <a:pt x="5251258" y="3403678"/>
                    <a:pt x="5266447" y="3009521"/>
                    <a:pt x="5231861" y="2714555"/>
                  </a:cubicBezTo>
                  <a:cubicBezTo>
                    <a:pt x="5157469" y="2080098"/>
                    <a:pt x="4925551" y="1556101"/>
                    <a:pt x="4501139" y="1063555"/>
                  </a:cubicBezTo>
                  <a:cubicBezTo>
                    <a:pt x="4174196" y="684125"/>
                    <a:pt x="3753792" y="391708"/>
                    <a:pt x="3280241" y="214342"/>
                  </a:cubicBezTo>
                  <a:cubicBezTo>
                    <a:pt x="2962858" y="95468"/>
                    <a:pt x="2795089" y="53290"/>
                    <a:pt x="2514600" y="21853"/>
                  </a:cubicBezTo>
                  <a:cubicBezTo>
                    <a:pt x="2319617" y="0"/>
                    <a:pt x="2021811" y="194"/>
                    <a:pt x="1835150" y="222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8618645" y="8024407"/>
              <a:ext cx="3660116" cy="3626608"/>
            </a:xfrm>
            <a:custGeom>
              <a:rect l="0" t="0" r="0" b="0"/>
              <a:pathLst>
                <a:path w="3660116" h="3626608">
                  <a:moveTo>
                    <a:pt x="1583665" y="20594"/>
                  </a:moveTo>
                  <a:cubicBezTo>
                    <a:pt x="1524293" y="29447"/>
                    <a:pt x="1442523" y="49065"/>
                    <a:pt x="1401955" y="64190"/>
                  </a:cubicBezTo>
                  <a:cubicBezTo>
                    <a:pt x="1361387" y="79316"/>
                    <a:pt x="1284234" y="103520"/>
                    <a:pt x="1230505" y="117977"/>
                  </a:cubicBezTo>
                  <a:cubicBezTo>
                    <a:pt x="1081794" y="157990"/>
                    <a:pt x="897025" y="258562"/>
                    <a:pt x="762765" y="372575"/>
                  </a:cubicBezTo>
                  <a:cubicBezTo>
                    <a:pt x="541405" y="560551"/>
                    <a:pt x="407157" y="719919"/>
                    <a:pt x="225311" y="1010592"/>
                  </a:cubicBezTo>
                  <a:cubicBezTo>
                    <a:pt x="85289" y="1234411"/>
                    <a:pt x="0" y="1661906"/>
                    <a:pt x="33859" y="1970215"/>
                  </a:cubicBezTo>
                  <a:cubicBezTo>
                    <a:pt x="67936" y="2280517"/>
                    <a:pt x="131159" y="2474203"/>
                    <a:pt x="290052" y="2755081"/>
                  </a:cubicBezTo>
                  <a:cubicBezTo>
                    <a:pt x="432517" y="3006916"/>
                    <a:pt x="735114" y="3293286"/>
                    <a:pt x="1007301" y="3433865"/>
                  </a:cubicBezTo>
                  <a:cubicBezTo>
                    <a:pt x="1295519" y="3582724"/>
                    <a:pt x="1486020" y="3626607"/>
                    <a:pt x="1844015" y="3626607"/>
                  </a:cubicBezTo>
                  <a:cubicBezTo>
                    <a:pt x="2221912" y="3626607"/>
                    <a:pt x="2459156" y="3572790"/>
                    <a:pt x="2687788" y="3435204"/>
                  </a:cubicBezTo>
                  <a:cubicBezTo>
                    <a:pt x="2916242" y="3297725"/>
                    <a:pt x="3103755" y="3140485"/>
                    <a:pt x="3292088" y="2928462"/>
                  </a:cubicBezTo>
                  <a:cubicBezTo>
                    <a:pt x="3437194" y="2765103"/>
                    <a:pt x="3571604" y="2491401"/>
                    <a:pt x="3607509" y="2286164"/>
                  </a:cubicBezTo>
                  <a:cubicBezTo>
                    <a:pt x="3642716" y="2084908"/>
                    <a:pt x="3653523" y="2001739"/>
                    <a:pt x="3656815" y="1906715"/>
                  </a:cubicBezTo>
                  <a:lnTo>
                    <a:pt x="3660115" y="1811465"/>
                  </a:lnTo>
                  <a:lnTo>
                    <a:pt x="2873234" y="1811465"/>
                  </a:lnTo>
                  <a:lnTo>
                    <a:pt x="2856989" y="1925765"/>
                  </a:lnTo>
                  <a:cubicBezTo>
                    <a:pt x="2826944" y="2137150"/>
                    <a:pt x="2814055" y="2189137"/>
                    <a:pt x="2768584" y="2282343"/>
                  </a:cubicBezTo>
                  <a:cubicBezTo>
                    <a:pt x="2673180" y="2477901"/>
                    <a:pt x="2536015" y="2608041"/>
                    <a:pt x="2301215" y="2725773"/>
                  </a:cubicBezTo>
                  <a:cubicBezTo>
                    <a:pt x="2158923" y="2797121"/>
                    <a:pt x="2073138" y="2820427"/>
                    <a:pt x="1892766" y="2836743"/>
                  </a:cubicBezTo>
                  <a:cubicBezTo>
                    <a:pt x="1731893" y="2851295"/>
                    <a:pt x="1625892" y="2834865"/>
                    <a:pt x="1469166" y="2771085"/>
                  </a:cubicBezTo>
                  <a:cubicBezTo>
                    <a:pt x="1206650" y="2664254"/>
                    <a:pt x="969773" y="2408162"/>
                    <a:pt x="875224" y="2128965"/>
                  </a:cubicBezTo>
                  <a:cubicBezTo>
                    <a:pt x="825204" y="1981262"/>
                    <a:pt x="827227" y="1769317"/>
                    <a:pt x="881020" y="1521422"/>
                  </a:cubicBezTo>
                  <a:cubicBezTo>
                    <a:pt x="927993" y="1304954"/>
                    <a:pt x="1063639" y="1130706"/>
                    <a:pt x="1305735" y="975839"/>
                  </a:cubicBezTo>
                  <a:cubicBezTo>
                    <a:pt x="1484398" y="861549"/>
                    <a:pt x="1505961" y="853699"/>
                    <a:pt x="1752691" y="813117"/>
                  </a:cubicBezTo>
                  <a:cubicBezTo>
                    <a:pt x="1802919" y="804856"/>
                    <a:pt x="1848214" y="791789"/>
                    <a:pt x="1853345" y="784081"/>
                  </a:cubicBezTo>
                  <a:cubicBezTo>
                    <a:pt x="1864886" y="766745"/>
                    <a:pt x="1878712" y="62272"/>
                    <a:pt x="1868056" y="34504"/>
                  </a:cubicBezTo>
                  <a:cubicBezTo>
                    <a:pt x="1857361" y="6631"/>
                    <a:pt x="1721781" y="0"/>
                    <a:pt x="1583665" y="20594"/>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28045" y="2466796"/>
            <a:ext cx="743956" cy="743956"/>
            <a:chOff x="-2157995" y="740122"/>
            <a:chExt cx="2654301" cy="2654301"/>
          </a:xfrm>
        </p:grpSpPr>
        <p:sp>
          <p:nvSpPr>
            <p:cNvPr id="29" name="任意多边形: 形状 28"/>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占位符 1"/>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217458" y="2349449"/>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6" name="文本框 5"/>
          <p:cNvSpPr txBox="1"/>
          <p:nvPr/>
        </p:nvSpPr>
        <p:spPr>
          <a:xfrm>
            <a:off x="1457385"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592128"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985691" y="3410721"/>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文本框 15"/>
          <p:cNvSpPr txBox="1"/>
          <p:nvPr/>
        </p:nvSpPr>
        <p:spPr>
          <a:xfrm>
            <a:off x="446582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360057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399413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7474274"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6609017"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7002580"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463965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426671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7648099"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7275156"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62" name="Freeform 591"/>
          <p:cNvSpPr/>
          <p:nvPr/>
        </p:nvSpPr>
        <p:spPr bwMode="auto">
          <a:xfrm>
            <a:off x="1612228" y="342900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1272123"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圆角 1"/>
          <p:cNvSpPr/>
          <p:nvPr/>
        </p:nvSpPr>
        <p:spPr>
          <a:xfrm>
            <a:off x="4897438" y="1059543"/>
            <a:ext cx="2409476" cy="4978400"/>
          </a:xfrm>
          <a:prstGeom prst="roundRect">
            <a:avLst>
              <a:gd name="adj" fmla="val 6652"/>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8"/>
          <p:cNvSpPr/>
          <p:nvPr/>
        </p:nvSpPr>
        <p:spPr>
          <a:xfrm rot="1694527">
            <a:off x="6087761"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28"/>
          <p:cNvSpPr/>
          <p:nvPr/>
        </p:nvSpPr>
        <p:spPr>
          <a:xfrm rot="1694527">
            <a:off x="8246195"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28"/>
          <p:cNvSpPr/>
          <p:nvPr/>
        </p:nvSpPr>
        <p:spPr>
          <a:xfrm rot="1694527">
            <a:off x="10308118" y="1510976"/>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8"/>
          <p:cNvSpPr/>
          <p:nvPr/>
        </p:nvSpPr>
        <p:spPr>
          <a:xfrm rot="1694527">
            <a:off x="3960853"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053454" y="1592403"/>
            <a:ext cx="1450590" cy="461665"/>
          </a:xfrm>
          <a:prstGeom prst="rect">
            <a:avLst/>
          </a:prstGeom>
          <a:noFill/>
        </p:spPr>
        <p:txBody>
          <a:bodyPr wrap="none" rtlCol="0">
            <a:spAutoFit/>
          </a:bodyPr>
          <a:lstStyle/>
          <a:p>
            <a:r>
              <a:rPr lang="en-US" altLang="zh-CN" sz="2400">
                <a:gradFill flip="none" rotWithShape="1">
                  <a:gsLst>
                    <a:gs pos="0">
                      <a:schemeClr val="accent1">
                        <a:lumMod val="60000"/>
                        <a:lumOff val="40000"/>
                      </a:schemeClr>
                    </a:gs>
                    <a:gs pos="100000">
                      <a:schemeClr val="accent1"/>
                    </a:gs>
                  </a:gsLst>
                  <a:lin ang="2700000" scaled="1"/>
                </a:gradFill>
              </a:rPr>
              <a:t>Text here</a:t>
            </a:r>
            <a:endParaRPr lang="en-US" altLang="zh-CN" sz="2400">
              <a:gradFill flip="none" rotWithShape="1">
                <a:gsLst>
                  <a:gs pos="0">
                    <a:schemeClr val="accent1">
                      <a:lumMod val="60000"/>
                      <a:lumOff val="40000"/>
                    </a:schemeClr>
                  </a:gs>
                  <a:gs pos="100000">
                    <a:schemeClr val="accent1"/>
                  </a:gs>
                </a:gsLst>
                <a:lin ang="2700000" scaled="1"/>
              </a:gradFill>
            </a:endParaRPr>
          </a:p>
        </p:txBody>
      </p:sp>
      <p:sp>
        <p:nvSpPr>
          <p:cNvPr id="12" name="文本框 11"/>
          <p:cNvSpPr txBox="1"/>
          <p:nvPr/>
        </p:nvSpPr>
        <p:spPr>
          <a:xfrm>
            <a:off x="1109021" y="2935888"/>
            <a:ext cx="612668" cy="307777"/>
          </a:xfrm>
          <a:prstGeom prst="rect">
            <a:avLst/>
          </a:prstGeom>
          <a:noFill/>
        </p:spPr>
        <p:txBody>
          <a:bodyPr wrap="none" rtlCol="0">
            <a:spAutoFit/>
          </a:bodyPr>
          <a:lstStyle/>
          <a:p>
            <a:r>
              <a:rPr lang="en-US" altLang="zh-CN" sz="1400">
                <a:solidFill>
                  <a:schemeClr val="tx1">
                    <a:lumMod val="75000"/>
                    <a:lumOff val="25000"/>
                  </a:schemeClr>
                </a:solidFill>
              </a:rPr>
              <a:t>TIME</a:t>
            </a:r>
            <a:endParaRPr lang="en-US" altLang="zh-CN" sz="1400">
              <a:solidFill>
                <a:schemeClr val="tx1">
                  <a:lumMod val="75000"/>
                  <a:lumOff val="25000"/>
                </a:schemeClr>
              </a:solidFill>
            </a:endParaRPr>
          </a:p>
        </p:txBody>
      </p:sp>
      <p:sp>
        <p:nvSpPr>
          <p:cNvPr id="13" name="文本框 12"/>
          <p:cNvSpPr txBox="1"/>
          <p:nvPr/>
        </p:nvSpPr>
        <p:spPr>
          <a:xfrm>
            <a:off x="1109021" y="3972123"/>
            <a:ext cx="919804"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14" name="文本框 13"/>
          <p:cNvSpPr txBox="1"/>
          <p:nvPr/>
        </p:nvSpPr>
        <p:spPr>
          <a:xfrm>
            <a:off x="1109021" y="5008358"/>
            <a:ext cx="919804"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15" name="文本框 14"/>
          <p:cNvSpPr txBox="1"/>
          <p:nvPr/>
        </p:nvSpPr>
        <p:spPr>
          <a:xfrm>
            <a:off x="3715748" y="2935888"/>
            <a:ext cx="532518" cy="307777"/>
          </a:xfrm>
          <a:prstGeom prst="rect">
            <a:avLst/>
          </a:prstGeom>
          <a:noFill/>
        </p:spPr>
        <p:txBody>
          <a:bodyPr wrap="none" rtlCol="0">
            <a:spAutoFit/>
          </a:bodyPr>
          <a:lstStyle/>
          <a:p>
            <a:pPr algn="ctr"/>
            <a:r>
              <a:rPr lang="en-US" altLang="zh-CN" sz="1400">
                <a:solidFill>
                  <a:schemeClr val="tx1">
                    <a:lumMod val="75000"/>
                    <a:lumOff val="25000"/>
                  </a:schemeClr>
                </a:solidFill>
              </a:rPr>
              <a:t>0.5h</a:t>
            </a:r>
            <a:endParaRPr lang="en-US" altLang="zh-CN" sz="1400">
              <a:solidFill>
                <a:schemeClr val="tx1">
                  <a:lumMod val="75000"/>
                  <a:lumOff val="25000"/>
                </a:schemeClr>
              </a:solidFill>
            </a:endParaRPr>
          </a:p>
        </p:txBody>
      </p:sp>
      <p:sp>
        <p:nvSpPr>
          <p:cNvPr id="16" name="文本框 15"/>
          <p:cNvSpPr txBox="1"/>
          <p:nvPr/>
        </p:nvSpPr>
        <p:spPr>
          <a:xfrm>
            <a:off x="5850774" y="2935888"/>
            <a:ext cx="482824" cy="307777"/>
          </a:xfrm>
          <a:prstGeom prst="rect">
            <a:avLst/>
          </a:prstGeom>
          <a:noFill/>
        </p:spPr>
        <p:txBody>
          <a:bodyPr wrap="none" rtlCol="0">
            <a:spAutoFit/>
          </a:bodyPr>
          <a:lstStyle/>
          <a:p>
            <a:pPr algn="ctr"/>
            <a:r>
              <a:rPr lang="en-US" altLang="zh-CN" sz="1400">
                <a:solidFill>
                  <a:schemeClr val="tx1">
                    <a:lumMod val="75000"/>
                    <a:lumOff val="25000"/>
                  </a:schemeClr>
                </a:solidFill>
              </a:rPr>
              <a:t>20h</a:t>
            </a:r>
            <a:endParaRPr lang="en-US" altLang="zh-CN" sz="1400">
              <a:solidFill>
                <a:schemeClr val="tx1">
                  <a:lumMod val="75000"/>
                  <a:lumOff val="25000"/>
                </a:schemeClr>
              </a:solidFill>
            </a:endParaRPr>
          </a:p>
        </p:txBody>
      </p:sp>
      <p:sp>
        <p:nvSpPr>
          <p:cNvPr id="17" name="文本框 16"/>
          <p:cNvSpPr txBox="1"/>
          <p:nvPr/>
        </p:nvSpPr>
        <p:spPr>
          <a:xfrm>
            <a:off x="7960953" y="2935888"/>
            <a:ext cx="482824" cy="307777"/>
          </a:xfrm>
          <a:prstGeom prst="rect">
            <a:avLst/>
          </a:prstGeom>
          <a:noFill/>
        </p:spPr>
        <p:txBody>
          <a:bodyPr wrap="none" rtlCol="0">
            <a:spAutoFit/>
          </a:bodyPr>
          <a:lstStyle/>
          <a:p>
            <a:pPr algn="ctr"/>
            <a:r>
              <a:rPr lang="en-US" altLang="zh-CN" sz="1400">
                <a:solidFill>
                  <a:schemeClr val="tx1">
                    <a:lumMod val="75000"/>
                    <a:lumOff val="25000"/>
                  </a:schemeClr>
                </a:solidFill>
              </a:rPr>
              <a:t>13h</a:t>
            </a:r>
            <a:endParaRPr lang="en-US" altLang="zh-CN" sz="1400">
              <a:solidFill>
                <a:schemeClr val="tx1">
                  <a:lumMod val="75000"/>
                  <a:lumOff val="25000"/>
                </a:schemeClr>
              </a:solidFill>
            </a:endParaRPr>
          </a:p>
        </p:txBody>
      </p:sp>
      <p:sp>
        <p:nvSpPr>
          <p:cNvPr id="18" name="文本框 17"/>
          <p:cNvSpPr txBox="1"/>
          <p:nvPr/>
        </p:nvSpPr>
        <p:spPr>
          <a:xfrm>
            <a:off x="10100088" y="2935888"/>
            <a:ext cx="383438" cy="307777"/>
          </a:xfrm>
          <a:prstGeom prst="rect">
            <a:avLst/>
          </a:prstGeom>
          <a:noFill/>
        </p:spPr>
        <p:txBody>
          <a:bodyPr wrap="none" rtlCol="0">
            <a:spAutoFit/>
          </a:bodyPr>
          <a:lstStyle/>
          <a:p>
            <a:pPr algn="ctr"/>
            <a:r>
              <a:rPr lang="en-US" altLang="zh-CN" sz="1400">
                <a:solidFill>
                  <a:schemeClr val="tx1">
                    <a:lumMod val="75000"/>
                    <a:lumOff val="25000"/>
                  </a:schemeClr>
                </a:solidFill>
              </a:rPr>
              <a:t>8h</a:t>
            </a:r>
            <a:endParaRPr lang="en-US" altLang="zh-CN" sz="1400">
              <a:solidFill>
                <a:schemeClr val="tx1">
                  <a:lumMod val="75000"/>
                  <a:lumOff val="25000"/>
                </a:schemeClr>
              </a:solidFill>
            </a:endParaRPr>
          </a:p>
        </p:txBody>
      </p:sp>
      <p:sp>
        <p:nvSpPr>
          <p:cNvPr id="19" name="文本框 18"/>
          <p:cNvSpPr txBox="1"/>
          <p:nvPr/>
        </p:nvSpPr>
        <p:spPr>
          <a:xfrm>
            <a:off x="3740595" y="3981399"/>
            <a:ext cx="482824" cy="276999"/>
          </a:xfrm>
          <a:prstGeom prst="rect">
            <a:avLst/>
          </a:prstGeom>
          <a:noFill/>
        </p:spPr>
        <p:txBody>
          <a:bodyPr wrap="none" rtlCol="0">
            <a:spAutoFit/>
          </a:bodyPr>
          <a:lstStyle/>
          <a:p>
            <a:pPr algn="ctr"/>
            <a:r>
              <a:rPr lang="en-US" altLang="zh-CN" sz="1200">
                <a:solidFill>
                  <a:schemeClr val="tx1">
                    <a:lumMod val="75000"/>
                    <a:lumOff val="25000"/>
                  </a:schemeClr>
                </a:solidFill>
              </a:rPr>
              <a:t>21.2</a:t>
            </a:r>
            <a:endParaRPr lang="zh-CN" altLang="en-US" sz="1200">
              <a:solidFill>
                <a:schemeClr val="tx1">
                  <a:lumMod val="75000"/>
                  <a:lumOff val="25000"/>
                </a:schemeClr>
              </a:solidFill>
            </a:endParaRPr>
          </a:p>
        </p:txBody>
      </p:sp>
      <p:sp>
        <p:nvSpPr>
          <p:cNvPr id="20" name="文本框 19"/>
          <p:cNvSpPr txBox="1"/>
          <p:nvPr/>
        </p:nvSpPr>
        <p:spPr>
          <a:xfrm>
            <a:off x="5967363" y="3981399"/>
            <a:ext cx="269626" cy="276999"/>
          </a:xfrm>
          <a:prstGeom prst="rect">
            <a:avLst/>
          </a:prstGeom>
          <a:noFill/>
        </p:spPr>
        <p:txBody>
          <a:bodyPr wrap="none" rtlCol="0">
            <a:spAutoFit/>
          </a:bodyPr>
          <a:lstStyle/>
          <a:p>
            <a:pPr algn="ctr"/>
            <a:r>
              <a:rPr lang="en-US" altLang="zh-CN" sz="1200">
                <a:solidFill>
                  <a:schemeClr val="tx1">
                    <a:lumMod val="75000"/>
                    <a:lumOff val="25000"/>
                  </a:schemeClr>
                </a:solidFill>
              </a:rPr>
              <a:t>5</a:t>
            </a:r>
            <a:endParaRPr lang="zh-CN" altLang="en-US" sz="1200">
              <a:solidFill>
                <a:schemeClr val="tx1">
                  <a:lumMod val="75000"/>
                  <a:lumOff val="25000"/>
                </a:schemeClr>
              </a:solidFill>
            </a:endParaRPr>
          </a:p>
        </p:txBody>
      </p:sp>
      <p:sp>
        <p:nvSpPr>
          <p:cNvPr id="21" name="文本框 20"/>
          <p:cNvSpPr txBox="1"/>
          <p:nvPr/>
        </p:nvSpPr>
        <p:spPr>
          <a:xfrm>
            <a:off x="7957139" y="3981399"/>
            <a:ext cx="482824" cy="276999"/>
          </a:xfrm>
          <a:prstGeom prst="rect">
            <a:avLst/>
          </a:prstGeom>
          <a:noFill/>
        </p:spPr>
        <p:txBody>
          <a:bodyPr wrap="none" rtlCol="0">
            <a:spAutoFit/>
          </a:bodyPr>
          <a:lstStyle/>
          <a:p>
            <a:pPr algn="ctr"/>
            <a:r>
              <a:rPr lang="en-US" altLang="zh-CN" sz="1200">
                <a:solidFill>
                  <a:schemeClr val="tx1">
                    <a:lumMod val="75000"/>
                    <a:lumOff val="25000"/>
                  </a:schemeClr>
                </a:solidFill>
              </a:rPr>
              <a:t>15.2</a:t>
            </a:r>
            <a:endParaRPr lang="zh-CN" altLang="en-US" sz="1200">
              <a:solidFill>
                <a:schemeClr val="tx1">
                  <a:lumMod val="75000"/>
                  <a:lumOff val="25000"/>
                </a:schemeClr>
              </a:solidFill>
            </a:endParaRPr>
          </a:p>
        </p:txBody>
      </p:sp>
      <p:sp>
        <p:nvSpPr>
          <p:cNvPr id="22" name="文本框 21"/>
          <p:cNvSpPr txBox="1"/>
          <p:nvPr/>
        </p:nvSpPr>
        <p:spPr>
          <a:xfrm>
            <a:off x="10118745" y="3981399"/>
            <a:ext cx="354584" cy="276999"/>
          </a:xfrm>
          <a:prstGeom prst="rect">
            <a:avLst/>
          </a:prstGeom>
          <a:noFill/>
        </p:spPr>
        <p:txBody>
          <a:bodyPr wrap="none" rtlCol="0">
            <a:spAutoFit/>
          </a:bodyPr>
          <a:lstStyle/>
          <a:p>
            <a:pPr algn="ctr"/>
            <a:r>
              <a:rPr lang="en-US" altLang="zh-CN" sz="1200">
                <a:solidFill>
                  <a:schemeClr val="tx1">
                    <a:lumMod val="75000"/>
                    <a:lumOff val="25000"/>
                  </a:schemeClr>
                </a:solidFill>
              </a:rPr>
              <a:t>13</a:t>
            </a:r>
            <a:endParaRPr lang="zh-CN" altLang="en-US" sz="1200">
              <a:solidFill>
                <a:schemeClr val="tx1">
                  <a:lumMod val="75000"/>
                  <a:lumOff val="25000"/>
                </a:schemeClr>
              </a:solidFill>
            </a:endParaRPr>
          </a:p>
        </p:txBody>
      </p:sp>
      <p:sp>
        <p:nvSpPr>
          <p:cNvPr id="23" name="文本框 22"/>
          <p:cNvSpPr txBox="1"/>
          <p:nvPr/>
        </p:nvSpPr>
        <p:spPr>
          <a:xfrm>
            <a:off x="3522105"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4" name="文本框 23"/>
          <p:cNvSpPr txBox="1"/>
          <p:nvPr/>
        </p:nvSpPr>
        <p:spPr>
          <a:xfrm>
            <a:off x="5632284"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5" name="文本框 24"/>
          <p:cNvSpPr txBox="1"/>
          <p:nvPr/>
        </p:nvSpPr>
        <p:spPr>
          <a:xfrm>
            <a:off x="7742463"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6" name="文本框 25"/>
          <p:cNvSpPr txBox="1"/>
          <p:nvPr/>
        </p:nvSpPr>
        <p:spPr>
          <a:xfrm>
            <a:off x="9821765"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7" name="矩形 26"/>
          <p:cNvSpPr/>
          <p:nvPr/>
        </p:nvSpPr>
        <p:spPr>
          <a:xfrm>
            <a:off x="5644984" y="5690840"/>
            <a:ext cx="919804" cy="347103"/>
          </a:xfrm>
          <a:prstGeom prst="rect">
            <a:avLst/>
          </a:prstGeom>
          <a:gradFill flip="none" rotWithShape="1">
            <a:gsLst>
              <a:gs pos="0">
                <a:schemeClr val="accent1">
                  <a:lumMod val="70000"/>
                  <a:lumOff val="30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a:ea typeface="微软雅黑" panose="020b0503020204020204" charset="-122"/>
            </a:endParaRPr>
          </a:p>
        </p:txBody>
      </p:sp>
      <p:sp>
        <p:nvSpPr>
          <p:cNvPr id="28" name="文本框 27"/>
          <p:cNvSpPr txBox="1"/>
          <p:nvPr/>
        </p:nvSpPr>
        <p:spPr>
          <a:xfrm>
            <a:off x="5858416" y="5716240"/>
            <a:ext cx="492443" cy="276999"/>
          </a:xfrm>
          <a:prstGeom prst="rect">
            <a:avLst/>
          </a:prstGeom>
          <a:noFill/>
        </p:spPr>
        <p:txBody>
          <a:bodyPr wrap="none" rtlCol="0">
            <a:spAutoFit/>
          </a:bodyPr>
          <a:lstStyle/>
          <a:p>
            <a:pPr algn="ctr"/>
            <a:r>
              <a:rPr lang="en-US" altLang="zh-CN" sz="1200">
                <a:solidFill>
                  <a:schemeClr val="bg1"/>
                </a:solidFill>
              </a:rPr>
              <a:t>Best</a:t>
            </a:r>
            <a:endParaRPr lang="zh-CN" altLang="en-US" sz="1200">
              <a:solidFill>
                <a:schemeClr val="bg1"/>
              </a:solidFill>
            </a:endParaRPr>
          </a:p>
        </p:txBody>
      </p:sp>
      <p:grpSp>
        <p:nvGrpSpPr>
          <p:cNvPr id="29" name="组合 28"/>
          <p:cNvGrpSpPr/>
          <p:nvPr/>
        </p:nvGrpSpPr>
        <p:grpSpPr>
          <a:xfrm>
            <a:off x="3715748" y="1674650"/>
            <a:ext cx="425064" cy="347364"/>
            <a:chOff x="-3744807" y="2527995"/>
            <a:chExt cx="3543301" cy="2895601"/>
          </a:xfrm>
          <a:solidFill>
            <a:schemeClr val="accent1"/>
          </a:solidFill>
        </p:grpSpPr>
        <p:sp>
          <p:nvSpPr>
            <p:cNvPr id="30" name="任意多边形: 形状 29"/>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5879915" y="1684220"/>
            <a:ext cx="452512" cy="369848"/>
            <a:chOff x="-14080795" y="-5582878"/>
            <a:chExt cx="6579843" cy="5377843"/>
          </a:xfrm>
          <a:solidFill>
            <a:schemeClr val="accent1"/>
          </a:solidFill>
        </p:grpSpPr>
        <p:sp>
          <p:nvSpPr>
            <p:cNvPr id="40" name="任意多边形: 形状 39"/>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形状 42"/>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8048034" y="1592403"/>
            <a:ext cx="485180" cy="485180"/>
            <a:chOff x="-2157995" y="740122"/>
            <a:chExt cx="2654301" cy="2654301"/>
          </a:xfrm>
        </p:grpSpPr>
        <p:sp>
          <p:nvSpPr>
            <p:cNvPr id="54" name="任意多边形: 形状 53"/>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10126304" y="1635668"/>
            <a:ext cx="416632" cy="441915"/>
            <a:chOff x="-8405943" y="-12023635"/>
            <a:chExt cx="11156951" cy="11833966"/>
          </a:xfrm>
          <a:solidFill>
            <a:schemeClr val="accent1"/>
          </a:solidFill>
        </p:grpSpPr>
        <p:sp>
          <p:nvSpPr>
            <p:cNvPr id="57" name="任意多边形: 形状 56"/>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形状 57"/>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形状 58"/>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形状 62"/>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形状 63"/>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7557376"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95064"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1</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2598697" y="3043625"/>
            <a:ext cx="1005403" cy="338554"/>
          </a:xfrm>
          <a:prstGeom prst="rect">
            <a:avLst/>
          </a:prstGeom>
        </p:spPr>
        <p:txBody>
          <a:bodyPr wrap="none">
            <a:spAutoFit/>
          </a:bodyPr>
          <a:lstStyle/>
          <a:p>
            <a:r>
              <a:rPr lang="zh-CN" altLang="en-US" sz="1600">
                <a:solidFill>
                  <a:schemeClr val="bg1"/>
                </a:solidFill>
              </a:rPr>
              <a:t>业绩展示</a:t>
            </a:r>
            <a:endParaRPr lang="zh-CN" altLang="en-US" sz="1600">
              <a:solidFill>
                <a:schemeClr val="bg1"/>
              </a:solidFill>
            </a:endParaRPr>
          </a:p>
        </p:txBody>
      </p:sp>
      <p:sp>
        <p:nvSpPr>
          <p:cNvPr id="9" name="矩形: 圆角 8"/>
          <p:cNvSpPr/>
          <p:nvPr/>
        </p:nvSpPr>
        <p:spPr>
          <a:xfrm>
            <a:off x="2326121"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918044"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6118760"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2</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5922393" y="3043625"/>
            <a:ext cx="1005403" cy="338554"/>
          </a:xfrm>
          <a:prstGeom prst="rect">
            <a:avLst/>
          </a:prstGeom>
        </p:spPr>
        <p:txBody>
          <a:bodyPr wrap="none">
            <a:spAutoFit/>
          </a:bodyPr>
          <a:lstStyle/>
          <a:p>
            <a:r>
              <a:rPr lang="zh-CN" altLang="en-US" sz="1600">
                <a:solidFill>
                  <a:schemeClr val="bg1"/>
                </a:solidFill>
              </a:rPr>
              <a:t>问题分析</a:t>
            </a:r>
            <a:endParaRPr lang="zh-CN" altLang="en-US" sz="1600">
              <a:solidFill>
                <a:schemeClr val="bg1"/>
              </a:solidFill>
            </a:endParaRPr>
          </a:p>
        </p:txBody>
      </p:sp>
      <p:sp>
        <p:nvSpPr>
          <p:cNvPr id="13" name="矩形: 圆角 12"/>
          <p:cNvSpPr/>
          <p:nvPr/>
        </p:nvSpPr>
        <p:spPr>
          <a:xfrm>
            <a:off x="5649817"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195982"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8330725"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8724288"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8996864" y="3858662"/>
            <a:ext cx="1005403" cy="338554"/>
          </a:xfrm>
          <a:prstGeom prst="rect">
            <a:avLst/>
          </a:prstGeom>
        </p:spPr>
        <p:txBody>
          <a:bodyPr wrap="none">
            <a:spAutoFit/>
          </a:bodyPr>
          <a:lstStyle/>
          <a:p>
            <a:r>
              <a:rPr lang="zh-CN" altLang="en-US" sz="1600" b="1">
                <a:solidFill>
                  <a:schemeClr val="bg1"/>
                </a:solidFill>
              </a:rPr>
              <a:t>阶段计划</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5241740"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5791570" y="2349451"/>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466413" y="219975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6601156" y="4131049"/>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6994719" y="3410723"/>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7621256" y="3429002"/>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7281151" y="3459637"/>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435873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349348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388704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453256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415962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2" name="表格 1"/>
          <p:cNvGraphicFramePr>
            <a:graphicFrameLocks noGrp="1"/>
          </p:cNvGraphicFramePr>
          <p:nvPr/>
        </p:nvGraphicFramePr>
        <p:xfrm>
          <a:off x="826476" y="1604096"/>
          <a:ext cx="10679001" cy="4201393"/>
        </p:xfrm>
        <a:graphic>
          <a:graphicData uri="http://schemas.openxmlformats.org/drawingml/2006/table">
            <a:tbl>
              <a:tblPr firstRow="1" bandRow="1">
                <a:effectLst/>
              </a:tblPr>
              <a:tblGrid>
                <a:gridCol w="1306101"/>
                <a:gridCol w="781075"/>
                <a:gridCol w="781075"/>
                <a:gridCol w="781075"/>
                <a:gridCol w="781075"/>
                <a:gridCol w="781075"/>
                <a:gridCol w="781075"/>
                <a:gridCol w="781075"/>
                <a:gridCol w="781075"/>
                <a:gridCol w="781075"/>
                <a:gridCol w="781075"/>
                <a:gridCol w="781075"/>
                <a:gridCol w="781075"/>
              </a:tblGrid>
              <a:tr h="687593">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JAN</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FEB</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MAR</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APR</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MAY</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JUNE</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JULY</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AUG</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SEPT</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OCT</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NOV</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DEC</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项目一</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项目二</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项目三</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项目四</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矩形: 圆角 2"/>
          <p:cNvSpPr/>
          <p:nvPr/>
        </p:nvSpPr>
        <p:spPr>
          <a:xfrm>
            <a:off x="2277484" y="2604839"/>
            <a:ext cx="4810125"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4" name="矩形: 圆角 3"/>
          <p:cNvSpPr/>
          <p:nvPr/>
        </p:nvSpPr>
        <p:spPr>
          <a:xfrm>
            <a:off x="3779259" y="3477939"/>
            <a:ext cx="2316741" cy="228600"/>
          </a:xfrm>
          <a:prstGeom prst="roundRect">
            <a:avLst>
              <a:gd name="adj" fmla="val 50000"/>
            </a:avLst>
          </a:prstGeom>
          <a:solidFill>
            <a:schemeClr val="accent2">
              <a:lumMod val="60000"/>
              <a:lumOff val="40000"/>
            </a:schemeClr>
          </a:solidFill>
          <a:ln w="12700" cap="flat" cmpd="sng" algn="ctr">
            <a:noFill/>
            <a:prstDash val="solid"/>
            <a:miter lim="800000"/>
          </a:ln>
          <a:effectLst>
            <a:outerShdw blurRad="190500" sx="97000" sy="97000" algn="ctr" rotWithShape="0">
              <a:schemeClr val="accent2">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5" name="矩形: 圆角 4"/>
          <p:cNvSpPr/>
          <p:nvPr/>
        </p:nvSpPr>
        <p:spPr>
          <a:xfrm>
            <a:off x="6096000" y="4429685"/>
            <a:ext cx="3001384"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6" name="矩形: 圆角 5"/>
          <p:cNvSpPr/>
          <p:nvPr/>
        </p:nvSpPr>
        <p:spPr>
          <a:xfrm>
            <a:off x="6096000" y="5284836"/>
            <a:ext cx="4627974"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8" name="文本占位符 7"/>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圆角 2"/>
          <p:cNvSpPr/>
          <p:nvPr/>
        </p:nvSpPr>
        <p:spPr>
          <a:xfrm>
            <a:off x="4076700" y="2931886"/>
            <a:ext cx="4038600" cy="994228"/>
          </a:xfrm>
          <a:prstGeom prst="roundRect">
            <a:avLst>
              <a:gd name="adj" fmla="val 5000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4" name="文本框 3"/>
          <p:cNvSpPr txBox="1"/>
          <p:nvPr/>
        </p:nvSpPr>
        <p:spPr>
          <a:xfrm>
            <a:off x="4996329" y="3224304"/>
            <a:ext cx="2217530" cy="369332"/>
          </a:xfrm>
          <a:prstGeom prst="rect">
            <a:avLst/>
          </a:prstGeom>
          <a:noFill/>
        </p:spPr>
        <p:txBody>
          <a:bodyPr wrap="none" rtlCol="0">
            <a:spAutoFit/>
            <a:scene3d>
              <a:camera prst="orthographicFront"/>
              <a:lightRig rig="threePt" dir="t"/>
            </a:scene3d>
            <a:sp3d prstMaterial="softEdge">
              <a:extrusionClr>
                <a:schemeClr val="tx1">
                  <a:lumMod val="65000"/>
                </a:schemeClr>
              </a:extrusionClr>
              <a:contourClr>
                <a:schemeClr val="bg1"/>
              </a:contourClr>
            </a:sp3d>
          </a:bodyPr>
          <a:lstStyle>
            <a:defPPr>
              <a:defRPr lang="en-US"/>
            </a:defPPr>
            <a:lvl1pPr marR="0" lvl="0" indent="0" defTabSz="914400" fontAlgn="auto">
              <a:lnSpc>
                <a:spcPct val="90000"/>
              </a:lnSpc>
              <a:spcBef>
                <a:spcPts val="1000"/>
              </a:spcBef>
              <a:spcAft>
                <a:spcPct val="0"/>
              </a:spcAft>
              <a:buClrTx/>
              <a:buSzTx/>
              <a:buFont typeface="Arial" panose="020b0604020202020204" pitchFamily="34" charset="0"/>
              <a:buNone/>
              <a:defRPr sz="3600" b="1" i="1" spc="300">
                <a:gradFill flip="none" rotWithShape="1">
                  <a:gsLst>
                    <a:gs pos="60000">
                      <a:srgbClr val="FFFFFF"/>
                    </a:gs>
                    <a:gs pos="100000">
                      <a:schemeClr val="tx1">
                        <a:lumMod val="50000"/>
                      </a:schemeClr>
                    </a:gs>
                    <a:gs pos="0">
                      <a:schemeClr val="tx1">
                        <a:lumMod val="65000"/>
                      </a:schemeClr>
                    </a:gs>
                  </a:gsLst>
                  <a:lin ang="5400000" scaled="1"/>
                </a:gradFill>
                <a:latin typeface="Arial"/>
                <a:ea typeface="微软雅黑" panose="020b0503020204020204"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sz="2000" b="0" i="0" spc="0">
                <a:solidFill>
                  <a:schemeClr val="bg1"/>
                </a:solidFill>
                <a:latin typeface="+mj-lt"/>
              </a:rPr>
              <a:t>ADD YOUR TITLE</a:t>
            </a:r>
            <a:endParaRPr lang="en-US" altLang="zh-CN" sz="2000" b="0" i="0" spc="0">
              <a:solidFill>
                <a:schemeClr val="bg1"/>
              </a:solidFill>
              <a:latin typeface="+mj-lt"/>
            </a:endParaRPr>
          </a:p>
        </p:txBody>
      </p:sp>
      <p:sp>
        <p:nvSpPr>
          <p:cNvPr id="7" name="矩形: 圆角 6"/>
          <p:cNvSpPr/>
          <p:nvPr/>
        </p:nvSpPr>
        <p:spPr>
          <a:xfrm>
            <a:off x="3935413" y="2744788"/>
            <a:ext cx="3666132" cy="1368424"/>
          </a:xfrm>
          <a:prstGeom prst="roundRect">
            <a:avLst>
              <a:gd name="adj" fmla="val 50000"/>
            </a:avLst>
          </a:prstGeom>
          <a:noFill/>
          <a:ln w="12700">
            <a:gradFill flip="none" rotWithShape="1">
              <a:gsLst>
                <a:gs pos="30000">
                  <a:schemeClr val="accent1">
                    <a:alpha val="0"/>
                  </a:schemeClr>
                </a:gs>
                <a:gs pos="0">
                  <a:schemeClr val="accent1">
                    <a:alpha val="50000"/>
                  </a:schemeClr>
                </a:gs>
              </a:gsLst>
              <a:lin ang="0" scaled="1"/>
            </a:gra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flipH="1">
            <a:off x="4587384" y="2744788"/>
            <a:ext cx="3666132" cy="1368424"/>
          </a:xfrm>
          <a:prstGeom prst="roundRect">
            <a:avLst>
              <a:gd name="adj" fmla="val 50000"/>
            </a:avLst>
          </a:prstGeom>
          <a:noFill/>
          <a:ln w="12700">
            <a:gradFill flip="none" rotWithShape="1">
              <a:gsLst>
                <a:gs pos="30000">
                  <a:schemeClr val="accent1">
                    <a:alpha val="0"/>
                  </a:schemeClr>
                </a:gs>
                <a:gs pos="0">
                  <a:schemeClr val="accent1">
                    <a:alpha val="50000"/>
                  </a:schemeClr>
                </a:gs>
              </a:gsLst>
              <a:lin ang="0" scaled="1"/>
            </a:gra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267714"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060000"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852287"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267714"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60000"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852287"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10" idx="0"/>
          </p:cNvCxnSpPr>
          <p:nvPr/>
        </p:nvCxnSpPr>
        <p:spPr>
          <a:xfrm flipH="1" flipV="1">
            <a:off x="6095999" y="2265239"/>
            <a:ext cx="1" cy="441916"/>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060000" y="222763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587384" y="814486"/>
            <a:ext cx="3017232" cy="889154"/>
          </a:xfrm>
          <a:prstGeom prst="rect">
            <a:avLst/>
          </a:prstGeom>
        </p:spPr>
        <p:txBody>
          <a:bodyPr wrap="square">
            <a:spAutoFit/>
          </a:bodyPr>
          <a:lstStyle/>
          <a:p>
            <a:pPr algn="ct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18" name="文本框 17"/>
          <p:cNvSpPr txBox="1"/>
          <p:nvPr/>
        </p:nvSpPr>
        <p:spPr>
          <a:xfrm>
            <a:off x="5593297" y="529495"/>
            <a:ext cx="1005403" cy="338554"/>
          </a:xfrm>
          <a:prstGeom prst="rect">
            <a:avLst/>
          </a:prstGeom>
          <a:noFill/>
        </p:spPr>
        <p:txBody>
          <a:bodyPr wrap="none" rtlCol="0">
            <a:spAutoFit/>
          </a:bodyPr>
          <a:lstStyle/>
          <a:p>
            <a:pPr algn="ctr"/>
            <a:r>
              <a:rPr lang="zh-CN" altLang="en-US" sz="1600" b="1">
                <a:solidFill>
                  <a:schemeClr val="accent1"/>
                </a:solidFill>
              </a:rPr>
              <a:t>你的标题</a:t>
            </a:r>
            <a:endParaRPr lang="zh-CN" altLang="en-US" sz="1600" b="1">
              <a:solidFill>
                <a:schemeClr val="accent1"/>
              </a:solidFill>
            </a:endParaRPr>
          </a:p>
        </p:txBody>
      </p:sp>
      <p:sp>
        <p:nvSpPr>
          <p:cNvPr id="20" name="任意多边形: 形状 19"/>
          <p:cNvSpPr/>
          <p:nvPr/>
        </p:nvSpPr>
        <p:spPr>
          <a:xfrm>
            <a:off x="6881733" y="2147977"/>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flipH="1">
            <a:off x="3927898" y="2147977"/>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20588" y="209329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693422" y="1720722"/>
            <a:ext cx="2442891" cy="1166153"/>
          </a:xfrm>
          <a:prstGeom prst="rect">
            <a:avLst/>
          </a:prstGeom>
        </p:spPr>
        <p:txBody>
          <a:bodyPr wrap="square">
            <a:spAutoFit/>
          </a:bodyPr>
          <a:lstStyle/>
          <a:p>
            <a:pP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25" name="文本框 24"/>
          <p:cNvSpPr txBox="1"/>
          <p:nvPr/>
        </p:nvSpPr>
        <p:spPr>
          <a:xfrm>
            <a:off x="8693422" y="1406120"/>
            <a:ext cx="1005403" cy="338554"/>
          </a:xfrm>
          <a:prstGeom prst="rect">
            <a:avLst/>
          </a:prstGeom>
          <a:noFill/>
        </p:spPr>
        <p:txBody>
          <a:bodyPr wrap="none" rtlCol="0">
            <a:spAutoFit/>
          </a:bodyPr>
          <a:lstStyle/>
          <a:p>
            <a:r>
              <a:rPr lang="zh-CN" altLang="en-US" sz="1600" b="1">
                <a:solidFill>
                  <a:schemeClr val="accent1"/>
                </a:solidFill>
              </a:rPr>
              <a:t>你的标题</a:t>
            </a:r>
            <a:endParaRPr lang="zh-CN" altLang="en-US" sz="1600" b="1">
              <a:solidFill>
                <a:schemeClr val="accent1"/>
              </a:solidFill>
            </a:endParaRPr>
          </a:p>
        </p:txBody>
      </p:sp>
      <p:sp>
        <p:nvSpPr>
          <p:cNvPr id="26" name="椭圆 25"/>
          <p:cNvSpPr/>
          <p:nvPr/>
        </p:nvSpPr>
        <p:spPr>
          <a:xfrm>
            <a:off x="3891896" y="209329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98784" y="1720722"/>
            <a:ext cx="2442891" cy="1166153"/>
          </a:xfrm>
          <a:prstGeom prst="rect">
            <a:avLst/>
          </a:prstGeom>
        </p:spPr>
        <p:txBody>
          <a:bodyPr wrap="square">
            <a:spAutoFit/>
          </a:bodyPr>
          <a:lstStyle/>
          <a:p>
            <a:pPr algn="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29" name="文本框 28"/>
          <p:cNvSpPr txBox="1"/>
          <p:nvPr/>
        </p:nvSpPr>
        <p:spPr>
          <a:xfrm>
            <a:off x="2508991" y="1406120"/>
            <a:ext cx="1005403" cy="338554"/>
          </a:xfrm>
          <a:prstGeom prst="rect">
            <a:avLst/>
          </a:prstGeom>
          <a:noFill/>
        </p:spPr>
        <p:txBody>
          <a:bodyPr wrap="none" rtlCol="0">
            <a:spAutoFit/>
          </a:bodyPr>
          <a:lstStyle/>
          <a:p>
            <a:pPr algn="r"/>
            <a:r>
              <a:rPr lang="zh-CN" altLang="en-US" sz="1600" b="1">
                <a:solidFill>
                  <a:schemeClr val="accent1"/>
                </a:solidFill>
              </a:rPr>
              <a:t>你的标题</a:t>
            </a:r>
            <a:endParaRPr lang="zh-CN" altLang="en-US" sz="1600" b="1">
              <a:solidFill>
                <a:schemeClr val="accent1"/>
              </a:solidFill>
            </a:endParaRPr>
          </a:p>
        </p:txBody>
      </p:sp>
      <p:cxnSp>
        <p:nvCxnSpPr>
          <p:cNvPr id="30" name="直接连接符 29"/>
          <p:cNvCxnSpPr/>
          <p:nvPr/>
        </p:nvCxnSpPr>
        <p:spPr>
          <a:xfrm flipH="1" flipV="1">
            <a:off x="6095999" y="4183677"/>
            <a:ext cx="1" cy="441916"/>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6060000" y="4656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flipV="1">
            <a:off x="6881733" y="4150845"/>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p:cNvSpPr/>
          <p:nvPr/>
        </p:nvSpPr>
        <p:spPr>
          <a:xfrm flipH="1" flipV="1">
            <a:off x="3935413" y="4150845"/>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891896" y="4728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215331" y="4728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693422" y="4996562"/>
            <a:ext cx="2442891" cy="1166153"/>
          </a:xfrm>
          <a:prstGeom prst="rect">
            <a:avLst/>
          </a:prstGeom>
        </p:spPr>
        <p:txBody>
          <a:bodyPr wrap="square">
            <a:spAutoFit/>
          </a:bodyPr>
          <a:lstStyle/>
          <a:p>
            <a:pP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0" name="文本框 39"/>
          <p:cNvSpPr txBox="1"/>
          <p:nvPr/>
        </p:nvSpPr>
        <p:spPr>
          <a:xfrm>
            <a:off x="8693422" y="4681960"/>
            <a:ext cx="1005403" cy="338554"/>
          </a:xfrm>
          <a:prstGeom prst="rect">
            <a:avLst/>
          </a:prstGeom>
          <a:noFill/>
        </p:spPr>
        <p:txBody>
          <a:bodyPr wrap="none" rtlCol="0">
            <a:spAutoFit/>
          </a:bodyPr>
          <a:lstStyle/>
          <a:p>
            <a:r>
              <a:rPr lang="zh-CN" altLang="en-US" sz="1600" b="1">
                <a:solidFill>
                  <a:schemeClr val="accent1"/>
                </a:solidFill>
              </a:rPr>
              <a:t>你的标题</a:t>
            </a:r>
            <a:endParaRPr lang="zh-CN" altLang="en-US" sz="1600" b="1">
              <a:solidFill>
                <a:schemeClr val="accent1"/>
              </a:solidFill>
            </a:endParaRPr>
          </a:p>
        </p:txBody>
      </p:sp>
      <p:sp>
        <p:nvSpPr>
          <p:cNvPr id="41" name="矩形 40"/>
          <p:cNvSpPr/>
          <p:nvPr/>
        </p:nvSpPr>
        <p:spPr>
          <a:xfrm>
            <a:off x="1098784" y="4958488"/>
            <a:ext cx="2442891" cy="1166153"/>
          </a:xfrm>
          <a:prstGeom prst="rect">
            <a:avLst/>
          </a:prstGeom>
        </p:spPr>
        <p:txBody>
          <a:bodyPr wrap="square">
            <a:spAutoFit/>
          </a:bodyPr>
          <a:lstStyle/>
          <a:p>
            <a:pPr algn="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2" name="文本框 41"/>
          <p:cNvSpPr txBox="1"/>
          <p:nvPr/>
        </p:nvSpPr>
        <p:spPr>
          <a:xfrm>
            <a:off x="2508991" y="4643886"/>
            <a:ext cx="1005403" cy="338554"/>
          </a:xfrm>
          <a:prstGeom prst="rect">
            <a:avLst/>
          </a:prstGeom>
          <a:noFill/>
        </p:spPr>
        <p:txBody>
          <a:bodyPr wrap="none" rtlCol="0">
            <a:spAutoFit/>
          </a:bodyPr>
          <a:lstStyle/>
          <a:p>
            <a:pPr algn="r"/>
            <a:r>
              <a:rPr lang="zh-CN" altLang="en-US" sz="1600" b="1">
                <a:solidFill>
                  <a:schemeClr val="accent1"/>
                </a:solidFill>
              </a:rPr>
              <a:t>你的标题</a:t>
            </a:r>
            <a:endParaRPr lang="zh-CN" altLang="en-US" sz="1600" b="1">
              <a:solidFill>
                <a:schemeClr val="accent1"/>
              </a:solidFill>
            </a:endParaRPr>
          </a:p>
        </p:txBody>
      </p:sp>
      <p:sp>
        <p:nvSpPr>
          <p:cNvPr id="43" name="矩形 42"/>
          <p:cNvSpPr/>
          <p:nvPr/>
        </p:nvSpPr>
        <p:spPr>
          <a:xfrm>
            <a:off x="4587384" y="5439351"/>
            <a:ext cx="3017232" cy="889154"/>
          </a:xfrm>
          <a:prstGeom prst="rect">
            <a:avLst/>
          </a:prstGeom>
        </p:spPr>
        <p:txBody>
          <a:bodyPr wrap="square">
            <a:spAutoFit/>
          </a:bodyPr>
          <a:lstStyle/>
          <a:p>
            <a:pPr algn="ct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4" name="文本框 43"/>
          <p:cNvSpPr txBox="1"/>
          <p:nvPr/>
        </p:nvSpPr>
        <p:spPr>
          <a:xfrm>
            <a:off x="5593297" y="5154360"/>
            <a:ext cx="1005403" cy="338554"/>
          </a:xfrm>
          <a:prstGeom prst="rect">
            <a:avLst/>
          </a:prstGeom>
          <a:noFill/>
        </p:spPr>
        <p:txBody>
          <a:bodyPr wrap="none" rtlCol="0">
            <a:spAutoFit/>
          </a:bodyPr>
          <a:lstStyle/>
          <a:p>
            <a:pPr algn="ctr"/>
            <a:r>
              <a:rPr lang="zh-CN" altLang="en-US" sz="1600" b="1">
                <a:solidFill>
                  <a:schemeClr val="accent1"/>
                </a:solidFill>
              </a:rPr>
              <a:t>你的标题</a:t>
            </a:r>
            <a:endParaRPr lang="zh-CN" altLang="en-US" sz="1600" b="1">
              <a:solidFill>
                <a:schemeClr val="accent1"/>
              </a:solidFill>
            </a:endParaRPr>
          </a:p>
        </p:txBody>
      </p:sp>
      <p:sp>
        <p:nvSpPr>
          <p:cNvPr id="46" name="Freeform 591"/>
          <p:cNvSpPr/>
          <p:nvPr/>
        </p:nvSpPr>
        <p:spPr bwMode="auto">
          <a:xfrm>
            <a:off x="5234051" y="3064146"/>
            <a:ext cx="1723898" cy="91509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31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63" name="Right Arrow 42"/>
          <p:cNvSpPr/>
          <p:nvPr/>
        </p:nvSpPr>
        <p:spPr>
          <a:xfrm rot="5400000">
            <a:off x="1503438" y="4086928"/>
            <a:ext cx="1047155" cy="325868"/>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4" name="Right Arrow 47"/>
          <p:cNvSpPr/>
          <p:nvPr/>
        </p:nvSpPr>
        <p:spPr>
          <a:xfrm rot="5400000">
            <a:off x="9492890" y="2629139"/>
            <a:ext cx="1047155" cy="325868"/>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5" name="Right Arrow 44"/>
          <p:cNvSpPr/>
          <p:nvPr/>
        </p:nvSpPr>
        <p:spPr>
          <a:xfrm>
            <a:off x="3053544"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6" name="Right Arrow 45"/>
          <p:cNvSpPr/>
          <p:nvPr/>
        </p:nvSpPr>
        <p:spPr>
          <a:xfrm>
            <a:off x="5693412"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7" name="Right Arrow 46"/>
          <p:cNvSpPr/>
          <p:nvPr/>
        </p:nvSpPr>
        <p:spPr>
          <a:xfrm>
            <a:off x="8333280"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8" name="Right Arrow 14"/>
          <p:cNvSpPr/>
          <p:nvPr/>
        </p:nvSpPr>
        <p:spPr>
          <a:xfrm>
            <a:off x="3013473"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9" name="Right Arrow 15"/>
          <p:cNvSpPr/>
          <p:nvPr/>
        </p:nvSpPr>
        <p:spPr>
          <a:xfrm>
            <a:off x="5661280"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3" name="Right Arrow 13"/>
          <p:cNvSpPr/>
          <p:nvPr/>
        </p:nvSpPr>
        <p:spPr>
          <a:xfrm>
            <a:off x="8309087"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9" name="Right Arrow 25"/>
          <p:cNvSpPr/>
          <p:nvPr/>
        </p:nvSpPr>
        <p:spPr>
          <a:xfrm rot="10800000">
            <a:off x="8476152"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80" name="Right Arrow 26"/>
          <p:cNvSpPr/>
          <p:nvPr/>
        </p:nvSpPr>
        <p:spPr>
          <a:xfrm rot="10800000">
            <a:off x="5825108"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81" name="Right Arrow 27"/>
          <p:cNvSpPr/>
          <p:nvPr/>
        </p:nvSpPr>
        <p:spPr>
          <a:xfrm rot="10800000">
            <a:off x="3135964"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0" name="TextBox 2"/>
          <p:cNvSpPr txBox="1"/>
          <p:nvPr/>
        </p:nvSpPr>
        <p:spPr>
          <a:xfrm>
            <a:off x="894508"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p>
            <a:pPr marL="573405"/>
            <a:r>
              <a:rPr lang="en-US" sz="1200" err="1">
                <a:solidFill>
                  <a:srgbClr val="FFFFFF">
                    <a:alpha val="80000"/>
                  </a:srgbClr>
                </a:solidFill>
              </a:rPr>
              <a:t>Lorem ipsum dolor sit amet</a:t>
            </a:r>
            <a:endParaRPr lang="en-US" sz="1200">
              <a:solidFill>
                <a:srgbClr val="FFFFFF">
                  <a:alpha val="80000"/>
                </a:srgbClr>
              </a:solidFill>
            </a:endParaRPr>
          </a:p>
        </p:txBody>
      </p:sp>
      <p:sp>
        <p:nvSpPr>
          <p:cNvPr id="171" name="TextBox 3"/>
          <p:cNvSpPr txBox="1"/>
          <p:nvPr/>
        </p:nvSpPr>
        <p:spPr>
          <a:xfrm>
            <a:off x="3553434"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2" name="TextBox 4"/>
          <p:cNvSpPr txBox="1"/>
          <p:nvPr/>
        </p:nvSpPr>
        <p:spPr>
          <a:xfrm>
            <a:off x="6202822"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4" name="TextBox 16"/>
          <p:cNvSpPr txBox="1"/>
          <p:nvPr/>
        </p:nvSpPr>
        <p:spPr>
          <a:xfrm>
            <a:off x="8883960"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5" name="TextBox 17"/>
          <p:cNvSpPr txBox="1"/>
          <p:nvPr/>
        </p:nvSpPr>
        <p:spPr>
          <a:xfrm>
            <a:off x="8883960"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6" name="TextBox 18"/>
          <p:cNvSpPr txBox="1"/>
          <p:nvPr/>
        </p:nvSpPr>
        <p:spPr>
          <a:xfrm>
            <a:off x="6201165"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7" name="TextBox 19"/>
          <p:cNvSpPr txBox="1"/>
          <p:nvPr/>
        </p:nvSpPr>
        <p:spPr>
          <a:xfrm>
            <a:off x="3550121"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8" name="TextBox 23"/>
          <p:cNvSpPr txBox="1"/>
          <p:nvPr/>
        </p:nvSpPr>
        <p:spPr>
          <a:xfrm>
            <a:off x="894508"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2" name="TextBox 38"/>
          <p:cNvSpPr txBox="1"/>
          <p:nvPr/>
        </p:nvSpPr>
        <p:spPr>
          <a:xfrm>
            <a:off x="894508"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3" name="TextBox 39"/>
          <p:cNvSpPr txBox="1"/>
          <p:nvPr/>
        </p:nvSpPr>
        <p:spPr>
          <a:xfrm>
            <a:off x="3572476"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4" name="TextBox 40"/>
          <p:cNvSpPr txBox="1"/>
          <p:nvPr/>
        </p:nvSpPr>
        <p:spPr>
          <a:xfrm>
            <a:off x="6212344"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5" name="TextBox 41"/>
          <p:cNvSpPr txBox="1"/>
          <p:nvPr/>
        </p:nvSpPr>
        <p:spPr>
          <a:xfrm>
            <a:off x="8883960"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useBgFill="1">
        <p:nvSpPr>
          <p:cNvPr id="186" name="Oval 5"/>
          <p:cNvSpPr/>
          <p:nvPr/>
        </p:nvSpPr>
        <p:spPr>
          <a:xfrm>
            <a:off x="739223"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01</a:t>
            </a:r>
            <a:endParaRPr lang="en-US">
              <a:solidFill>
                <a:schemeClr val="tx1"/>
              </a:solidFill>
            </a:endParaRPr>
          </a:p>
        </p:txBody>
      </p:sp>
      <p:sp useBgFill="1">
        <p:nvSpPr>
          <p:cNvPr id="187" name="Oval 48"/>
          <p:cNvSpPr/>
          <p:nvPr/>
        </p:nvSpPr>
        <p:spPr>
          <a:xfrm>
            <a:off x="3396326"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02</a:t>
            </a:r>
            <a:endParaRPr lang="en-US">
              <a:solidFill>
                <a:schemeClr val="tx1"/>
              </a:solidFill>
            </a:endParaRPr>
          </a:p>
        </p:txBody>
      </p:sp>
      <p:sp useBgFill="1">
        <p:nvSpPr>
          <p:cNvPr id="188" name="Oval 49"/>
          <p:cNvSpPr/>
          <p:nvPr/>
        </p:nvSpPr>
        <p:spPr>
          <a:xfrm>
            <a:off x="6053429"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03</a:t>
            </a:r>
            <a:endParaRPr lang="en-US">
              <a:solidFill>
                <a:schemeClr val="tx1"/>
              </a:solidFill>
            </a:endParaRPr>
          </a:p>
        </p:txBody>
      </p:sp>
      <p:sp useBgFill="1">
        <p:nvSpPr>
          <p:cNvPr id="189" name="Oval 50"/>
          <p:cNvSpPr/>
          <p:nvPr/>
        </p:nvSpPr>
        <p:spPr>
          <a:xfrm>
            <a:off x="8710532"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04</a:t>
            </a:r>
            <a:endParaRPr lang="en-US">
              <a:solidFill>
                <a:schemeClr val="tx1"/>
              </a:solidFill>
            </a:endParaRPr>
          </a:p>
        </p:txBody>
      </p:sp>
      <p:sp useBgFill="1">
        <p:nvSpPr>
          <p:cNvPr id="190" name="Oval 51"/>
          <p:cNvSpPr/>
          <p:nvPr/>
        </p:nvSpPr>
        <p:spPr>
          <a:xfrm>
            <a:off x="739223"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08</a:t>
            </a:r>
            <a:endParaRPr lang="en-US">
              <a:solidFill>
                <a:schemeClr val="tx1"/>
              </a:solidFill>
            </a:endParaRPr>
          </a:p>
        </p:txBody>
      </p:sp>
      <p:sp useBgFill="1">
        <p:nvSpPr>
          <p:cNvPr id="191" name="Oval 52"/>
          <p:cNvSpPr/>
          <p:nvPr/>
        </p:nvSpPr>
        <p:spPr>
          <a:xfrm>
            <a:off x="3396326"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07</a:t>
            </a:r>
            <a:endParaRPr lang="en-US">
              <a:solidFill>
                <a:schemeClr val="tx1"/>
              </a:solidFill>
            </a:endParaRPr>
          </a:p>
        </p:txBody>
      </p:sp>
      <p:sp>
        <p:nvSpPr>
          <p:cNvPr id="192" name="Oval 53"/>
          <p:cNvSpPr/>
          <p:nvPr/>
        </p:nvSpPr>
        <p:spPr>
          <a:xfrm>
            <a:off x="6053429" y="3258020"/>
            <a:ext cx="732848" cy="732848"/>
          </a:xfrm>
          <a:prstGeom prst="ellipse">
            <a:avLst/>
          </a:prstGeom>
          <a:solidFill>
            <a:schemeClr val="accent2">
              <a:lumMod val="60000"/>
              <a:lumOff val="40000"/>
            </a:schemeClr>
          </a:solidFill>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b="1">
                <a:solidFill>
                  <a:schemeClr val="bg1"/>
                </a:solidFill>
              </a:rPr>
              <a:t>06</a:t>
            </a:r>
            <a:endParaRPr lang="en-US" b="1">
              <a:solidFill>
                <a:schemeClr val="bg1"/>
              </a:solidFill>
            </a:endParaRPr>
          </a:p>
        </p:txBody>
      </p:sp>
      <p:sp useBgFill="1">
        <p:nvSpPr>
          <p:cNvPr id="193" name="Oval 54"/>
          <p:cNvSpPr/>
          <p:nvPr/>
        </p:nvSpPr>
        <p:spPr>
          <a:xfrm>
            <a:off x="8710532"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05</a:t>
            </a:r>
            <a:endParaRPr lang="en-US">
              <a:solidFill>
                <a:schemeClr val="tx1"/>
              </a:solidFill>
            </a:endParaRPr>
          </a:p>
        </p:txBody>
      </p:sp>
      <p:sp useBgFill="1">
        <p:nvSpPr>
          <p:cNvPr id="194" name="Oval 55"/>
          <p:cNvSpPr/>
          <p:nvPr/>
        </p:nvSpPr>
        <p:spPr>
          <a:xfrm>
            <a:off x="739223"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09</a:t>
            </a:r>
            <a:endParaRPr lang="en-US">
              <a:solidFill>
                <a:schemeClr val="tx1"/>
              </a:solidFill>
            </a:endParaRPr>
          </a:p>
        </p:txBody>
      </p:sp>
      <p:sp useBgFill="1">
        <p:nvSpPr>
          <p:cNvPr id="195" name="Oval 56"/>
          <p:cNvSpPr/>
          <p:nvPr/>
        </p:nvSpPr>
        <p:spPr>
          <a:xfrm>
            <a:off x="3396326"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10</a:t>
            </a:r>
            <a:endParaRPr lang="en-US">
              <a:solidFill>
                <a:schemeClr val="tx1"/>
              </a:solidFill>
            </a:endParaRPr>
          </a:p>
        </p:txBody>
      </p:sp>
      <p:sp useBgFill="1">
        <p:nvSpPr>
          <p:cNvPr id="196" name="Oval 57"/>
          <p:cNvSpPr/>
          <p:nvPr/>
        </p:nvSpPr>
        <p:spPr>
          <a:xfrm>
            <a:off x="6053429"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11</a:t>
            </a:r>
            <a:endParaRPr lang="en-US">
              <a:solidFill>
                <a:schemeClr val="tx1"/>
              </a:solidFill>
            </a:endParaRPr>
          </a:p>
        </p:txBody>
      </p:sp>
      <p:sp useBgFill="1">
        <p:nvSpPr>
          <p:cNvPr id="197" name="Oval 58"/>
          <p:cNvSpPr/>
          <p:nvPr/>
        </p:nvSpPr>
        <p:spPr>
          <a:xfrm>
            <a:off x="8710532"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12</a:t>
            </a:r>
            <a:endParaRPr lang="en-US">
              <a:solidFill>
                <a:schemeClr val="tx1"/>
              </a:solidFill>
            </a:endParaRPr>
          </a:p>
        </p:txBody>
      </p:sp>
      <p:sp>
        <p:nvSpPr>
          <p:cNvPr id="2" name="文本占位符 1"/>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8411443" y="2349453"/>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466413" y="219975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6601156" y="4131049"/>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6994719" y="3410723"/>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7621256" y="3429002"/>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7281151" y="3459637"/>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435873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349348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388704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453256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415962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Tree>
  </p:cSld>
  <p:clrMapOvr>
    <a:masterClrMapping/>
  </p:clrMapOvr>
  <p:transition/>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Group 386"/>
          <p:cNvGrpSpPr/>
          <p:nvPr/>
        </p:nvGrpSpPr>
        <p:grpSpPr>
          <a:xfrm>
            <a:off x="7815137" y="2592238"/>
            <a:ext cx="3709605" cy="4258143"/>
            <a:chOff x="271463" y="5253039"/>
            <a:chExt cx="633413" cy="727075"/>
          </a:xfrm>
        </p:grpSpPr>
        <p:sp>
          <p:nvSpPr>
            <p:cNvPr id="147" name="Oval 496"/>
            <p:cNvSpPr>
              <a:spLocks noChangeArrowheads="1"/>
            </p:cNvSpPr>
            <p:nvPr/>
          </p:nvSpPr>
          <p:spPr bwMode="auto">
            <a:xfrm>
              <a:off x="333376" y="5554664"/>
              <a:ext cx="38100" cy="381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8" name="Rectangle 497"/>
            <p:cNvSpPr>
              <a:spLocks noChangeArrowheads="1"/>
            </p:cNvSpPr>
            <p:nvPr/>
          </p:nvSpPr>
          <p:spPr bwMode="auto">
            <a:xfrm>
              <a:off x="427038" y="5253039"/>
              <a:ext cx="477838" cy="16351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9" name="Rectangle 498"/>
            <p:cNvSpPr>
              <a:spLocks noChangeArrowheads="1"/>
            </p:cNvSpPr>
            <p:nvPr/>
          </p:nvSpPr>
          <p:spPr bwMode="auto">
            <a:xfrm>
              <a:off x="427038" y="5416551"/>
              <a:ext cx="477838" cy="563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0" name="Freeform 499"/>
            <p:cNvSpPr/>
            <p:nvPr/>
          </p:nvSpPr>
          <p:spPr bwMode="auto">
            <a:xfrm>
              <a:off x="563563" y="5270501"/>
              <a:ext cx="201613" cy="128588"/>
            </a:xfrm>
            <a:custGeom>
              <a:gdLst>
                <a:gd name="T0" fmla="*/ 63 w 127"/>
                <a:gd name="T1" fmla="*/ 0 h 81"/>
                <a:gd name="T2" fmla="*/ 0 w 127"/>
                <a:gd name="T3" fmla="*/ 81 h 81"/>
                <a:gd name="T4" fmla="*/ 127 w 127"/>
                <a:gd name="T5" fmla="*/ 81 h 81"/>
                <a:gd name="T6" fmla="*/ 63 w 127"/>
                <a:gd name="T7" fmla="*/ 0 h 81"/>
              </a:gdLst>
              <a:cxnLst>
                <a:cxn ang="0">
                  <a:pos x="T0" y="T1"/>
                </a:cxn>
                <a:cxn ang="0">
                  <a:pos x="T2" y="T3"/>
                </a:cxn>
                <a:cxn ang="0">
                  <a:pos x="T4" y="T5"/>
                </a:cxn>
                <a:cxn ang="0">
                  <a:pos x="T6" y="T7"/>
                </a:cxn>
              </a:cxnLst>
              <a:rect l="0" t="0" r="r" b="b"/>
              <a:pathLst>
                <a:path w="127" h="81">
                  <a:moveTo>
                    <a:pt x="63" y="0"/>
                  </a:moveTo>
                  <a:lnTo>
                    <a:pt x="0" y="81"/>
                  </a:lnTo>
                  <a:lnTo>
                    <a:pt x="127" y="81"/>
                  </a:lnTo>
                  <a:lnTo>
                    <a:pt x="6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1" name="Rectangle 500"/>
            <p:cNvSpPr>
              <a:spLocks noChangeArrowheads="1"/>
            </p:cNvSpPr>
            <p:nvPr/>
          </p:nvSpPr>
          <p:spPr bwMode="auto">
            <a:xfrm>
              <a:off x="8032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2" name="Freeform 501"/>
            <p:cNvSpPr/>
            <p:nvPr/>
          </p:nvSpPr>
          <p:spPr bwMode="auto">
            <a:xfrm>
              <a:off x="803276" y="5305426"/>
              <a:ext cx="55563" cy="41275"/>
            </a:xfrm>
            <a:custGeom>
              <a:gdLst>
                <a:gd name="T0" fmla="*/ 35 w 35"/>
                <a:gd name="T1" fmla="*/ 26 h 26"/>
                <a:gd name="T2" fmla="*/ 0 w 35"/>
                <a:gd name="T3" fmla="*/ 26 h 26"/>
                <a:gd name="T4" fmla="*/ 18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8"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3" name="Rectangle 502"/>
            <p:cNvSpPr>
              <a:spLocks noChangeArrowheads="1"/>
            </p:cNvSpPr>
            <p:nvPr/>
          </p:nvSpPr>
          <p:spPr bwMode="auto">
            <a:xfrm>
              <a:off x="817563" y="5364164"/>
              <a:ext cx="26988"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4" name="Rectangle 503"/>
            <p:cNvSpPr>
              <a:spLocks noChangeArrowheads="1"/>
            </p:cNvSpPr>
            <p:nvPr/>
          </p:nvSpPr>
          <p:spPr bwMode="auto">
            <a:xfrm>
              <a:off x="4730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5" name="Freeform 504"/>
            <p:cNvSpPr/>
            <p:nvPr/>
          </p:nvSpPr>
          <p:spPr bwMode="auto">
            <a:xfrm>
              <a:off x="473076" y="5305426"/>
              <a:ext cx="55563" cy="41275"/>
            </a:xfrm>
            <a:custGeom>
              <a:gdLst>
                <a:gd name="T0" fmla="*/ 35 w 35"/>
                <a:gd name="T1" fmla="*/ 26 h 26"/>
                <a:gd name="T2" fmla="*/ 0 w 35"/>
                <a:gd name="T3" fmla="*/ 26 h 26"/>
                <a:gd name="T4" fmla="*/ 17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7"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6" name="Rectangle 505"/>
            <p:cNvSpPr>
              <a:spLocks noChangeArrowheads="1"/>
            </p:cNvSpPr>
            <p:nvPr/>
          </p:nvSpPr>
          <p:spPr bwMode="auto">
            <a:xfrm>
              <a:off x="487363" y="5364164"/>
              <a:ext cx="23813"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7" name="Freeform 506"/>
            <p:cNvSpPr/>
            <p:nvPr/>
          </p:nvSpPr>
          <p:spPr bwMode="auto">
            <a:xfrm>
              <a:off x="642938" y="5329239"/>
              <a:ext cx="42863" cy="69850"/>
            </a:xfrm>
            <a:custGeom>
              <a:gdLst>
                <a:gd name="T0" fmla="*/ 6 w 12"/>
                <a:gd name="T1" fmla="*/ 0 h 20"/>
                <a:gd name="T2" fmla="*/ 0 w 12"/>
                <a:gd name="T3" fmla="*/ 5 h 20"/>
                <a:gd name="T4" fmla="*/ 0 w 12"/>
                <a:gd name="T5" fmla="*/ 20 h 20"/>
                <a:gd name="T6" fmla="*/ 12 w 12"/>
                <a:gd name="T7" fmla="*/ 20 h 20"/>
                <a:gd name="T8" fmla="*/ 12 w 12"/>
                <a:gd name="T9" fmla="*/ 5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5"/>
                  </a:cubicBezTo>
                  <a:cubicBezTo>
                    <a:pt x="0" y="20"/>
                    <a:pt x="0" y="20"/>
                    <a:pt x="0" y="20"/>
                  </a:cubicBezTo>
                  <a:cubicBezTo>
                    <a:pt x="12" y="20"/>
                    <a:pt x="12" y="20"/>
                    <a:pt x="12" y="20"/>
                  </a:cubicBezTo>
                  <a:cubicBezTo>
                    <a:pt x="12" y="5"/>
                    <a:pt x="12" y="5"/>
                    <a:pt x="12" y="5"/>
                  </a:cubicBezTo>
                  <a:cubicBezTo>
                    <a:pt x="12" y="2"/>
                    <a:pt x="10"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8" name="Freeform 507"/>
            <p:cNvSpPr/>
            <p:nvPr/>
          </p:nvSpPr>
          <p:spPr bwMode="auto">
            <a:xfrm>
              <a:off x="449263"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9" name="Freeform 508"/>
            <p:cNvSpPr/>
            <p:nvPr/>
          </p:nvSpPr>
          <p:spPr bwMode="auto">
            <a:xfrm>
              <a:off x="83820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0" name="Freeform 509"/>
            <p:cNvSpPr/>
            <p:nvPr/>
          </p:nvSpPr>
          <p:spPr bwMode="auto">
            <a:xfrm>
              <a:off x="76835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1" name="Freeform 510"/>
            <p:cNvSpPr/>
            <p:nvPr/>
          </p:nvSpPr>
          <p:spPr bwMode="auto">
            <a:xfrm>
              <a:off x="522288" y="5467351"/>
              <a:ext cx="38100" cy="73025"/>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2" name="Freeform 511"/>
            <p:cNvSpPr/>
            <p:nvPr/>
          </p:nvSpPr>
          <p:spPr bwMode="auto">
            <a:xfrm>
              <a:off x="449263"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3" name="Freeform 512"/>
            <p:cNvSpPr/>
            <p:nvPr/>
          </p:nvSpPr>
          <p:spPr bwMode="auto">
            <a:xfrm>
              <a:off x="83820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4" name="Freeform 513"/>
            <p:cNvSpPr/>
            <p:nvPr/>
          </p:nvSpPr>
          <p:spPr bwMode="auto">
            <a:xfrm>
              <a:off x="76835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5" name="Freeform 514"/>
            <p:cNvSpPr/>
            <p:nvPr/>
          </p:nvSpPr>
          <p:spPr bwMode="auto">
            <a:xfrm>
              <a:off x="522288" y="5589589"/>
              <a:ext cx="38100" cy="71438"/>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6" name="Freeform 515"/>
            <p:cNvSpPr/>
            <p:nvPr/>
          </p:nvSpPr>
          <p:spPr bwMode="auto">
            <a:xfrm>
              <a:off x="449263"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7" name="Freeform 516"/>
            <p:cNvSpPr/>
            <p:nvPr/>
          </p:nvSpPr>
          <p:spPr bwMode="auto">
            <a:xfrm>
              <a:off x="83820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8" name="Freeform 517"/>
            <p:cNvSpPr/>
            <p:nvPr/>
          </p:nvSpPr>
          <p:spPr bwMode="auto">
            <a:xfrm>
              <a:off x="76835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9" name="Freeform 518"/>
            <p:cNvSpPr/>
            <p:nvPr/>
          </p:nvSpPr>
          <p:spPr bwMode="auto">
            <a:xfrm>
              <a:off x="522288" y="571341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2"/>
                    <a:pt x="0" y="6"/>
                  </a:cubicBezTo>
                  <a:cubicBezTo>
                    <a:pt x="0" y="20"/>
                    <a:pt x="0" y="20"/>
                    <a:pt x="0" y="20"/>
                  </a:cubicBezTo>
                  <a:cubicBezTo>
                    <a:pt x="11" y="20"/>
                    <a:pt x="11" y="20"/>
                    <a:pt x="11" y="20"/>
                  </a:cubicBezTo>
                  <a:cubicBezTo>
                    <a:pt x="11" y="6"/>
                    <a:pt x="11" y="6"/>
                    <a:pt x="11" y="6"/>
                  </a:cubicBezTo>
                  <a:cubicBezTo>
                    <a:pt x="11"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0" name="Freeform 519"/>
            <p:cNvSpPr/>
            <p:nvPr/>
          </p:nvSpPr>
          <p:spPr bwMode="auto">
            <a:xfrm>
              <a:off x="449263"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1" name="Freeform 520"/>
            <p:cNvSpPr/>
            <p:nvPr/>
          </p:nvSpPr>
          <p:spPr bwMode="auto">
            <a:xfrm>
              <a:off x="83820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Freeform 521"/>
            <p:cNvSpPr/>
            <p:nvPr/>
          </p:nvSpPr>
          <p:spPr bwMode="auto">
            <a:xfrm>
              <a:off x="76835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3" name="Freeform 522"/>
            <p:cNvSpPr/>
            <p:nvPr/>
          </p:nvSpPr>
          <p:spPr bwMode="auto">
            <a:xfrm>
              <a:off x="522288" y="583406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3"/>
                    <a:pt x="0" y="6"/>
                  </a:cubicBezTo>
                  <a:cubicBezTo>
                    <a:pt x="0" y="20"/>
                    <a:pt x="0" y="20"/>
                    <a:pt x="0" y="20"/>
                  </a:cubicBezTo>
                  <a:cubicBezTo>
                    <a:pt x="11" y="20"/>
                    <a:pt x="11" y="20"/>
                    <a:pt x="11" y="20"/>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4" name="Rectangle 523"/>
            <p:cNvSpPr>
              <a:spLocks noChangeArrowheads="1"/>
            </p:cNvSpPr>
            <p:nvPr/>
          </p:nvSpPr>
          <p:spPr bwMode="auto">
            <a:xfrm>
              <a:off x="427038" y="5432426"/>
              <a:ext cx="477838" cy="7938"/>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5" name="Freeform 524"/>
            <p:cNvSpPr/>
            <p:nvPr/>
          </p:nvSpPr>
          <p:spPr bwMode="auto">
            <a:xfrm>
              <a:off x="625476" y="5454651"/>
              <a:ext cx="80963" cy="85725"/>
            </a:xfrm>
            <a:custGeom>
              <a:gdLst>
                <a:gd name="T0" fmla="*/ 11 w 23"/>
                <a:gd name="T1" fmla="*/ 0 h 25"/>
                <a:gd name="T2" fmla="*/ 0 w 23"/>
                <a:gd name="T3" fmla="*/ 11 h 25"/>
                <a:gd name="T4" fmla="*/ 0 w 23"/>
                <a:gd name="T5" fmla="*/ 25 h 25"/>
                <a:gd name="T6" fmla="*/ 23 w 23"/>
                <a:gd name="T7" fmla="*/ 25 h 25"/>
                <a:gd name="T8" fmla="*/ 23 w 23"/>
                <a:gd name="T9" fmla="*/ 11 h 25"/>
                <a:gd name="T10" fmla="*/ 11 w 23"/>
                <a:gd name="T11" fmla="*/ 0 h 25"/>
              </a:gdLst>
              <a:cxnLst>
                <a:cxn ang="0">
                  <a:pos x="T0" y="T1"/>
                </a:cxn>
                <a:cxn ang="0">
                  <a:pos x="T2" y="T3"/>
                </a:cxn>
                <a:cxn ang="0">
                  <a:pos x="T4" y="T5"/>
                </a:cxn>
                <a:cxn ang="0">
                  <a:pos x="T6" y="T7"/>
                </a:cxn>
                <a:cxn ang="0">
                  <a:pos x="T8" y="T9"/>
                </a:cxn>
                <a:cxn ang="0">
                  <a:pos x="T10" y="T11"/>
                </a:cxn>
              </a:cxnLst>
              <a:rect l="0" t="0" r="r" b="b"/>
              <a:pathLst>
                <a:path w="23" h="25">
                  <a:moveTo>
                    <a:pt x="11" y="0"/>
                  </a:moveTo>
                  <a:cubicBezTo>
                    <a:pt x="5" y="0"/>
                    <a:pt x="0" y="5"/>
                    <a:pt x="0" y="11"/>
                  </a:cubicBezTo>
                  <a:cubicBezTo>
                    <a:pt x="0" y="25"/>
                    <a:pt x="0" y="25"/>
                    <a:pt x="0" y="25"/>
                  </a:cubicBezTo>
                  <a:cubicBezTo>
                    <a:pt x="23" y="25"/>
                    <a:pt x="23" y="25"/>
                    <a:pt x="23" y="25"/>
                  </a:cubicBezTo>
                  <a:cubicBezTo>
                    <a:pt x="23" y="11"/>
                    <a:pt x="23" y="11"/>
                    <a:pt x="23" y="11"/>
                  </a:cubicBezTo>
                  <a:cubicBezTo>
                    <a:pt x="23" y="5"/>
                    <a:pt x="18" y="0"/>
                    <a:pt x="11"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6" name="Rectangle 525"/>
            <p:cNvSpPr>
              <a:spLocks noChangeArrowheads="1"/>
            </p:cNvSpPr>
            <p:nvPr/>
          </p:nvSpPr>
          <p:spPr bwMode="auto">
            <a:xfrm>
              <a:off x="663576" y="5449889"/>
              <a:ext cx="4763" cy="90488"/>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7" name="Rectangle 526"/>
            <p:cNvSpPr>
              <a:spLocks noChangeArrowheads="1"/>
            </p:cNvSpPr>
            <p:nvPr/>
          </p:nvSpPr>
          <p:spPr bwMode="auto">
            <a:xfrm>
              <a:off x="619126" y="5484814"/>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8" name="Rectangle 527"/>
            <p:cNvSpPr>
              <a:spLocks noChangeArrowheads="1"/>
            </p:cNvSpPr>
            <p:nvPr/>
          </p:nvSpPr>
          <p:spPr bwMode="auto">
            <a:xfrm>
              <a:off x="619126" y="5513389"/>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9" name="Freeform 528"/>
            <p:cNvSpPr/>
            <p:nvPr/>
          </p:nvSpPr>
          <p:spPr bwMode="auto">
            <a:xfrm>
              <a:off x="577851" y="5557839"/>
              <a:ext cx="173038" cy="20638"/>
            </a:xfrm>
            <a:custGeom>
              <a:gdLst>
                <a:gd name="T0" fmla="*/ 109 w 109"/>
                <a:gd name="T1" fmla="*/ 13 h 13"/>
                <a:gd name="T2" fmla="*/ 0 w 109"/>
                <a:gd name="T3" fmla="*/ 13 h 13"/>
                <a:gd name="T4" fmla="*/ 19 w 109"/>
                <a:gd name="T5" fmla="*/ 0 h 13"/>
                <a:gd name="T6" fmla="*/ 89 w 109"/>
                <a:gd name="T7" fmla="*/ 0 h 13"/>
                <a:gd name="T8" fmla="*/ 109 w 109"/>
                <a:gd name="T9" fmla="*/ 13 h 13"/>
              </a:gdLst>
              <a:cxnLst>
                <a:cxn ang="0">
                  <a:pos x="T0" y="T1"/>
                </a:cxn>
                <a:cxn ang="0">
                  <a:pos x="T2" y="T3"/>
                </a:cxn>
                <a:cxn ang="0">
                  <a:pos x="T4" y="T5"/>
                </a:cxn>
                <a:cxn ang="0">
                  <a:pos x="T6" y="T7"/>
                </a:cxn>
                <a:cxn ang="0">
                  <a:pos x="T8" y="T9"/>
                </a:cxn>
              </a:cxnLst>
              <a:rect l="0" t="0" r="r" b="b"/>
              <a:pathLst>
                <a:path w="109" h="13">
                  <a:moveTo>
                    <a:pt x="109" y="13"/>
                  </a:moveTo>
                  <a:lnTo>
                    <a:pt x="0" y="13"/>
                  </a:lnTo>
                  <a:lnTo>
                    <a:pt x="19" y="0"/>
                  </a:lnTo>
                  <a:lnTo>
                    <a:pt x="89" y="0"/>
                  </a:lnTo>
                  <a:lnTo>
                    <a:pt x="109" y="13"/>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Rectangle 529"/>
            <p:cNvSpPr>
              <a:spLocks noChangeArrowheads="1"/>
            </p:cNvSpPr>
            <p:nvPr/>
          </p:nvSpPr>
          <p:spPr bwMode="auto">
            <a:xfrm>
              <a:off x="633413" y="5589589"/>
              <a:ext cx="65088"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1" name="Rectangle 530"/>
            <p:cNvSpPr>
              <a:spLocks noChangeArrowheads="1"/>
            </p:cNvSpPr>
            <p:nvPr/>
          </p:nvSpPr>
          <p:spPr bwMode="auto">
            <a:xfrm>
              <a:off x="587376"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2" name="Rectangle 531"/>
            <p:cNvSpPr>
              <a:spLocks noChangeArrowheads="1"/>
            </p:cNvSpPr>
            <p:nvPr/>
          </p:nvSpPr>
          <p:spPr bwMode="auto">
            <a:xfrm>
              <a:off x="581026"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3" name="Rectangle 532"/>
            <p:cNvSpPr>
              <a:spLocks noChangeArrowheads="1"/>
            </p:cNvSpPr>
            <p:nvPr/>
          </p:nvSpPr>
          <p:spPr bwMode="auto">
            <a:xfrm>
              <a:off x="712788"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4" name="Rectangle 533"/>
            <p:cNvSpPr>
              <a:spLocks noChangeArrowheads="1"/>
            </p:cNvSpPr>
            <p:nvPr/>
          </p:nvSpPr>
          <p:spPr bwMode="auto">
            <a:xfrm>
              <a:off x="706438"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5" name="Freeform 534"/>
            <p:cNvSpPr/>
            <p:nvPr/>
          </p:nvSpPr>
          <p:spPr bwMode="auto">
            <a:xfrm>
              <a:off x="577851" y="5681664"/>
              <a:ext cx="173038" cy="22225"/>
            </a:xfrm>
            <a:custGeom>
              <a:gdLst>
                <a:gd name="T0" fmla="*/ 109 w 109"/>
                <a:gd name="T1" fmla="*/ 14 h 14"/>
                <a:gd name="T2" fmla="*/ 0 w 109"/>
                <a:gd name="T3" fmla="*/ 14 h 14"/>
                <a:gd name="T4" fmla="*/ 19 w 109"/>
                <a:gd name="T5" fmla="*/ 0 h 14"/>
                <a:gd name="T6" fmla="*/ 89 w 109"/>
                <a:gd name="T7" fmla="*/ 0 h 14"/>
                <a:gd name="T8" fmla="*/ 109 w 109"/>
                <a:gd name="T9" fmla="*/ 14 h 14"/>
              </a:gdLst>
              <a:cxnLst>
                <a:cxn ang="0">
                  <a:pos x="T0" y="T1"/>
                </a:cxn>
                <a:cxn ang="0">
                  <a:pos x="T2" y="T3"/>
                </a:cxn>
                <a:cxn ang="0">
                  <a:pos x="T4" y="T5"/>
                </a:cxn>
                <a:cxn ang="0">
                  <a:pos x="T6" y="T7"/>
                </a:cxn>
                <a:cxn ang="0">
                  <a:pos x="T8" y="T9"/>
                </a:cxn>
              </a:cxnLst>
              <a:rect l="0" t="0" r="r" b="b"/>
              <a:pathLst>
                <a:path w="109" h="14">
                  <a:moveTo>
                    <a:pt x="109" y="14"/>
                  </a:moveTo>
                  <a:lnTo>
                    <a:pt x="0" y="14"/>
                  </a:lnTo>
                  <a:lnTo>
                    <a:pt x="19" y="0"/>
                  </a:lnTo>
                  <a:lnTo>
                    <a:pt x="89" y="0"/>
                  </a:lnTo>
                  <a:lnTo>
                    <a:pt x="109" y="14"/>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Rectangle 535"/>
            <p:cNvSpPr>
              <a:spLocks noChangeArrowheads="1"/>
            </p:cNvSpPr>
            <p:nvPr/>
          </p:nvSpPr>
          <p:spPr bwMode="auto">
            <a:xfrm>
              <a:off x="633413" y="5713414"/>
              <a:ext cx="65088"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7" name="Rectangle 536"/>
            <p:cNvSpPr>
              <a:spLocks noChangeArrowheads="1"/>
            </p:cNvSpPr>
            <p:nvPr/>
          </p:nvSpPr>
          <p:spPr bwMode="auto">
            <a:xfrm>
              <a:off x="587376" y="5713414"/>
              <a:ext cx="31750" cy="698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8" name="Rectangle 537"/>
            <p:cNvSpPr>
              <a:spLocks noChangeArrowheads="1"/>
            </p:cNvSpPr>
            <p:nvPr/>
          </p:nvSpPr>
          <p:spPr bwMode="auto">
            <a:xfrm>
              <a:off x="581026"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9" name="Rectangle 538"/>
            <p:cNvSpPr>
              <a:spLocks noChangeArrowheads="1"/>
            </p:cNvSpPr>
            <p:nvPr/>
          </p:nvSpPr>
          <p:spPr bwMode="auto">
            <a:xfrm>
              <a:off x="712788" y="5713414"/>
              <a:ext cx="31750"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0" name="Rectangle 539"/>
            <p:cNvSpPr>
              <a:spLocks noChangeArrowheads="1"/>
            </p:cNvSpPr>
            <p:nvPr/>
          </p:nvSpPr>
          <p:spPr bwMode="auto">
            <a:xfrm>
              <a:off x="706438"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1" name="Freeform 540"/>
            <p:cNvSpPr/>
            <p:nvPr/>
          </p:nvSpPr>
          <p:spPr bwMode="auto">
            <a:xfrm>
              <a:off x="615951" y="5813426"/>
              <a:ext cx="96838" cy="119063"/>
            </a:xfrm>
            <a:custGeom>
              <a:gdLst>
                <a:gd name="T0" fmla="*/ 14 w 28"/>
                <a:gd name="T1" fmla="*/ 0 h 34"/>
                <a:gd name="T2" fmla="*/ 0 w 28"/>
                <a:gd name="T3" fmla="*/ 14 h 34"/>
                <a:gd name="T4" fmla="*/ 0 w 28"/>
                <a:gd name="T5" fmla="*/ 34 h 34"/>
                <a:gd name="T6" fmla="*/ 28 w 28"/>
                <a:gd name="T7" fmla="*/ 34 h 34"/>
                <a:gd name="T8" fmla="*/ 28 w 28"/>
                <a:gd name="T9" fmla="*/ 14 h 34"/>
                <a:gd name="T10" fmla="*/ 14 w 28"/>
                <a:gd name="T11" fmla="*/ 0 h 34"/>
              </a:gdLst>
              <a:cxnLst>
                <a:cxn ang="0">
                  <a:pos x="T0" y="T1"/>
                </a:cxn>
                <a:cxn ang="0">
                  <a:pos x="T2" y="T3"/>
                </a:cxn>
                <a:cxn ang="0">
                  <a:pos x="T4" y="T5"/>
                </a:cxn>
                <a:cxn ang="0">
                  <a:pos x="T6" y="T7"/>
                </a:cxn>
                <a:cxn ang="0">
                  <a:pos x="T8" y="T9"/>
                </a:cxn>
                <a:cxn ang="0">
                  <a:pos x="T10" y="T11"/>
                </a:cxn>
              </a:cxnLst>
              <a:rect l="0" t="0" r="r" b="b"/>
              <a:pathLst>
                <a:path w="28" h="34">
                  <a:moveTo>
                    <a:pt x="14" y="0"/>
                  </a:moveTo>
                  <a:cubicBezTo>
                    <a:pt x="6" y="0"/>
                    <a:pt x="0" y="7"/>
                    <a:pt x="0" y="14"/>
                  </a:cubicBezTo>
                  <a:cubicBezTo>
                    <a:pt x="0" y="34"/>
                    <a:pt x="0" y="34"/>
                    <a:pt x="0" y="34"/>
                  </a:cubicBezTo>
                  <a:cubicBezTo>
                    <a:pt x="28" y="34"/>
                    <a:pt x="28" y="34"/>
                    <a:pt x="28" y="34"/>
                  </a:cubicBezTo>
                  <a:cubicBezTo>
                    <a:pt x="28" y="14"/>
                    <a:pt x="28" y="14"/>
                    <a:pt x="28" y="14"/>
                  </a:cubicBezTo>
                  <a:cubicBezTo>
                    <a:pt x="28" y="7"/>
                    <a:pt x="21" y="0"/>
                    <a:pt x="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2" name="Rectangle 541"/>
            <p:cNvSpPr>
              <a:spLocks noChangeArrowheads="1"/>
            </p:cNvSpPr>
            <p:nvPr/>
          </p:nvSpPr>
          <p:spPr bwMode="auto">
            <a:xfrm>
              <a:off x="598488" y="5938839"/>
              <a:ext cx="1317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3" name="Rectangle 542"/>
            <p:cNvSpPr>
              <a:spLocks noChangeArrowheads="1"/>
            </p:cNvSpPr>
            <p:nvPr/>
          </p:nvSpPr>
          <p:spPr bwMode="auto">
            <a:xfrm>
              <a:off x="581026" y="5956301"/>
              <a:ext cx="16351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4" name="Rectangle 543"/>
            <p:cNvSpPr>
              <a:spLocks noChangeArrowheads="1"/>
            </p:cNvSpPr>
            <p:nvPr/>
          </p:nvSpPr>
          <p:spPr bwMode="auto">
            <a:xfrm>
              <a:off x="560388" y="5970589"/>
              <a:ext cx="2079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5" name="Freeform 544"/>
            <p:cNvSpPr>
              <a:spLocks noEditPoints="1"/>
            </p:cNvSpPr>
            <p:nvPr/>
          </p:nvSpPr>
          <p:spPr bwMode="auto">
            <a:xfrm>
              <a:off x="271463" y="5426076"/>
              <a:ext cx="117475" cy="550863"/>
            </a:xfrm>
            <a:custGeom>
              <a:gdLst>
                <a:gd name="T0" fmla="*/ 3 w 34"/>
                <a:gd name="T1" fmla="*/ 11 h 159"/>
                <a:gd name="T2" fmla="*/ 25 w 34"/>
                <a:gd name="T3" fmla="*/ 11 h 159"/>
                <a:gd name="T4" fmla="*/ 21 w 34"/>
                <a:gd name="T5" fmla="*/ 20 h 159"/>
                <a:gd name="T6" fmla="*/ 14 w 34"/>
                <a:gd name="T7" fmla="*/ 4 h 159"/>
                <a:gd name="T8" fmla="*/ 33 w 34"/>
                <a:gd name="T9" fmla="*/ 40 h 159"/>
                <a:gd name="T10" fmla="*/ 32 w 34"/>
                <a:gd name="T11" fmla="*/ 39 h 159"/>
                <a:gd name="T12" fmla="*/ 27 w 34"/>
                <a:gd name="T13" fmla="*/ 30 h 159"/>
                <a:gd name="T14" fmla="*/ 29 w 34"/>
                <a:gd name="T15" fmla="*/ 29 h 159"/>
                <a:gd name="T16" fmla="*/ 27 w 34"/>
                <a:gd name="T17" fmla="*/ 28 h 159"/>
                <a:gd name="T18" fmla="*/ 26 w 34"/>
                <a:gd name="T19" fmla="*/ 22 h 159"/>
                <a:gd name="T20" fmla="*/ 19 w 34"/>
                <a:gd name="T21" fmla="*/ 23 h 159"/>
                <a:gd name="T22" fmla="*/ 18 w 34"/>
                <a:gd name="T23" fmla="*/ 28 h 159"/>
                <a:gd name="T24" fmla="*/ 18 w 34"/>
                <a:gd name="T25" fmla="*/ 30 h 159"/>
                <a:gd name="T26" fmla="*/ 19 w 34"/>
                <a:gd name="T27" fmla="*/ 32 h 159"/>
                <a:gd name="T28" fmla="*/ 15 w 34"/>
                <a:gd name="T29" fmla="*/ 40 h 159"/>
                <a:gd name="T30" fmla="*/ 13 w 34"/>
                <a:gd name="T31" fmla="*/ 41 h 159"/>
                <a:gd name="T32" fmla="*/ 33 w 34"/>
                <a:gd name="T33" fmla="*/ 42 h 159"/>
                <a:gd name="T34" fmla="*/ 33 w 34"/>
                <a:gd name="T35" fmla="*/ 40 h 159"/>
                <a:gd name="T36" fmla="*/ 10 w 34"/>
                <a:gd name="T37" fmla="*/ 62 h 159"/>
                <a:gd name="T38" fmla="*/ 8 w 34"/>
                <a:gd name="T39" fmla="*/ 58 h 159"/>
                <a:gd name="T40" fmla="*/ 3 w 34"/>
                <a:gd name="T41" fmla="*/ 13 h 159"/>
                <a:gd name="T42" fmla="*/ 1 w 34"/>
                <a:gd name="T43" fmla="*/ 62 h 159"/>
                <a:gd name="T44" fmla="*/ 0 w 34"/>
                <a:gd name="T45" fmla="*/ 62 h 159"/>
                <a:gd name="T46" fmla="*/ 0 w 34"/>
                <a:gd name="T47" fmla="*/ 63 h 159"/>
                <a:gd name="T48" fmla="*/ 0 w 34"/>
                <a:gd name="T49" fmla="*/ 63 h 159"/>
                <a:gd name="T50" fmla="*/ 1 w 34"/>
                <a:gd name="T51" fmla="*/ 64 h 159"/>
                <a:gd name="T52" fmla="*/ 3 w 34"/>
                <a:gd name="T53" fmla="*/ 132 h 159"/>
                <a:gd name="T54" fmla="*/ 0 w 34"/>
                <a:gd name="T55" fmla="*/ 159 h 159"/>
                <a:gd name="T56" fmla="*/ 8 w 34"/>
                <a:gd name="T57" fmla="*/ 159 h 159"/>
                <a:gd name="T58" fmla="*/ 11 w 34"/>
                <a:gd name="T59" fmla="*/ 132 h 159"/>
                <a:gd name="T60" fmla="*/ 8 w 34"/>
                <a:gd name="T61" fmla="*/ 68 h 159"/>
                <a:gd name="T62" fmla="*/ 10 w 34"/>
                <a:gd name="T63" fmla="*/ 63 h 159"/>
                <a:gd name="T64" fmla="*/ 11 w 34"/>
                <a:gd name="T65" fmla="*/ 63 h 159"/>
                <a:gd name="T66" fmla="*/ 11 w 34"/>
                <a:gd name="T67" fmla="*/ 63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159">
                  <a:moveTo>
                    <a:pt x="8" y="11"/>
                  </a:moveTo>
                  <a:cubicBezTo>
                    <a:pt x="3" y="11"/>
                    <a:pt x="3" y="11"/>
                    <a:pt x="3" y="11"/>
                  </a:cubicBezTo>
                  <a:cubicBezTo>
                    <a:pt x="3" y="5"/>
                    <a:pt x="8" y="0"/>
                    <a:pt x="14" y="0"/>
                  </a:cubicBezTo>
                  <a:cubicBezTo>
                    <a:pt x="20" y="0"/>
                    <a:pt x="25" y="5"/>
                    <a:pt x="25" y="11"/>
                  </a:cubicBezTo>
                  <a:cubicBezTo>
                    <a:pt x="25" y="20"/>
                    <a:pt x="25" y="20"/>
                    <a:pt x="25" y="20"/>
                  </a:cubicBezTo>
                  <a:cubicBezTo>
                    <a:pt x="21" y="20"/>
                    <a:pt x="21" y="20"/>
                    <a:pt x="21" y="20"/>
                  </a:cubicBezTo>
                  <a:cubicBezTo>
                    <a:pt x="21" y="11"/>
                    <a:pt x="21" y="11"/>
                    <a:pt x="21" y="11"/>
                  </a:cubicBezTo>
                  <a:cubicBezTo>
                    <a:pt x="21" y="7"/>
                    <a:pt x="18" y="4"/>
                    <a:pt x="14" y="4"/>
                  </a:cubicBezTo>
                  <a:cubicBezTo>
                    <a:pt x="11" y="4"/>
                    <a:pt x="8" y="7"/>
                    <a:pt x="8" y="11"/>
                  </a:cubicBezTo>
                  <a:close/>
                  <a:moveTo>
                    <a:pt x="33" y="40"/>
                  </a:moveTo>
                  <a:cubicBezTo>
                    <a:pt x="32" y="40"/>
                    <a:pt x="32" y="40"/>
                    <a:pt x="32" y="40"/>
                  </a:cubicBezTo>
                  <a:cubicBezTo>
                    <a:pt x="32" y="39"/>
                    <a:pt x="32" y="39"/>
                    <a:pt x="32" y="39"/>
                  </a:cubicBezTo>
                  <a:cubicBezTo>
                    <a:pt x="29" y="38"/>
                    <a:pt x="27" y="35"/>
                    <a:pt x="27" y="32"/>
                  </a:cubicBezTo>
                  <a:cubicBezTo>
                    <a:pt x="27" y="30"/>
                    <a:pt x="27" y="30"/>
                    <a:pt x="27" y="30"/>
                  </a:cubicBezTo>
                  <a:cubicBezTo>
                    <a:pt x="28" y="30"/>
                    <a:pt x="28" y="30"/>
                    <a:pt x="28" y="30"/>
                  </a:cubicBezTo>
                  <a:cubicBezTo>
                    <a:pt x="29" y="30"/>
                    <a:pt x="29" y="30"/>
                    <a:pt x="29" y="29"/>
                  </a:cubicBezTo>
                  <a:cubicBezTo>
                    <a:pt x="29" y="29"/>
                    <a:pt x="29" y="28"/>
                    <a:pt x="28" y="28"/>
                  </a:cubicBezTo>
                  <a:cubicBezTo>
                    <a:pt x="27" y="28"/>
                    <a:pt x="27" y="28"/>
                    <a:pt x="27" y="28"/>
                  </a:cubicBezTo>
                  <a:cubicBezTo>
                    <a:pt x="27" y="23"/>
                    <a:pt x="27" y="23"/>
                    <a:pt x="27" y="23"/>
                  </a:cubicBezTo>
                  <a:cubicBezTo>
                    <a:pt x="27" y="22"/>
                    <a:pt x="27" y="22"/>
                    <a:pt x="26" y="22"/>
                  </a:cubicBezTo>
                  <a:cubicBezTo>
                    <a:pt x="21" y="22"/>
                    <a:pt x="21" y="22"/>
                    <a:pt x="21" y="22"/>
                  </a:cubicBezTo>
                  <a:cubicBezTo>
                    <a:pt x="20" y="22"/>
                    <a:pt x="19" y="22"/>
                    <a:pt x="19" y="23"/>
                  </a:cubicBezTo>
                  <a:cubicBezTo>
                    <a:pt x="19" y="28"/>
                    <a:pt x="19" y="28"/>
                    <a:pt x="19" y="28"/>
                  </a:cubicBezTo>
                  <a:cubicBezTo>
                    <a:pt x="18" y="28"/>
                    <a:pt x="18" y="28"/>
                    <a:pt x="18" y="28"/>
                  </a:cubicBezTo>
                  <a:cubicBezTo>
                    <a:pt x="18" y="28"/>
                    <a:pt x="17" y="29"/>
                    <a:pt x="17" y="29"/>
                  </a:cubicBezTo>
                  <a:cubicBezTo>
                    <a:pt x="17" y="30"/>
                    <a:pt x="18" y="30"/>
                    <a:pt x="18" y="30"/>
                  </a:cubicBezTo>
                  <a:cubicBezTo>
                    <a:pt x="19" y="30"/>
                    <a:pt x="19" y="30"/>
                    <a:pt x="19" y="30"/>
                  </a:cubicBezTo>
                  <a:cubicBezTo>
                    <a:pt x="19" y="32"/>
                    <a:pt x="19" y="32"/>
                    <a:pt x="19" y="32"/>
                  </a:cubicBezTo>
                  <a:cubicBezTo>
                    <a:pt x="19" y="35"/>
                    <a:pt x="17" y="38"/>
                    <a:pt x="15" y="39"/>
                  </a:cubicBezTo>
                  <a:cubicBezTo>
                    <a:pt x="15" y="40"/>
                    <a:pt x="15" y="40"/>
                    <a:pt x="15" y="40"/>
                  </a:cubicBezTo>
                  <a:cubicBezTo>
                    <a:pt x="14" y="40"/>
                    <a:pt x="14" y="40"/>
                    <a:pt x="14" y="40"/>
                  </a:cubicBezTo>
                  <a:cubicBezTo>
                    <a:pt x="13" y="40"/>
                    <a:pt x="13" y="41"/>
                    <a:pt x="13" y="41"/>
                  </a:cubicBezTo>
                  <a:cubicBezTo>
                    <a:pt x="13" y="42"/>
                    <a:pt x="13" y="42"/>
                    <a:pt x="14" y="42"/>
                  </a:cubicBezTo>
                  <a:cubicBezTo>
                    <a:pt x="33" y="42"/>
                    <a:pt x="33" y="42"/>
                    <a:pt x="33" y="42"/>
                  </a:cubicBezTo>
                  <a:cubicBezTo>
                    <a:pt x="33" y="42"/>
                    <a:pt x="34" y="42"/>
                    <a:pt x="34" y="41"/>
                  </a:cubicBezTo>
                  <a:cubicBezTo>
                    <a:pt x="34" y="41"/>
                    <a:pt x="33" y="40"/>
                    <a:pt x="33" y="40"/>
                  </a:cubicBezTo>
                  <a:close/>
                  <a:moveTo>
                    <a:pt x="10" y="62"/>
                  </a:moveTo>
                  <a:cubicBezTo>
                    <a:pt x="10" y="62"/>
                    <a:pt x="10" y="62"/>
                    <a:pt x="10" y="62"/>
                  </a:cubicBezTo>
                  <a:cubicBezTo>
                    <a:pt x="10" y="62"/>
                    <a:pt x="10" y="62"/>
                    <a:pt x="10" y="62"/>
                  </a:cubicBezTo>
                  <a:cubicBezTo>
                    <a:pt x="9" y="61"/>
                    <a:pt x="8" y="60"/>
                    <a:pt x="8" y="58"/>
                  </a:cubicBezTo>
                  <a:cubicBezTo>
                    <a:pt x="8" y="13"/>
                    <a:pt x="8" y="13"/>
                    <a:pt x="8" y="13"/>
                  </a:cubicBezTo>
                  <a:cubicBezTo>
                    <a:pt x="3" y="13"/>
                    <a:pt x="3" y="13"/>
                    <a:pt x="3" y="13"/>
                  </a:cubicBezTo>
                  <a:cubicBezTo>
                    <a:pt x="3" y="58"/>
                    <a:pt x="3" y="58"/>
                    <a:pt x="3" y="58"/>
                  </a:cubicBezTo>
                  <a:cubicBezTo>
                    <a:pt x="3" y="60"/>
                    <a:pt x="2" y="61"/>
                    <a:pt x="1" y="62"/>
                  </a:cubicBezTo>
                  <a:cubicBezTo>
                    <a:pt x="1" y="62"/>
                    <a:pt x="1" y="62"/>
                    <a:pt x="1" y="62"/>
                  </a:cubicBezTo>
                  <a:cubicBezTo>
                    <a:pt x="0" y="62"/>
                    <a:pt x="0" y="62"/>
                    <a:pt x="0" y="62"/>
                  </a:cubicBezTo>
                  <a:cubicBezTo>
                    <a:pt x="0" y="63"/>
                    <a:pt x="0" y="63"/>
                    <a:pt x="0" y="63"/>
                  </a:cubicBezTo>
                  <a:cubicBezTo>
                    <a:pt x="0" y="63"/>
                    <a:pt x="0" y="63"/>
                    <a:pt x="0" y="63"/>
                  </a:cubicBezTo>
                  <a:cubicBezTo>
                    <a:pt x="0" y="63"/>
                    <a:pt x="0" y="63"/>
                    <a:pt x="0" y="63"/>
                  </a:cubicBezTo>
                  <a:cubicBezTo>
                    <a:pt x="0" y="63"/>
                    <a:pt x="0" y="63"/>
                    <a:pt x="0" y="63"/>
                  </a:cubicBezTo>
                  <a:cubicBezTo>
                    <a:pt x="1" y="63"/>
                    <a:pt x="1" y="63"/>
                    <a:pt x="1" y="63"/>
                  </a:cubicBezTo>
                  <a:cubicBezTo>
                    <a:pt x="1" y="64"/>
                    <a:pt x="1" y="64"/>
                    <a:pt x="1" y="64"/>
                  </a:cubicBezTo>
                  <a:cubicBezTo>
                    <a:pt x="2" y="65"/>
                    <a:pt x="3" y="66"/>
                    <a:pt x="3" y="67"/>
                  </a:cubicBezTo>
                  <a:cubicBezTo>
                    <a:pt x="3" y="132"/>
                    <a:pt x="3" y="132"/>
                    <a:pt x="3" y="132"/>
                  </a:cubicBezTo>
                  <a:cubicBezTo>
                    <a:pt x="0" y="132"/>
                    <a:pt x="0" y="132"/>
                    <a:pt x="0" y="132"/>
                  </a:cubicBezTo>
                  <a:cubicBezTo>
                    <a:pt x="0" y="159"/>
                    <a:pt x="0" y="159"/>
                    <a:pt x="0" y="159"/>
                  </a:cubicBezTo>
                  <a:cubicBezTo>
                    <a:pt x="3" y="159"/>
                    <a:pt x="3" y="159"/>
                    <a:pt x="3" y="159"/>
                  </a:cubicBezTo>
                  <a:cubicBezTo>
                    <a:pt x="8" y="159"/>
                    <a:pt x="8" y="159"/>
                    <a:pt x="8" y="159"/>
                  </a:cubicBezTo>
                  <a:cubicBezTo>
                    <a:pt x="11" y="159"/>
                    <a:pt x="11" y="159"/>
                    <a:pt x="11" y="159"/>
                  </a:cubicBezTo>
                  <a:cubicBezTo>
                    <a:pt x="11" y="132"/>
                    <a:pt x="11" y="132"/>
                    <a:pt x="11" y="132"/>
                  </a:cubicBezTo>
                  <a:cubicBezTo>
                    <a:pt x="8" y="132"/>
                    <a:pt x="8" y="132"/>
                    <a:pt x="8" y="132"/>
                  </a:cubicBezTo>
                  <a:cubicBezTo>
                    <a:pt x="8" y="68"/>
                    <a:pt x="8" y="68"/>
                    <a:pt x="8" y="68"/>
                  </a:cubicBezTo>
                  <a:cubicBezTo>
                    <a:pt x="8" y="66"/>
                    <a:pt x="8" y="65"/>
                    <a:pt x="10" y="64"/>
                  </a:cubicBezTo>
                  <a:cubicBezTo>
                    <a:pt x="10" y="63"/>
                    <a:pt x="10" y="63"/>
                    <a:pt x="10" y="63"/>
                  </a:cubicBezTo>
                  <a:cubicBezTo>
                    <a:pt x="10" y="63"/>
                    <a:pt x="10" y="63"/>
                    <a:pt x="10" y="63"/>
                  </a:cubicBezTo>
                  <a:cubicBezTo>
                    <a:pt x="11" y="63"/>
                    <a:pt x="11" y="63"/>
                    <a:pt x="11" y="63"/>
                  </a:cubicBezTo>
                  <a:cubicBezTo>
                    <a:pt x="11" y="63"/>
                    <a:pt x="11" y="63"/>
                    <a:pt x="11" y="63"/>
                  </a:cubicBezTo>
                  <a:cubicBezTo>
                    <a:pt x="11" y="63"/>
                    <a:pt x="11" y="63"/>
                    <a:pt x="11" y="63"/>
                  </a:cubicBezTo>
                  <a:lnTo>
                    <a:pt x="10" y="62"/>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 name="Group 16"/>
          <p:cNvGrpSpPr/>
          <p:nvPr/>
        </p:nvGrpSpPr>
        <p:grpSpPr>
          <a:xfrm>
            <a:off x="4319620" y="5894584"/>
            <a:ext cx="1549985" cy="955797"/>
            <a:chOff x="271463" y="3902076"/>
            <a:chExt cx="1544638" cy="952500"/>
          </a:xfrm>
        </p:grpSpPr>
        <p:sp>
          <p:nvSpPr>
            <p:cNvPr id="117"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8"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0"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4"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5"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6"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7"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8"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9"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1" name="Group 259"/>
          <p:cNvGrpSpPr/>
          <p:nvPr/>
        </p:nvGrpSpPr>
        <p:grpSpPr>
          <a:xfrm>
            <a:off x="6203469" y="2824439"/>
            <a:ext cx="2298030" cy="4025942"/>
            <a:chOff x="6049963" y="5249863"/>
            <a:chExt cx="415925" cy="728663"/>
          </a:xfrm>
        </p:grpSpPr>
        <p:sp>
          <p:nvSpPr>
            <p:cNvPr id="74" name="Rectangle 382"/>
            <p:cNvSpPr>
              <a:spLocks noChangeArrowheads="1"/>
            </p:cNvSpPr>
            <p:nvPr/>
          </p:nvSpPr>
          <p:spPr bwMode="auto">
            <a:xfrm>
              <a:off x="6049966" y="5746750"/>
              <a:ext cx="292100" cy="231775"/>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5" name="Freeform 383"/>
            <p:cNvSpPr/>
            <p:nvPr/>
          </p:nvSpPr>
          <p:spPr bwMode="auto">
            <a:xfrm>
              <a:off x="6216650" y="5326063"/>
              <a:ext cx="249238" cy="652463"/>
            </a:xfrm>
            <a:custGeom>
              <a:gdLst>
                <a:gd name="T0" fmla="*/ 0 w 157"/>
                <a:gd name="T1" fmla="*/ 0 h 411"/>
                <a:gd name="T2" fmla="*/ 157 w 157"/>
                <a:gd name="T3" fmla="*/ 0 h 411"/>
                <a:gd name="T4" fmla="*/ 157 w 157"/>
                <a:gd name="T5" fmla="*/ 411 h 411"/>
                <a:gd name="T6" fmla="*/ 0 w 157"/>
                <a:gd name="T7" fmla="*/ 411 h 411"/>
                <a:gd name="T8" fmla="*/ 0 w 157"/>
                <a:gd name="T9" fmla="*/ 268 h 411"/>
                <a:gd name="T10" fmla="*/ 0 w 157"/>
                <a:gd name="T11" fmla="*/ 0 h 411"/>
              </a:gdLst>
              <a:cxnLst>
                <a:cxn ang="0">
                  <a:pos x="T0" y="T1"/>
                </a:cxn>
                <a:cxn ang="0">
                  <a:pos x="T2" y="T3"/>
                </a:cxn>
                <a:cxn ang="0">
                  <a:pos x="T4" y="T5"/>
                </a:cxn>
                <a:cxn ang="0">
                  <a:pos x="T6" y="T7"/>
                </a:cxn>
                <a:cxn ang="0">
                  <a:pos x="T8" y="T9"/>
                </a:cxn>
                <a:cxn ang="0">
                  <a:pos x="T10" y="T11"/>
                </a:cxn>
              </a:cxnLst>
              <a:rect l="0" t="0" r="r" b="b"/>
              <a:pathLst>
                <a:path w="157" h="411">
                  <a:moveTo>
                    <a:pt x="0" y="0"/>
                  </a:moveTo>
                  <a:lnTo>
                    <a:pt x="157" y="0"/>
                  </a:lnTo>
                  <a:lnTo>
                    <a:pt x="157" y="411"/>
                  </a:lnTo>
                  <a:lnTo>
                    <a:pt x="0" y="411"/>
                  </a:lnTo>
                  <a:lnTo>
                    <a:pt x="0" y="268"/>
                  </a:lnTo>
                  <a:lnTo>
                    <a:pt x="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384"/>
            <p:cNvSpPr/>
            <p:nvPr/>
          </p:nvSpPr>
          <p:spPr bwMode="auto">
            <a:xfrm>
              <a:off x="6049963" y="5751513"/>
              <a:ext cx="166688" cy="227013"/>
            </a:xfrm>
            <a:custGeom>
              <a:gdLst>
                <a:gd name="T0" fmla="*/ 0 w 105"/>
                <a:gd name="T1" fmla="*/ 143 h 143"/>
                <a:gd name="T2" fmla="*/ 105 w 105"/>
                <a:gd name="T3" fmla="*/ 143 h 143"/>
                <a:gd name="T4" fmla="*/ 105 w 105"/>
                <a:gd name="T5" fmla="*/ 0 h 143"/>
                <a:gd name="T6" fmla="*/ 0 w 105"/>
                <a:gd name="T7" fmla="*/ 143 h 143"/>
              </a:gdLst>
              <a:cxnLst>
                <a:cxn ang="0">
                  <a:pos x="T0" y="T1"/>
                </a:cxn>
                <a:cxn ang="0">
                  <a:pos x="T2" y="T3"/>
                </a:cxn>
                <a:cxn ang="0">
                  <a:pos x="T4" y="T5"/>
                </a:cxn>
                <a:cxn ang="0">
                  <a:pos x="T6" y="T7"/>
                </a:cxn>
              </a:cxnLst>
              <a:rect l="0" t="0" r="r" b="b"/>
              <a:pathLst>
                <a:path w="105" h="143">
                  <a:moveTo>
                    <a:pt x="0" y="143"/>
                  </a:moveTo>
                  <a:lnTo>
                    <a:pt x="105" y="143"/>
                  </a:lnTo>
                  <a:lnTo>
                    <a:pt x="105" y="0"/>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Rectangle 385"/>
            <p:cNvSpPr>
              <a:spLocks noChangeArrowheads="1"/>
            </p:cNvSpPr>
            <p:nvPr/>
          </p:nvSpPr>
          <p:spPr bwMode="auto">
            <a:xfrm>
              <a:off x="6302375"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Rectangle 386"/>
            <p:cNvSpPr>
              <a:spLocks noChangeArrowheads="1"/>
            </p:cNvSpPr>
            <p:nvPr/>
          </p:nvSpPr>
          <p:spPr bwMode="auto">
            <a:xfrm>
              <a:off x="6354763"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9" name="Rectangle 387"/>
            <p:cNvSpPr>
              <a:spLocks noChangeArrowheads="1"/>
            </p:cNvSpPr>
            <p:nvPr/>
          </p:nvSpPr>
          <p:spPr bwMode="auto">
            <a:xfrm>
              <a:off x="6354763" y="544353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0" name="Rectangle 388"/>
            <p:cNvSpPr>
              <a:spLocks noChangeArrowheads="1"/>
            </p:cNvSpPr>
            <p:nvPr/>
          </p:nvSpPr>
          <p:spPr bwMode="auto">
            <a:xfrm>
              <a:off x="6248400" y="55133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1" name="Rectangle 389"/>
            <p:cNvSpPr>
              <a:spLocks noChangeArrowheads="1"/>
            </p:cNvSpPr>
            <p:nvPr/>
          </p:nvSpPr>
          <p:spPr bwMode="auto">
            <a:xfrm>
              <a:off x="6302375"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2" name="Rectangle 390"/>
            <p:cNvSpPr>
              <a:spLocks noChangeArrowheads="1"/>
            </p:cNvSpPr>
            <p:nvPr/>
          </p:nvSpPr>
          <p:spPr bwMode="auto">
            <a:xfrm>
              <a:off x="6354763"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3" name="Rectangle 391"/>
            <p:cNvSpPr>
              <a:spLocks noChangeArrowheads="1"/>
            </p:cNvSpPr>
            <p:nvPr/>
          </p:nvSpPr>
          <p:spPr bwMode="auto">
            <a:xfrm>
              <a:off x="6354763" y="5651500"/>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4" name="Rectangle 392"/>
            <p:cNvSpPr>
              <a:spLocks noChangeArrowheads="1"/>
            </p:cNvSpPr>
            <p:nvPr/>
          </p:nvSpPr>
          <p:spPr bwMode="auto">
            <a:xfrm>
              <a:off x="6410325" y="5651500"/>
              <a:ext cx="23813"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5" name="Rectangle 393"/>
            <p:cNvSpPr>
              <a:spLocks noChangeArrowheads="1"/>
            </p:cNvSpPr>
            <p:nvPr/>
          </p:nvSpPr>
          <p:spPr bwMode="auto">
            <a:xfrm>
              <a:off x="6248400" y="5719763"/>
              <a:ext cx="26988"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6" name="Rectangle 394"/>
            <p:cNvSpPr>
              <a:spLocks noChangeArrowheads="1"/>
            </p:cNvSpPr>
            <p:nvPr/>
          </p:nvSpPr>
          <p:spPr bwMode="auto">
            <a:xfrm>
              <a:off x="6302375" y="5719763"/>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7" name="Rectangle 395"/>
            <p:cNvSpPr>
              <a:spLocks noChangeArrowheads="1"/>
            </p:cNvSpPr>
            <p:nvPr/>
          </p:nvSpPr>
          <p:spPr bwMode="auto">
            <a:xfrm>
              <a:off x="6248400" y="57927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8" name="Rectangle 396"/>
            <p:cNvSpPr>
              <a:spLocks noChangeArrowheads="1"/>
            </p:cNvSpPr>
            <p:nvPr/>
          </p:nvSpPr>
          <p:spPr bwMode="auto">
            <a:xfrm>
              <a:off x="6354763" y="579278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9" name="Rectangle 397"/>
            <p:cNvSpPr>
              <a:spLocks noChangeArrowheads="1"/>
            </p:cNvSpPr>
            <p:nvPr/>
          </p:nvSpPr>
          <p:spPr bwMode="auto">
            <a:xfrm>
              <a:off x="6067425" y="5792788"/>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0" name="Rectangle 398"/>
            <p:cNvSpPr>
              <a:spLocks noChangeArrowheads="1"/>
            </p:cNvSpPr>
            <p:nvPr/>
          </p:nvSpPr>
          <p:spPr bwMode="auto">
            <a:xfrm>
              <a:off x="6122988"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1" name="Rectangle 399"/>
            <p:cNvSpPr>
              <a:spLocks noChangeArrowheads="1"/>
            </p:cNvSpPr>
            <p:nvPr/>
          </p:nvSpPr>
          <p:spPr bwMode="auto">
            <a:xfrm>
              <a:off x="6302375" y="5861050"/>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2" name="Rectangle 400"/>
            <p:cNvSpPr>
              <a:spLocks noChangeArrowheads="1"/>
            </p:cNvSpPr>
            <p:nvPr/>
          </p:nvSpPr>
          <p:spPr bwMode="auto">
            <a:xfrm>
              <a:off x="6410325"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3" name="Rectangle 401"/>
            <p:cNvSpPr>
              <a:spLocks noChangeArrowheads="1"/>
            </p:cNvSpPr>
            <p:nvPr/>
          </p:nvSpPr>
          <p:spPr bwMode="auto">
            <a:xfrm>
              <a:off x="6354763" y="5281613"/>
              <a:ext cx="79375" cy="4445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4" name="Rectangle 402"/>
            <p:cNvSpPr>
              <a:spLocks noChangeArrowheads="1"/>
            </p:cNvSpPr>
            <p:nvPr/>
          </p:nvSpPr>
          <p:spPr bwMode="auto">
            <a:xfrm>
              <a:off x="6275388" y="5249863"/>
              <a:ext cx="14288" cy="7620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5" name="Rectangle 403"/>
            <p:cNvSpPr>
              <a:spLocks noChangeArrowheads="1"/>
            </p:cNvSpPr>
            <p:nvPr/>
          </p:nvSpPr>
          <p:spPr bwMode="auto">
            <a:xfrm>
              <a:off x="6248400" y="5375275"/>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6" name="Rectangle 404"/>
            <p:cNvSpPr>
              <a:spLocks noChangeArrowheads="1"/>
            </p:cNvSpPr>
            <p:nvPr/>
          </p:nvSpPr>
          <p:spPr bwMode="auto">
            <a:xfrm>
              <a:off x="6410325" y="5375275"/>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7" name="Rectangle 405"/>
            <p:cNvSpPr>
              <a:spLocks noChangeArrowheads="1"/>
            </p:cNvSpPr>
            <p:nvPr/>
          </p:nvSpPr>
          <p:spPr bwMode="auto">
            <a:xfrm>
              <a:off x="6248400" y="5443538"/>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8" name="Rectangle 407"/>
            <p:cNvSpPr>
              <a:spLocks noChangeArrowheads="1"/>
            </p:cNvSpPr>
            <p:nvPr/>
          </p:nvSpPr>
          <p:spPr bwMode="auto">
            <a:xfrm>
              <a:off x="6302375" y="544353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9" name="Rectangle 408"/>
            <p:cNvSpPr>
              <a:spLocks noChangeArrowheads="1"/>
            </p:cNvSpPr>
            <p:nvPr/>
          </p:nvSpPr>
          <p:spPr bwMode="auto">
            <a:xfrm>
              <a:off x="6410325" y="544353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0" name="Rectangle 409"/>
            <p:cNvSpPr>
              <a:spLocks noChangeArrowheads="1"/>
            </p:cNvSpPr>
            <p:nvPr/>
          </p:nvSpPr>
          <p:spPr bwMode="auto">
            <a:xfrm>
              <a:off x="6302375"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1" name="Rectangle 410"/>
            <p:cNvSpPr>
              <a:spLocks noChangeArrowheads="1"/>
            </p:cNvSpPr>
            <p:nvPr/>
          </p:nvSpPr>
          <p:spPr bwMode="auto">
            <a:xfrm>
              <a:off x="6354763"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2" name="Rectangle 411"/>
            <p:cNvSpPr>
              <a:spLocks noChangeArrowheads="1"/>
            </p:cNvSpPr>
            <p:nvPr/>
          </p:nvSpPr>
          <p:spPr bwMode="auto">
            <a:xfrm>
              <a:off x="6410325" y="55133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3" name="Rectangle 412"/>
            <p:cNvSpPr>
              <a:spLocks noChangeArrowheads="1"/>
            </p:cNvSpPr>
            <p:nvPr/>
          </p:nvSpPr>
          <p:spPr bwMode="auto">
            <a:xfrm>
              <a:off x="6248400" y="5581651"/>
              <a:ext cx="26988"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4" name="Rectangle 413"/>
            <p:cNvSpPr>
              <a:spLocks noChangeArrowheads="1"/>
            </p:cNvSpPr>
            <p:nvPr/>
          </p:nvSpPr>
          <p:spPr bwMode="auto">
            <a:xfrm>
              <a:off x="6410325" y="5581651"/>
              <a:ext cx="23813"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5" name="Rectangle 414"/>
            <p:cNvSpPr>
              <a:spLocks noChangeArrowheads="1"/>
            </p:cNvSpPr>
            <p:nvPr/>
          </p:nvSpPr>
          <p:spPr bwMode="auto">
            <a:xfrm>
              <a:off x="6248400" y="5651501"/>
              <a:ext cx="26988"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6" name="Rectangle 415"/>
            <p:cNvSpPr>
              <a:spLocks noChangeArrowheads="1"/>
            </p:cNvSpPr>
            <p:nvPr/>
          </p:nvSpPr>
          <p:spPr bwMode="auto">
            <a:xfrm>
              <a:off x="6302375" y="5651501"/>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7" name="Rectangle 416"/>
            <p:cNvSpPr>
              <a:spLocks noChangeArrowheads="1"/>
            </p:cNvSpPr>
            <p:nvPr/>
          </p:nvSpPr>
          <p:spPr bwMode="auto">
            <a:xfrm>
              <a:off x="6354763" y="5719763"/>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8" name="Rectangle 417"/>
            <p:cNvSpPr>
              <a:spLocks noChangeArrowheads="1"/>
            </p:cNvSpPr>
            <p:nvPr/>
          </p:nvSpPr>
          <p:spPr bwMode="auto">
            <a:xfrm>
              <a:off x="6410325" y="5719763"/>
              <a:ext cx="23813"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9" name="Rectangle 418"/>
            <p:cNvSpPr>
              <a:spLocks noChangeArrowheads="1"/>
            </p:cNvSpPr>
            <p:nvPr/>
          </p:nvSpPr>
          <p:spPr bwMode="auto">
            <a:xfrm>
              <a:off x="6302375" y="57927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0" name="Rectangle 419"/>
            <p:cNvSpPr>
              <a:spLocks noChangeArrowheads="1"/>
            </p:cNvSpPr>
            <p:nvPr/>
          </p:nvSpPr>
          <p:spPr bwMode="auto">
            <a:xfrm>
              <a:off x="641032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1" name="Rectangle 420"/>
            <p:cNvSpPr>
              <a:spLocks noChangeArrowheads="1"/>
            </p:cNvSpPr>
            <p:nvPr/>
          </p:nvSpPr>
          <p:spPr bwMode="auto">
            <a:xfrm>
              <a:off x="6122988"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2" name="Rectangle 421"/>
            <p:cNvSpPr>
              <a:spLocks noChangeArrowheads="1"/>
            </p:cNvSpPr>
            <p:nvPr/>
          </p:nvSpPr>
          <p:spPr bwMode="auto">
            <a:xfrm>
              <a:off x="617537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3" name="Rectangle 422"/>
            <p:cNvSpPr>
              <a:spLocks noChangeArrowheads="1"/>
            </p:cNvSpPr>
            <p:nvPr/>
          </p:nvSpPr>
          <p:spPr bwMode="auto">
            <a:xfrm>
              <a:off x="606742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4" name="Rectangle 423"/>
            <p:cNvSpPr>
              <a:spLocks noChangeArrowheads="1"/>
            </p:cNvSpPr>
            <p:nvPr/>
          </p:nvSpPr>
          <p:spPr bwMode="auto">
            <a:xfrm>
              <a:off x="617537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5" name="Rectangle 424"/>
            <p:cNvSpPr>
              <a:spLocks noChangeArrowheads="1"/>
            </p:cNvSpPr>
            <p:nvPr/>
          </p:nvSpPr>
          <p:spPr bwMode="auto">
            <a:xfrm>
              <a:off x="6248400" y="5861051"/>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6" name="Rectangle 425"/>
            <p:cNvSpPr>
              <a:spLocks noChangeArrowheads="1"/>
            </p:cNvSpPr>
            <p:nvPr/>
          </p:nvSpPr>
          <p:spPr bwMode="auto">
            <a:xfrm>
              <a:off x="6354763" y="5861051"/>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nvGrpSpPr>
          <p:cNvPr id="16" name="Group 16"/>
          <p:cNvGrpSpPr/>
          <p:nvPr/>
        </p:nvGrpSpPr>
        <p:grpSpPr>
          <a:xfrm flipH="1">
            <a:off x="2188964" y="5662850"/>
            <a:ext cx="1925781" cy="1187531"/>
            <a:chOff x="271463" y="3902076"/>
            <a:chExt cx="1544638" cy="952500"/>
          </a:xfrm>
        </p:grpSpPr>
        <p:sp>
          <p:nvSpPr>
            <p:cNvPr id="50"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7" name="Group 265"/>
          <p:cNvGrpSpPr/>
          <p:nvPr/>
        </p:nvGrpSpPr>
        <p:grpSpPr>
          <a:xfrm>
            <a:off x="909441" y="5947899"/>
            <a:ext cx="1685986" cy="902482"/>
            <a:chOff x="4729163" y="1395413"/>
            <a:chExt cx="922337" cy="493713"/>
          </a:xfrm>
        </p:grpSpPr>
        <p:sp>
          <p:nvSpPr>
            <p:cNvPr id="19" name="Rectangle 558"/>
            <p:cNvSpPr>
              <a:spLocks noChangeArrowheads="1"/>
            </p:cNvSpPr>
            <p:nvPr/>
          </p:nvSpPr>
          <p:spPr bwMode="auto">
            <a:xfrm>
              <a:off x="4805363" y="1662113"/>
              <a:ext cx="766763" cy="141288"/>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0" name="Freeform 559"/>
            <p:cNvSpPr/>
            <p:nvPr/>
          </p:nvSpPr>
          <p:spPr bwMode="auto">
            <a:xfrm>
              <a:off x="4729163" y="1450976"/>
              <a:ext cx="904875" cy="352425"/>
            </a:xfrm>
            <a:custGeom>
              <a:gdLst>
                <a:gd name="T0" fmla="*/ 228 w 261"/>
                <a:gd name="T1" fmla="*/ 0 h 102"/>
                <a:gd name="T2" fmla="*/ 125 w 261"/>
                <a:gd name="T3" fmla="*/ 0 h 102"/>
                <a:gd name="T4" fmla="*/ 86 w 261"/>
                <a:gd name="T5" fmla="*/ 41 h 102"/>
                <a:gd name="T6" fmla="*/ 7 w 261"/>
                <a:gd name="T7" fmla="*/ 61 h 102"/>
                <a:gd name="T8" fmla="*/ 7 w 261"/>
                <a:gd name="T9" fmla="*/ 102 h 102"/>
                <a:gd name="T10" fmla="*/ 26 w 261"/>
                <a:gd name="T11" fmla="*/ 102 h 102"/>
                <a:gd name="T12" fmla="*/ 55 w 261"/>
                <a:gd name="T13" fmla="*/ 73 h 102"/>
                <a:gd name="T14" fmla="*/ 85 w 261"/>
                <a:gd name="T15" fmla="*/ 102 h 102"/>
                <a:gd name="T16" fmla="*/ 178 w 261"/>
                <a:gd name="T17" fmla="*/ 102 h 102"/>
                <a:gd name="T18" fmla="*/ 207 w 261"/>
                <a:gd name="T19" fmla="*/ 73 h 102"/>
                <a:gd name="T20" fmla="*/ 236 w 261"/>
                <a:gd name="T21" fmla="*/ 102 h 102"/>
                <a:gd name="T22" fmla="*/ 261 w 261"/>
                <a:gd name="T23" fmla="*/ 102 h 102"/>
                <a:gd name="T24" fmla="*/ 260 w 261"/>
                <a:gd name="T25" fmla="*/ 89 h 102"/>
                <a:gd name="T26" fmla="*/ 228 w 261"/>
                <a:gd name="T27" fmla="*/ 0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102">
                  <a:moveTo>
                    <a:pt x="228" y="0"/>
                  </a:moveTo>
                  <a:cubicBezTo>
                    <a:pt x="125" y="0"/>
                    <a:pt x="125" y="0"/>
                    <a:pt x="125" y="0"/>
                  </a:cubicBezTo>
                  <a:cubicBezTo>
                    <a:pt x="119" y="0"/>
                    <a:pt x="98" y="18"/>
                    <a:pt x="86" y="41"/>
                  </a:cubicBezTo>
                  <a:cubicBezTo>
                    <a:pt x="69" y="43"/>
                    <a:pt x="24" y="48"/>
                    <a:pt x="7" y="61"/>
                  </a:cubicBezTo>
                  <a:cubicBezTo>
                    <a:pt x="0" y="83"/>
                    <a:pt x="7" y="102"/>
                    <a:pt x="7" y="102"/>
                  </a:cubicBezTo>
                  <a:cubicBezTo>
                    <a:pt x="26" y="102"/>
                    <a:pt x="26" y="102"/>
                    <a:pt x="26" y="102"/>
                  </a:cubicBezTo>
                  <a:cubicBezTo>
                    <a:pt x="26" y="86"/>
                    <a:pt x="39" y="73"/>
                    <a:pt x="55" y="73"/>
                  </a:cubicBezTo>
                  <a:cubicBezTo>
                    <a:pt x="72" y="73"/>
                    <a:pt x="85" y="86"/>
                    <a:pt x="85" y="102"/>
                  </a:cubicBezTo>
                  <a:cubicBezTo>
                    <a:pt x="178" y="102"/>
                    <a:pt x="178" y="102"/>
                    <a:pt x="178" y="102"/>
                  </a:cubicBezTo>
                  <a:cubicBezTo>
                    <a:pt x="178" y="86"/>
                    <a:pt x="191" y="73"/>
                    <a:pt x="207" y="73"/>
                  </a:cubicBezTo>
                  <a:cubicBezTo>
                    <a:pt x="223" y="73"/>
                    <a:pt x="236" y="86"/>
                    <a:pt x="236" y="102"/>
                  </a:cubicBezTo>
                  <a:cubicBezTo>
                    <a:pt x="261" y="102"/>
                    <a:pt x="261" y="102"/>
                    <a:pt x="261" y="102"/>
                  </a:cubicBezTo>
                  <a:cubicBezTo>
                    <a:pt x="261" y="98"/>
                    <a:pt x="261" y="93"/>
                    <a:pt x="260" y="89"/>
                  </a:cubicBezTo>
                  <a:cubicBezTo>
                    <a:pt x="259" y="45"/>
                    <a:pt x="243" y="0"/>
                    <a:pt x="2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Oval 560"/>
            <p:cNvSpPr>
              <a:spLocks noChangeArrowheads="1"/>
            </p:cNvSpPr>
            <p:nvPr/>
          </p:nvSpPr>
          <p:spPr bwMode="auto">
            <a:xfrm>
              <a:off x="483393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 name="Oval 561"/>
            <p:cNvSpPr>
              <a:spLocks noChangeArrowheads="1"/>
            </p:cNvSpPr>
            <p:nvPr/>
          </p:nvSpPr>
          <p:spPr bwMode="auto">
            <a:xfrm>
              <a:off x="4864100" y="1747838"/>
              <a:ext cx="111125" cy="109538"/>
            </a:xfrm>
            <a:prstGeom prst="ellipse">
              <a:avLst/>
            </a:prstGeom>
            <a:solidFill>
              <a:srgbClr val="C2C2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Oval 562"/>
            <p:cNvSpPr>
              <a:spLocks noChangeArrowheads="1"/>
            </p:cNvSpPr>
            <p:nvPr/>
          </p:nvSpPr>
          <p:spPr bwMode="auto">
            <a:xfrm>
              <a:off x="4906963" y="1757363"/>
              <a:ext cx="26988"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Oval 563"/>
            <p:cNvSpPr>
              <a:spLocks noChangeArrowheads="1"/>
            </p:cNvSpPr>
            <p:nvPr/>
          </p:nvSpPr>
          <p:spPr bwMode="auto">
            <a:xfrm>
              <a:off x="4906963" y="1824038"/>
              <a:ext cx="26988"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564"/>
            <p:cNvSpPr/>
            <p:nvPr/>
          </p:nvSpPr>
          <p:spPr bwMode="auto">
            <a:xfrm>
              <a:off x="4875213" y="1771651"/>
              <a:ext cx="31750"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5"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565"/>
            <p:cNvSpPr/>
            <p:nvPr/>
          </p:nvSpPr>
          <p:spPr bwMode="auto">
            <a:xfrm>
              <a:off x="493395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1"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566"/>
            <p:cNvSpPr/>
            <p:nvPr/>
          </p:nvSpPr>
          <p:spPr bwMode="auto">
            <a:xfrm>
              <a:off x="4875213" y="1803401"/>
              <a:ext cx="31750"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3"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567"/>
            <p:cNvSpPr/>
            <p:nvPr/>
          </p:nvSpPr>
          <p:spPr bwMode="auto">
            <a:xfrm>
              <a:off x="4930775" y="1771651"/>
              <a:ext cx="34925" cy="31750"/>
            </a:xfrm>
            <a:custGeom>
              <a:gdLst>
                <a:gd name="T0" fmla="*/ 7 w 10"/>
                <a:gd name="T1" fmla="*/ 8 h 9"/>
                <a:gd name="T2" fmla="*/ 2 w 10"/>
                <a:gd name="T3" fmla="*/ 6 h 9"/>
                <a:gd name="T4" fmla="*/ 3 w 10"/>
                <a:gd name="T5" fmla="*/ 1 h 9"/>
                <a:gd name="T6" fmla="*/ 9 w 10"/>
                <a:gd name="T7" fmla="*/ 2 h 9"/>
                <a:gd name="T8" fmla="*/ 7 w 10"/>
                <a:gd name="T9" fmla="*/ 8 h 9"/>
              </a:gdLst>
              <a:cxnLst>
                <a:cxn ang="0">
                  <a:pos x="T0" y="T1"/>
                </a:cxn>
                <a:cxn ang="0">
                  <a:pos x="T2" y="T3"/>
                </a:cxn>
                <a:cxn ang="0">
                  <a:pos x="T4" y="T5"/>
                </a:cxn>
                <a:cxn ang="0">
                  <a:pos x="T6" y="T7"/>
                </a:cxn>
                <a:cxn ang="0">
                  <a:pos x="T8" y="T9"/>
                </a:cxn>
              </a:cxnLst>
              <a:rect l="0" t="0" r="r" b="b"/>
              <a:pathLst>
                <a:path w="10" h="9">
                  <a:moveTo>
                    <a:pt x="7" y="8"/>
                  </a:moveTo>
                  <a:cubicBezTo>
                    <a:pt x="5" y="9"/>
                    <a:pt x="3" y="8"/>
                    <a:pt x="2" y="6"/>
                  </a:cubicBezTo>
                  <a:cubicBezTo>
                    <a:pt x="0" y="5"/>
                    <a:pt x="1" y="2"/>
                    <a:pt x="3" y="1"/>
                  </a:cubicBezTo>
                  <a:cubicBezTo>
                    <a:pt x="5" y="0"/>
                    <a:pt x="7" y="0"/>
                    <a:pt x="9" y="2"/>
                  </a:cubicBezTo>
                  <a:cubicBezTo>
                    <a:pt x="10"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Oval 568"/>
            <p:cNvSpPr>
              <a:spLocks noChangeArrowheads="1"/>
            </p:cNvSpPr>
            <p:nvPr/>
          </p:nvSpPr>
          <p:spPr bwMode="auto">
            <a:xfrm>
              <a:off x="536098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Oval 569"/>
            <p:cNvSpPr>
              <a:spLocks noChangeArrowheads="1"/>
            </p:cNvSpPr>
            <p:nvPr/>
          </p:nvSpPr>
          <p:spPr bwMode="auto">
            <a:xfrm>
              <a:off x="5391150" y="1747838"/>
              <a:ext cx="111125" cy="109538"/>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Oval 570"/>
            <p:cNvSpPr>
              <a:spLocks noChangeArrowheads="1"/>
            </p:cNvSpPr>
            <p:nvPr/>
          </p:nvSpPr>
          <p:spPr bwMode="auto">
            <a:xfrm>
              <a:off x="5432425" y="1757363"/>
              <a:ext cx="28575"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Oval 571"/>
            <p:cNvSpPr>
              <a:spLocks noChangeArrowheads="1"/>
            </p:cNvSpPr>
            <p:nvPr/>
          </p:nvSpPr>
          <p:spPr bwMode="auto">
            <a:xfrm>
              <a:off x="5432425" y="1824038"/>
              <a:ext cx="28575"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572"/>
            <p:cNvSpPr/>
            <p:nvPr/>
          </p:nvSpPr>
          <p:spPr bwMode="auto">
            <a:xfrm>
              <a:off x="5402263" y="1771651"/>
              <a:ext cx="30163"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4"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573"/>
            <p:cNvSpPr/>
            <p:nvPr/>
          </p:nvSpPr>
          <p:spPr bwMode="auto">
            <a:xfrm>
              <a:off x="546100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0"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574"/>
            <p:cNvSpPr/>
            <p:nvPr/>
          </p:nvSpPr>
          <p:spPr bwMode="auto">
            <a:xfrm>
              <a:off x="5402263" y="1803401"/>
              <a:ext cx="30163"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2"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575"/>
            <p:cNvSpPr/>
            <p:nvPr/>
          </p:nvSpPr>
          <p:spPr bwMode="auto">
            <a:xfrm>
              <a:off x="5457825" y="1771651"/>
              <a:ext cx="30163" cy="31750"/>
            </a:xfrm>
            <a:custGeom>
              <a:gdLst>
                <a:gd name="T0" fmla="*/ 7 w 9"/>
                <a:gd name="T1" fmla="*/ 8 h 9"/>
                <a:gd name="T2" fmla="*/ 1 w 9"/>
                <a:gd name="T3" fmla="*/ 6 h 9"/>
                <a:gd name="T4" fmla="*/ 3 w 9"/>
                <a:gd name="T5" fmla="*/ 1 h 9"/>
                <a:gd name="T6" fmla="*/ 8 w 9"/>
                <a:gd name="T7" fmla="*/ 2 h 9"/>
                <a:gd name="T8" fmla="*/ 7 w 9"/>
                <a:gd name="T9" fmla="*/ 8 h 9"/>
              </a:gdLst>
              <a:cxnLst>
                <a:cxn ang="0">
                  <a:pos x="T0" y="T1"/>
                </a:cxn>
                <a:cxn ang="0">
                  <a:pos x="T2" y="T3"/>
                </a:cxn>
                <a:cxn ang="0">
                  <a:pos x="T4" y="T5"/>
                </a:cxn>
                <a:cxn ang="0">
                  <a:pos x="T6" y="T7"/>
                </a:cxn>
                <a:cxn ang="0">
                  <a:pos x="T8" y="T9"/>
                </a:cxn>
              </a:cxnLst>
              <a:rect l="0" t="0" r="r" b="b"/>
              <a:pathLst>
                <a:path w="9" h="9">
                  <a:moveTo>
                    <a:pt x="7" y="8"/>
                  </a:moveTo>
                  <a:cubicBezTo>
                    <a:pt x="5" y="9"/>
                    <a:pt x="3" y="8"/>
                    <a:pt x="1" y="6"/>
                  </a:cubicBezTo>
                  <a:cubicBezTo>
                    <a:pt x="0" y="5"/>
                    <a:pt x="1" y="2"/>
                    <a:pt x="3" y="1"/>
                  </a:cubicBezTo>
                  <a:cubicBezTo>
                    <a:pt x="5" y="0"/>
                    <a:pt x="7" y="0"/>
                    <a:pt x="8" y="2"/>
                  </a:cubicBezTo>
                  <a:cubicBezTo>
                    <a:pt x="9"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576"/>
            <p:cNvSpPr/>
            <p:nvPr/>
          </p:nvSpPr>
          <p:spPr bwMode="auto">
            <a:xfrm>
              <a:off x="5110163" y="1471613"/>
              <a:ext cx="461963" cy="123825"/>
            </a:xfrm>
            <a:custGeom>
              <a:gdLst>
                <a:gd name="T0" fmla="*/ 0 w 133"/>
                <a:gd name="T1" fmla="*/ 36 h 36"/>
                <a:gd name="T2" fmla="*/ 133 w 133"/>
                <a:gd name="T3" fmla="*/ 36 h 36"/>
                <a:gd name="T4" fmla="*/ 116 w 133"/>
                <a:gd name="T5" fmla="*/ 0 h 36"/>
                <a:gd name="T6" fmla="*/ 20 w 133"/>
                <a:gd name="T7" fmla="*/ 0 h 36"/>
                <a:gd name="T8" fmla="*/ 0 w 133"/>
                <a:gd name="T9" fmla="*/ 36 h 36"/>
              </a:gdLst>
              <a:cxnLst>
                <a:cxn ang="0">
                  <a:pos x="T0" y="T1"/>
                </a:cxn>
                <a:cxn ang="0">
                  <a:pos x="T2" y="T3"/>
                </a:cxn>
                <a:cxn ang="0">
                  <a:pos x="T4" y="T5"/>
                </a:cxn>
                <a:cxn ang="0">
                  <a:pos x="T6" y="T7"/>
                </a:cxn>
                <a:cxn ang="0">
                  <a:pos x="T8" y="T9"/>
                </a:cxn>
              </a:cxnLst>
              <a:rect l="0" t="0" r="r" b="b"/>
              <a:pathLst>
                <a:path w="133" h="36">
                  <a:moveTo>
                    <a:pt x="0" y="36"/>
                  </a:moveTo>
                  <a:cubicBezTo>
                    <a:pt x="133" y="36"/>
                    <a:pt x="133" y="36"/>
                    <a:pt x="133" y="36"/>
                  </a:cubicBezTo>
                  <a:cubicBezTo>
                    <a:pt x="133" y="36"/>
                    <a:pt x="133" y="15"/>
                    <a:pt x="116" y="0"/>
                  </a:cubicBezTo>
                  <a:cubicBezTo>
                    <a:pt x="20" y="0"/>
                    <a:pt x="20" y="0"/>
                    <a:pt x="20" y="0"/>
                  </a:cubicBezTo>
                  <a:cubicBezTo>
                    <a:pt x="20" y="0"/>
                    <a:pt x="5" y="23"/>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577"/>
            <p:cNvSpPr/>
            <p:nvPr/>
          </p:nvSpPr>
          <p:spPr bwMode="auto">
            <a:xfrm>
              <a:off x="5027613" y="1471613"/>
              <a:ext cx="146050" cy="123825"/>
            </a:xfrm>
            <a:custGeom>
              <a:gdLst>
                <a:gd name="T0" fmla="*/ 0 w 42"/>
                <a:gd name="T1" fmla="*/ 36 h 36"/>
                <a:gd name="T2" fmla="*/ 17 w 42"/>
                <a:gd name="T3" fmla="*/ 36 h 36"/>
                <a:gd name="T4" fmla="*/ 42 w 42"/>
                <a:gd name="T5" fmla="*/ 0 h 36"/>
                <a:gd name="T6" fmla="*/ 28 w 42"/>
                <a:gd name="T7" fmla="*/ 0 h 36"/>
                <a:gd name="T8" fmla="*/ 0 w 42"/>
                <a:gd name="T9" fmla="*/ 36 h 36"/>
              </a:gdLst>
              <a:cxnLst>
                <a:cxn ang="0">
                  <a:pos x="T0" y="T1"/>
                </a:cxn>
                <a:cxn ang="0">
                  <a:pos x="T2" y="T3"/>
                </a:cxn>
                <a:cxn ang="0">
                  <a:pos x="T4" y="T5"/>
                </a:cxn>
                <a:cxn ang="0">
                  <a:pos x="T6" y="T7"/>
                </a:cxn>
                <a:cxn ang="0">
                  <a:pos x="T8" y="T9"/>
                </a:cxn>
              </a:cxnLst>
              <a:rect l="0" t="0" r="r" b="b"/>
              <a:pathLst>
                <a:path w="42" h="36">
                  <a:moveTo>
                    <a:pt x="0" y="36"/>
                  </a:moveTo>
                  <a:cubicBezTo>
                    <a:pt x="17" y="36"/>
                    <a:pt x="17" y="36"/>
                    <a:pt x="17" y="36"/>
                  </a:cubicBezTo>
                  <a:cubicBezTo>
                    <a:pt x="42" y="0"/>
                    <a:pt x="42" y="0"/>
                    <a:pt x="42" y="0"/>
                  </a:cubicBezTo>
                  <a:cubicBezTo>
                    <a:pt x="28" y="0"/>
                    <a:pt x="28" y="0"/>
                    <a:pt x="28" y="0"/>
                  </a:cubicBezTo>
                  <a:cubicBezTo>
                    <a:pt x="28" y="0"/>
                    <a:pt x="8" y="16"/>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578"/>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 name="T8" fmla="*/ 9 w 13"/>
                <a:gd name="T9" fmla="*/ 0 h 85"/>
              </a:gdLst>
              <a:cxnLst>
                <a:cxn ang="0">
                  <a:pos x="T0" y="T1"/>
                </a:cxn>
                <a:cxn ang="0">
                  <a:pos x="T2" y="T3"/>
                </a:cxn>
                <a:cxn ang="0">
                  <a:pos x="T4" y="T5"/>
                </a:cxn>
                <a:cxn ang="0">
                  <a:pos x="T6" y="T7"/>
                </a:cxn>
                <a:cxn ang="0">
                  <a:pos x="T8" y="T9"/>
                </a:cxn>
              </a:cxnLst>
              <a:rect l="0" t="0" r="r" b="b"/>
              <a:pathLst>
                <a:path w="13" h="85">
                  <a:moveTo>
                    <a:pt x="9" y="0"/>
                  </a:moveTo>
                  <a:lnTo>
                    <a:pt x="0" y="85"/>
                  </a:lnTo>
                  <a:lnTo>
                    <a:pt x="6" y="85"/>
                  </a:lnTo>
                  <a:lnTo>
                    <a:pt x="13" y="2"/>
                  </a:lnTo>
                  <a:lnTo>
                    <a:pt x="9" y="0"/>
                  </a:lnTo>
                  <a:close/>
                </a:path>
              </a:pathLst>
            </a:custGeom>
            <a:solidFill>
              <a:srgbClr val="E81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579"/>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Lst>
              <a:cxnLst>
                <a:cxn ang="0">
                  <a:pos x="T0" y="T1"/>
                </a:cxn>
                <a:cxn ang="0">
                  <a:pos x="T2" y="T3"/>
                </a:cxn>
                <a:cxn ang="0">
                  <a:pos x="T4" y="T5"/>
                </a:cxn>
                <a:cxn ang="0">
                  <a:pos x="T6" y="T7"/>
                </a:cxn>
              </a:cxnLst>
              <a:rect l="0" t="0" r="r" b="b"/>
              <a:pathLst>
                <a:path w="13" h="85">
                  <a:moveTo>
                    <a:pt x="9" y="0"/>
                  </a:moveTo>
                  <a:lnTo>
                    <a:pt x="0" y="85"/>
                  </a:lnTo>
                  <a:lnTo>
                    <a:pt x="6" y="85"/>
                  </a:lnTo>
                  <a:lnTo>
                    <a:pt x="13" y="2"/>
                  </a:ln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580"/>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 name="T8" fmla="*/ 2 w 59"/>
                <a:gd name="T9" fmla="*/ 37 h 37"/>
              </a:gdLst>
              <a:cxnLst>
                <a:cxn ang="0">
                  <a:pos x="T0" y="T1"/>
                </a:cxn>
                <a:cxn ang="0">
                  <a:pos x="T2" y="T3"/>
                </a:cxn>
                <a:cxn ang="0">
                  <a:pos x="T4" y="T5"/>
                </a:cxn>
                <a:cxn ang="0">
                  <a:pos x="T6" y="T7"/>
                </a:cxn>
                <a:cxn ang="0">
                  <a:pos x="T8" y="T9"/>
                </a:cxn>
              </a:cxnLst>
              <a:rect l="0" t="0" r="r" b="b"/>
              <a:pathLst>
                <a:path w="59" h="37">
                  <a:moveTo>
                    <a:pt x="2" y="37"/>
                  </a:moveTo>
                  <a:lnTo>
                    <a:pt x="59" y="2"/>
                  </a:lnTo>
                  <a:lnTo>
                    <a:pt x="59" y="0"/>
                  </a:lnTo>
                  <a:lnTo>
                    <a:pt x="0" y="35"/>
                  </a:lnTo>
                  <a:lnTo>
                    <a:pt x="2" y="37"/>
                  </a:lnTo>
                  <a:close/>
                </a:path>
              </a:pathLst>
            </a:custGeom>
            <a:solidFill>
              <a:srgbClr val="7373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581"/>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Lst>
              <a:cxnLst>
                <a:cxn ang="0">
                  <a:pos x="T0" y="T1"/>
                </a:cxn>
                <a:cxn ang="0">
                  <a:pos x="T2" y="T3"/>
                </a:cxn>
                <a:cxn ang="0">
                  <a:pos x="T4" y="T5"/>
                </a:cxn>
                <a:cxn ang="0">
                  <a:pos x="T6" y="T7"/>
                </a:cxn>
              </a:cxnLst>
              <a:rect l="0" t="0" r="r" b="b"/>
              <a:pathLst>
                <a:path w="59" h="37">
                  <a:moveTo>
                    <a:pt x="2" y="37"/>
                  </a:moveTo>
                  <a:lnTo>
                    <a:pt x="59" y="2"/>
                  </a:lnTo>
                  <a:lnTo>
                    <a:pt x="59" y="0"/>
                  </a:lnTo>
                  <a:lnTo>
                    <a:pt x="0"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582"/>
            <p:cNvSpPr/>
            <p:nvPr/>
          </p:nvSpPr>
          <p:spPr bwMode="auto">
            <a:xfrm>
              <a:off x="5072063" y="1565276"/>
              <a:ext cx="46038" cy="61913"/>
            </a:xfrm>
            <a:custGeom>
              <a:gdLst>
                <a:gd name="T0" fmla="*/ 13 w 13"/>
                <a:gd name="T1" fmla="*/ 0 h 18"/>
                <a:gd name="T2" fmla="*/ 9 w 13"/>
                <a:gd name="T3" fmla="*/ 0 h 18"/>
                <a:gd name="T4" fmla="*/ 0 w 13"/>
                <a:gd name="T5" fmla="*/ 9 h 18"/>
                <a:gd name="T6" fmla="*/ 9 w 13"/>
                <a:gd name="T7" fmla="*/ 18 h 18"/>
                <a:gd name="T8" fmla="*/ 13 w 13"/>
                <a:gd name="T9" fmla="*/ 18 h 18"/>
                <a:gd name="T10" fmla="*/ 13 w 13"/>
                <a:gd name="T11" fmla="*/ 0 h 18"/>
              </a:gdLst>
              <a:cxnLst>
                <a:cxn ang="0">
                  <a:pos x="T0" y="T1"/>
                </a:cxn>
                <a:cxn ang="0">
                  <a:pos x="T2" y="T3"/>
                </a:cxn>
                <a:cxn ang="0">
                  <a:pos x="T4" y="T5"/>
                </a:cxn>
                <a:cxn ang="0">
                  <a:pos x="T6" y="T7"/>
                </a:cxn>
                <a:cxn ang="0">
                  <a:pos x="T8" y="T9"/>
                </a:cxn>
                <a:cxn ang="0">
                  <a:pos x="T10" y="T11"/>
                </a:cxn>
              </a:cxnLst>
              <a:rect l="0" t="0" r="r" b="b"/>
              <a:pathLst>
                <a:path w="13" h="18">
                  <a:moveTo>
                    <a:pt x="13" y="0"/>
                  </a:moveTo>
                  <a:cubicBezTo>
                    <a:pt x="9" y="0"/>
                    <a:pt x="9" y="0"/>
                    <a:pt x="9" y="0"/>
                  </a:cubicBezTo>
                  <a:cubicBezTo>
                    <a:pt x="4" y="0"/>
                    <a:pt x="0" y="4"/>
                    <a:pt x="0" y="9"/>
                  </a:cubicBezTo>
                  <a:cubicBezTo>
                    <a:pt x="0" y="14"/>
                    <a:pt x="4" y="18"/>
                    <a:pt x="9" y="18"/>
                  </a:cubicBezTo>
                  <a:cubicBezTo>
                    <a:pt x="13" y="18"/>
                    <a:pt x="13" y="18"/>
                    <a:pt x="13" y="18"/>
                  </a:cubicBezTo>
                  <a:lnTo>
                    <a:pt x="1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583"/>
            <p:cNvSpPr/>
            <p:nvPr/>
          </p:nvSpPr>
          <p:spPr bwMode="auto">
            <a:xfrm>
              <a:off x="5613400" y="1724026"/>
              <a:ext cx="38100" cy="61913"/>
            </a:xfrm>
            <a:custGeom>
              <a:gdLst>
                <a:gd name="T0" fmla="*/ 11 w 11"/>
                <a:gd name="T1" fmla="*/ 12 h 18"/>
                <a:gd name="T2" fmla="*/ 5 w 11"/>
                <a:gd name="T3" fmla="*/ 18 h 18"/>
                <a:gd name="T4" fmla="*/ 0 w 11"/>
                <a:gd name="T5" fmla="*/ 12 h 18"/>
                <a:gd name="T6" fmla="*/ 0 w 11"/>
                <a:gd name="T7" fmla="*/ 6 h 18"/>
                <a:gd name="T8" fmla="*/ 5 w 11"/>
                <a:gd name="T9" fmla="*/ 0 h 18"/>
                <a:gd name="T10" fmla="*/ 11 w 11"/>
                <a:gd name="T11" fmla="*/ 6 h 18"/>
                <a:gd name="T12" fmla="*/ 11 w 11"/>
                <a:gd name="T13" fmla="*/ 12 h 18"/>
              </a:gdLst>
              <a:cxnLst>
                <a:cxn ang="0">
                  <a:pos x="T0" y="T1"/>
                </a:cxn>
                <a:cxn ang="0">
                  <a:pos x="T2" y="T3"/>
                </a:cxn>
                <a:cxn ang="0">
                  <a:pos x="T4" y="T5"/>
                </a:cxn>
                <a:cxn ang="0">
                  <a:pos x="T6" y="T7"/>
                </a:cxn>
                <a:cxn ang="0">
                  <a:pos x="T8" y="T9"/>
                </a:cxn>
                <a:cxn ang="0">
                  <a:pos x="T10" y="T11"/>
                </a:cxn>
                <a:cxn ang="0">
                  <a:pos x="T12" y="T13"/>
                </a:cxn>
              </a:cxnLst>
              <a:rect l="0" t="0" r="r" b="b"/>
              <a:pathLst>
                <a:path w="11" h="18">
                  <a:moveTo>
                    <a:pt x="11" y="12"/>
                  </a:moveTo>
                  <a:cubicBezTo>
                    <a:pt x="11" y="15"/>
                    <a:pt x="8" y="18"/>
                    <a:pt x="5" y="18"/>
                  </a:cubicBezTo>
                  <a:cubicBezTo>
                    <a:pt x="2" y="18"/>
                    <a:pt x="0" y="15"/>
                    <a:pt x="0" y="12"/>
                  </a:cubicBezTo>
                  <a:cubicBezTo>
                    <a:pt x="0" y="6"/>
                    <a:pt x="0" y="6"/>
                    <a:pt x="0" y="6"/>
                  </a:cubicBezTo>
                  <a:cubicBezTo>
                    <a:pt x="0" y="3"/>
                    <a:pt x="2" y="0"/>
                    <a:pt x="5" y="0"/>
                  </a:cubicBezTo>
                  <a:cubicBezTo>
                    <a:pt x="8" y="0"/>
                    <a:pt x="11" y="3"/>
                    <a:pt x="11" y="6"/>
                  </a:cubicBezTo>
                  <a:lnTo>
                    <a:pt x="11" y="1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584"/>
            <p:cNvSpPr/>
            <p:nvPr/>
          </p:nvSpPr>
          <p:spPr bwMode="auto">
            <a:xfrm>
              <a:off x="4791075" y="1724026"/>
              <a:ext cx="28575" cy="17463"/>
            </a:xfrm>
            <a:custGeom>
              <a:gdLst>
                <a:gd name="T0" fmla="*/ 3 w 8"/>
                <a:gd name="T1" fmla="*/ 5 h 5"/>
                <a:gd name="T2" fmla="*/ 0 w 8"/>
                <a:gd name="T3" fmla="*/ 3 h 5"/>
                <a:gd name="T4" fmla="*/ 3 w 8"/>
                <a:gd name="T5" fmla="*/ 0 h 5"/>
                <a:gd name="T6" fmla="*/ 5 w 8"/>
                <a:gd name="T7" fmla="*/ 0 h 5"/>
                <a:gd name="T8" fmla="*/ 8 w 8"/>
                <a:gd name="T9" fmla="*/ 3 h 5"/>
                <a:gd name="T10" fmla="*/ 5 w 8"/>
                <a:gd name="T11" fmla="*/ 5 h 5"/>
                <a:gd name="T12" fmla="*/ 3 w 8"/>
                <a:gd name="T13" fmla="*/ 5 h 5"/>
              </a:gdLst>
              <a:cxnLst>
                <a:cxn ang="0">
                  <a:pos x="T0" y="T1"/>
                </a:cxn>
                <a:cxn ang="0">
                  <a:pos x="T2" y="T3"/>
                </a:cxn>
                <a:cxn ang="0">
                  <a:pos x="T4" y="T5"/>
                </a:cxn>
                <a:cxn ang="0">
                  <a:pos x="T6" y="T7"/>
                </a:cxn>
                <a:cxn ang="0">
                  <a:pos x="T8" y="T9"/>
                </a:cxn>
                <a:cxn ang="0">
                  <a:pos x="T10" y="T11"/>
                </a:cxn>
                <a:cxn ang="0">
                  <a:pos x="T12" y="T13"/>
                </a:cxn>
              </a:cxnLst>
              <a:rect l="0" t="0" r="r" b="b"/>
              <a:pathLst>
                <a:path w="8" h="5">
                  <a:moveTo>
                    <a:pt x="3" y="5"/>
                  </a:moveTo>
                  <a:cubicBezTo>
                    <a:pt x="1" y="5"/>
                    <a:pt x="0" y="4"/>
                    <a:pt x="0" y="3"/>
                  </a:cubicBezTo>
                  <a:cubicBezTo>
                    <a:pt x="0" y="1"/>
                    <a:pt x="1" y="0"/>
                    <a:pt x="3" y="0"/>
                  </a:cubicBezTo>
                  <a:cubicBezTo>
                    <a:pt x="5" y="0"/>
                    <a:pt x="5" y="0"/>
                    <a:pt x="5" y="0"/>
                  </a:cubicBezTo>
                  <a:cubicBezTo>
                    <a:pt x="7" y="0"/>
                    <a:pt x="8" y="1"/>
                    <a:pt x="8" y="3"/>
                  </a:cubicBezTo>
                  <a:cubicBezTo>
                    <a:pt x="8" y="4"/>
                    <a:pt x="7" y="5"/>
                    <a:pt x="5" y="5"/>
                  </a:cubicBezTo>
                  <a:lnTo>
                    <a:pt x="3" y="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585"/>
            <p:cNvSpPr/>
            <p:nvPr/>
          </p:nvSpPr>
          <p:spPr bwMode="auto">
            <a:xfrm>
              <a:off x="4743450" y="1692276"/>
              <a:ext cx="31750" cy="79375"/>
            </a:xfrm>
            <a:custGeom>
              <a:gdLst>
                <a:gd name="T0" fmla="*/ 1 w 9"/>
                <a:gd name="T1" fmla="*/ 0 h 23"/>
                <a:gd name="T2" fmla="*/ 1 w 9"/>
                <a:gd name="T3" fmla="*/ 23 h 23"/>
                <a:gd name="T4" fmla="*/ 9 w 9"/>
                <a:gd name="T5" fmla="*/ 12 h 23"/>
                <a:gd name="T6" fmla="*/ 1 w 9"/>
                <a:gd name="T7" fmla="*/ 0 h 23"/>
              </a:gdLst>
              <a:cxnLst>
                <a:cxn ang="0">
                  <a:pos x="T0" y="T1"/>
                </a:cxn>
                <a:cxn ang="0">
                  <a:pos x="T2" y="T3"/>
                </a:cxn>
                <a:cxn ang="0">
                  <a:pos x="T4" y="T5"/>
                </a:cxn>
                <a:cxn ang="0">
                  <a:pos x="T6" y="T7"/>
                </a:cxn>
              </a:cxnLst>
              <a:rect l="0" t="0" r="r" b="b"/>
              <a:pathLst>
                <a:path w="9" h="23">
                  <a:moveTo>
                    <a:pt x="1" y="0"/>
                  </a:moveTo>
                  <a:cubicBezTo>
                    <a:pt x="0" y="9"/>
                    <a:pt x="0" y="17"/>
                    <a:pt x="1" y="23"/>
                  </a:cubicBezTo>
                  <a:cubicBezTo>
                    <a:pt x="6" y="21"/>
                    <a:pt x="9" y="17"/>
                    <a:pt x="9" y="12"/>
                  </a:cubicBezTo>
                  <a:cubicBezTo>
                    <a:pt x="9" y="6"/>
                    <a:pt x="6" y="2"/>
                    <a:pt x="1" y="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586"/>
            <p:cNvSpPr/>
            <p:nvPr/>
          </p:nvSpPr>
          <p:spPr bwMode="auto">
            <a:xfrm>
              <a:off x="5586413" y="1595438"/>
              <a:ext cx="41275" cy="93663"/>
            </a:xfrm>
            <a:custGeom>
              <a:gdLst>
                <a:gd name="T0" fmla="*/ 0 w 12"/>
                <a:gd name="T1" fmla="*/ 0 h 27"/>
                <a:gd name="T2" fmla="*/ 4 w 12"/>
                <a:gd name="T3" fmla="*/ 27 h 27"/>
                <a:gd name="T4" fmla="*/ 12 w 12"/>
                <a:gd name="T5" fmla="*/ 27 h 27"/>
                <a:gd name="T6" fmla="*/ 7 w 12"/>
                <a:gd name="T7" fmla="*/ 0 h 27"/>
                <a:gd name="T8" fmla="*/ 0 w 12"/>
                <a:gd name="T9" fmla="*/ 0 h 27"/>
              </a:gdLst>
              <a:cxnLst>
                <a:cxn ang="0">
                  <a:pos x="T0" y="T1"/>
                </a:cxn>
                <a:cxn ang="0">
                  <a:pos x="T2" y="T3"/>
                </a:cxn>
                <a:cxn ang="0">
                  <a:pos x="T4" y="T5"/>
                </a:cxn>
                <a:cxn ang="0">
                  <a:pos x="T6" y="T7"/>
                </a:cxn>
                <a:cxn ang="0">
                  <a:pos x="T8" y="T9"/>
                </a:cxn>
              </a:cxnLst>
              <a:rect l="0" t="0" r="r" b="b"/>
              <a:pathLst>
                <a:path w="12" h="27">
                  <a:moveTo>
                    <a:pt x="0" y="0"/>
                  </a:moveTo>
                  <a:cubicBezTo>
                    <a:pt x="3" y="14"/>
                    <a:pt x="4" y="27"/>
                    <a:pt x="4" y="27"/>
                  </a:cubicBezTo>
                  <a:cubicBezTo>
                    <a:pt x="12" y="27"/>
                    <a:pt x="12" y="27"/>
                    <a:pt x="12" y="27"/>
                  </a:cubicBezTo>
                  <a:cubicBezTo>
                    <a:pt x="11" y="17"/>
                    <a:pt x="9" y="8"/>
                    <a:pt x="7" y="0"/>
                  </a:cubicBezTo>
                  <a:cubicBezTo>
                    <a:pt x="5" y="0"/>
                    <a:pt x="2" y="0"/>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Oval 587"/>
            <p:cNvSpPr>
              <a:spLocks noChangeArrowheads="1"/>
            </p:cNvSpPr>
            <p:nvPr/>
          </p:nvSpPr>
          <p:spPr bwMode="auto">
            <a:xfrm>
              <a:off x="4906963" y="1789113"/>
              <a:ext cx="26988"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Oval 588"/>
            <p:cNvSpPr>
              <a:spLocks noChangeArrowheads="1"/>
            </p:cNvSpPr>
            <p:nvPr/>
          </p:nvSpPr>
          <p:spPr bwMode="auto">
            <a:xfrm>
              <a:off x="5432425" y="1789113"/>
              <a:ext cx="28575"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3" name="矩形: 圆顶角 2"/>
          <p:cNvSpPr/>
          <p:nvPr/>
        </p:nvSpPr>
        <p:spPr>
          <a:xfrm>
            <a:off x="-3579" y="587469"/>
            <a:ext cx="12192000" cy="6308725"/>
          </a:xfrm>
          <a:custGeom>
            <a:gdLst>
              <a:gd name="connsiteX0" fmla="*/ 479968 w 12192000"/>
              <a:gd name="connsiteY0" fmla="*/ 0 h 6308725"/>
              <a:gd name="connsiteX1" fmla="*/ 9756232 w 12192000"/>
              <a:gd name="connsiteY1" fmla="*/ 0 h 6308725"/>
              <a:gd name="connsiteX2" fmla="*/ 12192000 w 12192000"/>
              <a:gd name="connsiteY2" fmla="*/ 2486568 h 6308725"/>
              <a:gd name="connsiteX3" fmla="*/ 12192000 w 12192000"/>
              <a:gd name="connsiteY3" fmla="*/ 6308725 h 6308725"/>
              <a:gd name="connsiteX4" fmla="*/ 12192000 w 12192000"/>
              <a:gd name="connsiteY4" fmla="*/ 6308725 h 6308725"/>
              <a:gd name="connsiteX5" fmla="*/ 0 w 12192000"/>
              <a:gd name="connsiteY5" fmla="*/ 6308725 h 6308725"/>
              <a:gd name="connsiteX6" fmla="*/ 0 w 12192000"/>
              <a:gd name="connsiteY6" fmla="*/ 6308725 h 6308725"/>
              <a:gd name="connsiteX7" fmla="*/ 0 w 12192000"/>
              <a:gd name="connsiteY7" fmla="*/ 479968 h 6308725"/>
              <a:gd name="connsiteX8" fmla="*/ 479968 w 12192000"/>
              <a:gd name="connsiteY8" fmla="*/ 0 h 630872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308725">
                <a:moveTo>
                  <a:pt x="479968" y="0"/>
                </a:moveTo>
                <a:lnTo>
                  <a:pt x="9756232" y="0"/>
                </a:lnTo>
                <a:cubicBezTo>
                  <a:pt x="12193011" y="0"/>
                  <a:pt x="12192000" y="2221489"/>
                  <a:pt x="12192000" y="2486568"/>
                </a:cubicBezTo>
                <a:lnTo>
                  <a:pt x="12192000" y="6308725"/>
                </a:lnTo>
                <a:lnTo>
                  <a:pt x="12192000" y="6308725"/>
                </a:lnTo>
                <a:lnTo>
                  <a:pt x="0" y="6308725"/>
                </a:lnTo>
                <a:lnTo>
                  <a:pt x="0" y="6308725"/>
                </a:lnTo>
                <a:lnTo>
                  <a:pt x="0" y="479968"/>
                </a:lnTo>
                <a:cubicBezTo>
                  <a:pt x="0" y="214889"/>
                  <a:pt x="214889" y="0"/>
                  <a:pt x="479968" y="0"/>
                </a:cubicBezTo>
                <a:close/>
              </a:path>
            </a:pathLst>
          </a:custGeom>
          <a:gradFill flip="none" rotWithShape="1">
            <a:gsLst>
              <a:gs pos="100000">
                <a:schemeClr val="accent1">
                  <a:lumMod val="60000"/>
                  <a:lumOff val="40000"/>
                  <a:alpha val="91000"/>
                </a:schemeClr>
              </a:gs>
              <a:gs pos="0">
                <a:schemeClr val="accent1">
                  <a:lumMod val="100000"/>
                  <a:alpha val="9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cxnSp>
        <p:nvCxnSpPr>
          <p:cNvPr id="200" name="直接连接符 199"/>
          <p:cNvCxnSpPr/>
          <p:nvPr/>
        </p:nvCxnSpPr>
        <p:spPr>
          <a:xfrm>
            <a:off x="695325" y="6304009"/>
            <a:ext cx="1080135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607014" y="2695488"/>
            <a:ext cx="4451604" cy="612155"/>
          </a:xfrm>
          <a:prstGeom prst="rect">
            <a:avLst/>
          </a:prstGeom>
        </p:spPr>
        <p:txBody>
          <a:bodyPr wrap="square">
            <a:spAutoFit/>
          </a:bodyPr>
          <a:lstStyle/>
          <a:p>
            <a:pPr>
              <a:lnSpc>
                <a:spcPct val="150000"/>
              </a:lnSpc>
            </a:pPr>
            <a:r>
              <a:rPr lang="en-US" altLang="zh-CN" sz="1200">
                <a:solidFill>
                  <a:schemeClr val="bg1">
                    <a:alpha val="75000"/>
                  </a:schemeClr>
                </a:solidFill>
              </a:rPr>
              <a:t>Title numbers, etc. can be changed by clicking and re-entering, and the font, font size, color, line spacing, etc. </a:t>
            </a:r>
            <a:endParaRPr lang="en-US" altLang="zh-CN" sz="1200">
              <a:solidFill>
                <a:schemeClr val="bg1">
                  <a:alpha val="75000"/>
                </a:schemeClr>
              </a:solidFill>
            </a:endParaRPr>
          </a:p>
        </p:txBody>
      </p:sp>
      <p:sp>
        <p:nvSpPr>
          <p:cNvPr id="202" name="矩形 201"/>
          <p:cNvSpPr/>
          <p:nvPr/>
        </p:nvSpPr>
        <p:spPr>
          <a:xfrm>
            <a:off x="617200" y="5420687"/>
            <a:ext cx="1610441" cy="276999"/>
          </a:xfrm>
          <a:prstGeom prst="rect">
            <a:avLst/>
          </a:prstGeom>
        </p:spPr>
        <p:txBody>
          <a:bodyPr wrap="none">
            <a:spAutoFit/>
          </a:bodyPr>
          <a:lstStyle/>
          <a:p>
            <a:r>
              <a:rPr lang="en-US" altLang="zh-CN" sz="1200">
                <a:solidFill>
                  <a:schemeClr val="bg1"/>
                </a:solidFill>
              </a:rPr>
              <a:t>TEL 6666 6666 6666</a:t>
            </a:r>
            <a:endParaRPr lang="en-US" altLang="zh-CN" sz="1200">
              <a:solidFill>
                <a:schemeClr val="bg1"/>
              </a:solidFill>
            </a:endParaRPr>
          </a:p>
        </p:txBody>
      </p:sp>
      <p:sp>
        <p:nvSpPr>
          <p:cNvPr id="203" name="矩形 202"/>
          <p:cNvSpPr/>
          <p:nvPr/>
        </p:nvSpPr>
        <p:spPr>
          <a:xfrm>
            <a:off x="617200" y="5681475"/>
            <a:ext cx="1569660" cy="276999"/>
          </a:xfrm>
          <a:prstGeom prst="rect">
            <a:avLst/>
          </a:prstGeom>
        </p:spPr>
        <p:txBody>
          <a:bodyPr wrap="none">
            <a:spAutoFit/>
          </a:bodyPr>
          <a:lstStyle/>
          <a:p>
            <a:r>
              <a:rPr lang="zh-CN" altLang="en-US" sz="1200">
                <a:solidFill>
                  <a:srgbClr val="FFFFFF"/>
                </a:solidFill>
              </a:rPr>
              <a:t>地址：北京市海定区</a:t>
            </a:r>
            <a:endParaRPr lang="en-US" altLang="zh-CN" sz="1200">
              <a:solidFill>
                <a:schemeClr val="bg1"/>
              </a:solidFill>
            </a:endParaRPr>
          </a:p>
        </p:txBody>
      </p:sp>
      <p:sp>
        <p:nvSpPr>
          <p:cNvPr id="206" name="Freeform 591"/>
          <p:cNvSpPr/>
          <p:nvPr/>
        </p:nvSpPr>
        <p:spPr bwMode="auto">
          <a:xfrm>
            <a:off x="1601083" y="161112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208" name="矩形: 圆角 207"/>
          <p:cNvSpPr/>
          <p:nvPr/>
        </p:nvSpPr>
        <p:spPr>
          <a:xfrm>
            <a:off x="684340" y="1982388"/>
            <a:ext cx="1761641" cy="329552"/>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t>ADD YOUR TITLE</a:t>
            </a:r>
            <a:endParaRPr lang="en-US" altLang="zh-CN" sz="1200" b="1"/>
          </a:p>
        </p:txBody>
      </p:sp>
      <p:grpSp>
        <p:nvGrpSpPr>
          <p:cNvPr id="209" name="组合 208"/>
          <p:cNvGrpSpPr/>
          <p:nvPr/>
        </p:nvGrpSpPr>
        <p:grpSpPr>
          <a:xfrm>
            <a:off x="1138756" y="3597182"/>
            <a:ext cx="289577" cy="236678"/>
            <a:chOff x="-14080795" y="-5582878"/>
            <a:chExt cx="6579843" cy="5377843"/>
          </a:xfrm>
          <a:solidFill>
            <a:schemeClr val="bg1">
              <a:alpha val="67000"/>
            </a:schemeClr>
          </a:solidFill>
        </p:grpSpPr>
        <p:sp>
          <p:nvSpPr>
            <p:cNvPr id="210" name="任意多边形: 形状 209"/>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形状 210"/>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形状 211"/>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形状 212"/>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形状 213"/>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形状 214"/>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6" name="组合 215"/>
          <p:cNvGrpSpPr/>
          <p:nvPr/>
        </p:nvGrpSpPr>
        <p:grpSpPr>
          <a:xfrm>
            <a:off x="701162" y="3561309"/>
            <a:ext cx="236678" cy="236678"/>
            <a:chOff x="-2157995" y="740122"/>
            <a:chExt cx="2654301" cy="2654301"/>
          </a:xfrm>
          <a:solidFill>
            <a:schemeClr val="bg1">
              <a:alpha val="67000"/>
            </a:schemeClr>
          </a:solidFill>
        </p:grpSpPr>
        <p:sp>
          <p:nvSpPr>
            <p:cNvPr id="217" name="任意多边形: 形状 216"/>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形状 217"/>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28" name="文本框 1027"/>
          <p:cNvSpPr txBox="1"/>
          <p:nvPr/>
        </p:nvSpPr>
        <p:spPr>
          <a:xfrm>
            <a:off x="615534" y="354391"/>
            <a:ext cx="630301" cy="276999"/>
          </a:xfrm>
          <a:prstGeom prst="rect">
            <a:avLst/>
          </a:prstGeom>
          <a:noFill/>
        </p:spPr>
        <p:txBody>
          <a:bodyPr wrap="none" rtlCol="0">
            <a:spAutoFit/>
          </a:bodyPr>
          <a:lstStyle/>
          <a:p>
            <a:r>
              <a:rPr lang="en-US" altLang="zh-CN" sz="1200">
                <a:solidFill>
                  <a:schemeClr val="bg1"/>
                </a:solidFill>
              </a:rPr>
              <a:t>LOGO</a:t>
            </a:r>
            <a:endParaRPr lang="zh-CN" altLang="en-US" sz="1200">
              <a:solidFill>
                <a:schemeClr val="bg1"/>
              </a:solidFill>
            </a:endParaRPr>
          </a:p>
        </p:txBody>
      </p:sp>
      <p:sp>
        <p:nvSpPr>
          <p:cNvPr id="956" name="矩形 955"/>
          <p:cNvSpPr/>
          <p:nvPr/>
        </p:nvSpPr>
        <p:spPr>
          <a:xfrm>
            <a:off x="9154000" y="362447"/>
            <a:ext cx="595035" cy="215444"/>
          </a:xfrm>
          <a:prstGeom prst="rect">
            <a:avLst/>
          </a:prstGeom>
        </p:spPr>
        <p:txBody>
          <a:bodyPr wrap="none">
            <a:spAutoFit/>
          </a:bodyPr>
          <a:lstStyle/>
          <a:p>
            <a:r>
              <a:rPr lang="zh-CN" altLang="en-US" sz="800">
                <a:solidFill>
                  <a:schemeClr val="bg1"/>
                </a:solidFill>
              </a:rPr>
              <a:t>业绩展示</a:t>
            </a:r>
            <a:endParaRPr lang="zh-CN" altLang="en-US" sz="800">
              <a:solidFill>
                <a:schemeClr val="bg1"/>
              </a:solidFill>
            </a:endParaRPr>
          </a:p>
        </p:txBody>
      </p:sp>
      <p:sp>
        <p:nvSpPr>
          <p:cNvPr id="957" name="矩形 956"/>
          <p:cNvSpPr/>
          <p:nvPr/>
        </p:nvSpPr>
        <p:spPr>
          <a:xfrm>
            <a:off x="10055525" y="362447"/>
            <a:ext cx="595035" cy="215444"/>
          </a:xfrm>
          <a:prstGeom prst="rect">
            <a:avLst/>
          </a:prstGeom>
        </p:spPr>
        <p:txBody>
          <a:bodyPr wrap="none">
            <a:spAutoFit/>
          </a:bodyPr>
          <a:lstStyle/>
          <a:p>
            <a:r>
              <a:rPr lang="zh-CN" altLang="en-US" sz="800">
                <a:solidFill>
                  <a:schemeClr val="bg1"/>
                </a:solidFill>
              </a:rPr>
              <a:t>问题分析</a:t>
            </a:r>
            <a:endParaRPr lang="zh-CN" altLang="en-US" sz="800">
              <a:solidFill>
                <a:schemeClr val="bg1"/>
              </a:solidFill>
            </a:endParaRPr>
          </a:p>
        </p:txBody>
      </p:sp>
      <p:sp>
        <p:nvSpPr>
          <p:cNvPr id="958" name="矩形 957"/>
          <p:cNvSpPr/>
          <p:nvPr/>
        </p:nvSpPr>
        <p:spPr>
          <a:xfrm>
            <a:off x="10957049" y="362447"/>
            <a:ext cx="595035" cy="215444"/>
          </a:xfrm>
          <a:prstGeom prst="rect">
            <a:avLst/>
          </a:prstGeom>
        </p:spPr>
        <p:txBody>
          <a:bodyPr wrap="none">
            <a:spAutoFit/>
          </a:bodyPr>
          <a:lstStyle/>
          <a:p>
            <a:r>
              <a:rPr lang="zh-CN" altLang="en-US" sz="800">
                <a:solidFill>
                  <a:schemeClr val="bg1"/>
                </a:solidFill>
              </a:rPr>
              <a:t>阶段计划</a:t>
            </a:r>
            <a:endParaRPr lang="zh-CN" altLang="en-US" sz="800">
              <a:solidFill>
                <a:schemeClr val="bg1"/>
              </a:solidFill>
            </a:endParaRPr>
          </a:p>
        </p:txBody>
      </p:sp>
      <p:sp>
        <p:nvSpPr>
          <p:cNvPr id="2" name="文本占位符 1"/>
          <p:cNvSpPr>
            <a:spLocks noGrp="1"/>
          </p:cNvSpPr>
          <p:nvPr>
            <p:ph type="body" sz="quarter" idx="10"/>
          </p:nvPr>
        </p:nvSpPr>
        <p:spPr/>
        <p:txBody>
          <a:bodyPr/>
          <a:lstStyle/>
          <a:p>
            <a:r>
              <a:rPr lang="en-US" altLang="zh-CN"/>
              <a:t>THANK YOU</a:t>
            </a:r>
            <a:endParaRPr lang="en-US" altLang="zh-CN"/>
          </a:p>
        </p:txBody>
      </p:sp>
      <p:sp>
        <p:nvSpPr>
          <p:cNvPr id="6" name="文本占位符 5"/>
          <p:cNvSpPr>
            <a:spLocks noGrp="1"/>
          </p:cNvSpPr>
          <p:nvPr>
            <p:ph type="body" sz="quarter" idx="11"/>
          </p:nvPr>
        </p:nvSpPr>
        <p:spPr/>
        <p:txBody>
          <a:bodyPr/>
          <a:lstStyle/>
          <a:p>
            <a:r>
              <a:rPr lang="en-US" altLang="zh-CN" err="1"/>
              <a:t>Officeplus</a:t>
            </a:r>
            <a:endParaRPr lang="zh-CN" altLang="en-US"/>
          </a:p>
        </p:txBody>
      </p:sp>
      <p:sp>
        <p:nvSpPr>
          <p:cNvPr id="7" name="文本占位符 6"/>
          <p:cNvSpPr>
            <a:spLocks noGrp="1"/>
          </p:cNvSpPr>
          <p:nvPr>
            <p:ph type="body" sz="quarter" idx="12"/>
          </p:nvPr>
        </p:nvSpPr>
        <p:spPr/>
        <p:txBody>
          <a:bodyPr/>
          <a:lstStyle/>
          <a:p>
            <a:r>
              <a:rPr lang="en-US" altLang="zh-CN"/>
              <a:t>Enter your text here. Enter your text here. Enter your text here. Enter your text here. Enter your text here. Enter your text here. Enter your text here. Enter your text here.</a:t>
            </a:r>
            <a:endParaRPr lang="en-US" altLang="zh-CN"/>
          </a:p>
        </p:txBody>
      </p:sp>
    </p:spTree>
  </p:cSld>
  <p:clrMapOvr>
    <a:masterClrMapping/>
  </p:clrMapOvr>
  <p:transition/>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28" name="文本框 1027"/>
          <p:cNvSpPr txBox="1"/>
          <p:nvPr/>
        </p:nvSpPr>
        <p:spPr>
          <a:xfrm>
            <a:off x="615534" y="354391"/>
            <a:ext cx="630301" cy="276999"/>
          </a:xfrm>
          <a:prstGeom prst="rect">
            <a:avLst/>
          </a:prstGeom>
          <a:noFill/>
        </p:spPr>
        <p:txBody>
          <a:bodyPr wrap="none" rtlCol="0">
            <a:spAutoFit/>
          </a:bodyPr>
          <a:lstStyle/>
          <a:p>
            <a:r>
              <a:rPr lang="en-US" altLang="zh-CN" sz="1200">
                <a:solidFill>
                  <a:schemeClr val="bg1"/>
                </a:solidFill>
              </a:rPr>
              <a:t>LOGO</a:t>
            </a:r>
            <a:endParaRPr lang="zh-CN" altLang="en-US" sz="1200">
              <a:solidFill>
                <a:schemeClr val="bg1"/>
              </a:solidFill>
            </a:endParaRPr>
          </a:p>
        </p:txBody>
      </p:sp>
      <p:sp>
        <p:nvSpPr>
          <p:cNvPr id="956" name="矩形 955"/>
          <p:cNvSpPr/>
          <p:nvPr/>
        </p:nvSpPr>
        <p:spPr>
          <a:xfrm>
            <a:off x="9154000" y="362447"/>
            <a:ext cx="595035" cy="215444"/>
          </a:xfrm>
          <a:prstGeom prst="rect">
            <a:avLst/>
          </a:prstGeom>
        </p:spPr>
        <p:txBody>
          <a:bodyPr wrap="none">
            <a:spAutoFit/>
          </a:bodyPr>
          <a:lstStyle/>
          <a:p>
            <a:r>
              <a:rPr lang="zh-CN" altLang="en-US" sz="800">
                <a:solidFill>
                  <a:schemeClr val="bg1"/>
                </a:solidFill>
              </a:rPr>
              <a:t>业绩展示</a:t>
            </a:r>
            <a:endParaRPr lang="zh-CN" altLang="en-US" sz="800">
              <a:solidFill>
                <a:schemeClr val="bg1"/>
              </a:solidFill>
            </a:endParaRPr>
          </a:p>
        </p:txBody>
      </p:sp>
      <p:sp>
        <p:nvSpPr>
          <p:cNvPr id="957" name="矩形 956"/>
          <p:cNvSpPr/>
          <p:nvPr/>
        </p:nvSpPr>
        <p:spPr>
          <a:xfrm>
            <a:off x="10055525" y="362447"/>
            <a:ext cx="595035" cy="215444"/>
          </a:xfrm>
          <a:prstGeom prst="rect">
            <a:avLst/>
          </a:prstGeom>
        </p:spPr>
        <p:txBody>
          <a:bodyPr wrap="none">
            <a:spAutoFit/>
          </a:bodyPr>
          <a:lstStyle/>
          <a:p>
            <a:r>
              <a:rPr lang="zh-CN" altLang="en-US" sz="800">
                <a:solidFill>
                  <a:schemeClr val="bg1"/>
                </a:solidFill>
              </a:rPr>
              <a:t>问题分析</a:t>
            </a:r>
            <a:endParaRPr lang="zh-CN" altLang="en-US" sz="800">
              <a:solidFill>
                <a:schemeClr val="bg1"/>
              </a:solidFill>
            </a:endParaRPr>
          </a:p>
        </p:txBody>
      </p:sp>
      <p:sp>
        <p:nvSpPr>
          <p:cNvPr id="958" name="矩形 957"/>
          <p:cNvSpPr/>
          <p:nvPr/>
        </p:nvSpPr>
        <p:spPr>
          <a:xfrm>
            <a:off x="10957049" y="362447"/>
            <a:ext cx="595035" cy="215444"/>
          </a:xfrm>
          <a:prstGeom prst="rect">
            <a:avLst/>
          </a:prstGeom>
        </p:spPr>
        <p:txBody>
          <a:bodyPr wrap="none">
            <a:spAutoFit/>
          </a:bodyPr>
          <a:lstStyle/>
          <a:p>
            <a:r>
              <a:rPr lang="zh-CN" altLang="en-US" sz="800">
                <a:solidFill>
                  <a:schemeClr val="bg1"/>
                </a:solidFill>
              </a:rPr>
              <a:t>阶段计划</a:t>
            </a:r>
            <a:endParaRPr lang="zh-CN" altLang="en-US" sz="800">
              <a:solidFill>
                <a:schemeClr val="bg1"/>
              </a:solidFill>
            </a:endParaRPr>
          </a:p>
        </p:txBody>
      </p:sp>
      <p:sp>
        <p:nvSpPr>
          <p:cNvPr id="2" name="文本占位符 1"/>
          <p:cNvSpPr>
            <a:spLocks noGrp="1"/>
          </p:cNvSpPr>
          <p:nvPr>
            <p:ph type="body" sz="quarter" idx="10"/>
          </p:nvPr>
        </p:nvSpPr>
        <p:spPr/>
        <p:txBody>
          <a:bodyPr/>
          <a:lstStyle/>
          <a:p>
            <a:r>
              <a:rPr lang="en-US" altLang="zh-CN"/>
              <a:t>BUSINESS</a:t>
            </a:r>
            <a:endParaRPr lang="en-US" altLang="zh-CN"/>
          </a:p>
          <a:p>
            <a:r>
              <a:rPr lang="en-US" altLang="zh-CN"/>
              <a:t>PPT  TEMPLATE</a:t>
            </a:r>
            <a:endParaRPr lang="en-US" altLang="zh-CN"/>
          </a:p>
        </p:txBody>
      </p:sp>
      <p:sp>
        <p:nvSpPr>
          <p:cNvPr id="6" name="文本占位符 5"/>
          <p:cNvSpPr>
            <a:spLocks noGrp="1"/>
          </p:cNvSpPr>
          <p:nvPr>
            <p:ph type="body" sz="quarter" idx="11"/>
          </p:nvPr>
        </p:nvSpPr>
        <p:spPr/>
        <p:txBody>
          <a:bodyPr/>
          <a:lstStyle/>
          <a:p>
            <a:r>
              <a:rPr lang="en-US" altLang="zh-CN" err="1"/>
              <a:t>Officeplus</a:t>
            </a:r>
            <a:endParaRPr lang="zh-CN" altLang="en-US"/>
          </a:p>
        </p:txBody>
      </p:sp>
      <p:sp>
        <p:nvSpPr>
          <p:cNvPr id="7" name="文本占位符 6"/>
          <p:cNvSpPr>
            <a:spLocks noGrp="1"/>
          </p:cNvSpPr>
          <p:nvPr>
            <p:ph type="body" sz="quarter" idx="12"/>
          </p:nvPr>
        </p:nvSpPr>
        <p:spPr/>
        <p:txBody>
          <a:bodyPr/>
          <a:lstStyle/>
          <a:p>
            <a:r>
              <a:rPr lang="en-US" altLang="zh-CN"/>
              <a:t>Enter your text here. Enter your text here. Enter your text here. Enter your text here. Enter your text here. Enter your text here. Enter your text here. Enter your text here.</a:t>
            </a:r>
            <a:endParaRPr lang="en-US" altLang="zh-CN"/>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1687717"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755786"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2</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6559419" y="3043625"/>
            <a:ext cx="1005403" cy="338554"/>
          </a:xfrm>
          <a:prstGeom prst="rect">
            <a:avLst/>
          </a:prstGeom>
        </p:spPr>
        <p:txBody>
          <a:bodyPr wrap="none">
            <a:spAutoFit/>
          </a:bodyPr>
          <a:lstStyle/>
          <a:p>
            <a:r>
              <a:rPr lang="zh-CN" altLang="en-US" sz="1600">
                <a:solidFill>
                  <a:schemeClr val="bg1"/>
                </a:solidFill>
              </a:rPr>
              <a:t>问题分析</a:t>
            </a:r>
            <a:endParaRPr lang="zh-CN" altLang="en-US" sz="1600">
              <a:solidFill>
                <a:schemeClr val="bg1"/>
              </a:solidFill>
            </a:endParaRPr>
          </a:p>
        </p:txBody>
      </p:sp>
      <p:sp>
        <p:nvSpPr>
          <p:cNvPr id="9" name="矩形: 圆角 8"/>
          <p:cNvSpPr/>
          <p:nvPr/>
        </p:nvSpPr>
        <p:spPr>
          <a:xfrm>
            <a:off x="6286843"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878766"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9784967"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3</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9588600" y="3043625"/>
            <a:ext cx="1005403" cy="338554"/>
          </a:xfrm>
          <a:prstGeom prst="rect">
            <a:avLst/>
          </a:prstGeom>
        </p:spPr>
        <p:txBody>
          <a:bodyPr wrap="none">
            <a:spAutoFit/>
          </a:bodyPr>
          <a:lstStyle/>
          <a:p>
            <a:r>
              <a:rPr lang="zh-CN" altLang="en-US" sz="1600">
                <a:solidFill>
                  <a:schemeClr val="bg1"/>
                </a:solidFill>
              </a:rPr>
              <a:t>阶段计划</a:t>
            </a:r>
            <a:endParaRPr lang="zh-CN" altLang="en-US" sz="1600">
              <a:solidFill>
                <a:schemeClr val="bg1"/>
              </a:solidFill>
            </a:endParaRPr>
          </a:p>
        </p:txBody>
      </p:sp>
      <p:sp>
        <p:nvSpPr>
          <p:cNvPr id="13" name="矩形: 圆角 12"/>
          <p:cNvSpPr/>
          <p:nvPr/>
        </p:nvSpPr>
        <p:spPr>
          <a:xfrm>
            <a:off x="9316024"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326323"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2461066"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2854629"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3127205" y="3858662"/>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8907947"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217458" y="2349449"/>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6" name="文本框 5"/>
          <p:cNvSpPr txBox="1"/>
          <p:nvPr/>
        </p:nvSpPr>
        <p:spPr>
          <a:xfrm>
            <a:off x="1457385"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592128"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985691" y="3410721"/>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文本框 15"/>
          <p:cNvSpPr txBox="1"/>
          <p:nvPr/>
        </p:nvSpPr>
        <p:spPr>
          <a:xfrm>
            <a:off x="446582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360057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399413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7474274"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6609017"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7002580"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463965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426671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7648099"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7275156"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62" name="Freeform 591"/>
          <p:cNvSpPr/>
          <p:nvPr/>
        </p:nvSpPr>
        <p:spPr bwMode="auto">
          <a:xfrm>
            <a:off x="1612228" y="342900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1272123"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Tree>
  </p:cSld>
  <p:clrMapOvr>
    <a:masterClrMapping/>
  </p:clrMapOvr>
  <p:transition/>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1687717"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755786"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2</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6559419" y="3043625"/>
            <a:ext cx="1005403" cy="338554"/>
          </a:xfrm>
          <a:prstGeom prst="rect">
            <a:avLst/>
          </a:prstGeom>
        </p:spPr>
        <p:txBody>
          <a:bodyPr wrap="none">
            <a:spAutoFit/>
          </a:bodyPr>
          <a:lstStyle/>
          <a:p>
            <a:r>
              <a:rPr lang="zh-CN" altLang="en-US" sz="1600">
                <a:solidFill>
                  <a:schemeClr val="bg1"/>
                </a:solidFill>
              </a:rPr>
              <a:t>问题分析</a:t>
            </a:r>
            <a:endParaRPr lang="zh-CN" altLang="en-US" sz="1600">
              <a:solidFill>
                <a:schemeClr val="bg1"/>
              </a:solidFill>
            </a:endParaRPr>
          </a:p>
        </p:txBody>
      </p:sp>
      <p:sp>
        <p:nvSpPr>
          <p:cNvPr id="9" name="矩形: 圆角 8"/>
          <p:cNvSpPr/>
          <p:nvPr/>
        </p:nvSpPr>
        <p:spPr>
          <a:xfrm>
            <a:off x="6286843"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878766"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9784967"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3</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9588600" y="3043625"/>
            <a:ext cx="1005403" cy="338554"/>
          </a:xfrm>
          <a:prstGeom prst="rect">
            <a:avLst/>
          </a:prstGeom>
        </p:spPr>
        <p:txBody>
          <a:bodyPr wrap="none">
            <a:spAutoFit/>
          </a:bodyPr>
          <a:lstStyle/>
          <a:p>
            <a:r>
              <a:rPr lang="zh-CN" altLang="en-US" sz="1600">
                <a:solidFill>
                  <a:schemeClr val="bg1"/>
                </a:solidFill>
              </a:rPr>
              <a:t>阶段计划</a:t>
            </a:r>
            <a:endParaRPr lang="zh-CN" altLang="en-US" sz="1600">
              <a:solidFill>
                <a:schemeClr val="bg1"/>
              </a:solidFill>
            </a:endParaRPr>
          </a:p>
        </p:txBody>
      </p:sp>
      <p:sp>
        <p:nvSpPr>
          <p:cNvPr id="13" name="矩形: 圆角 12"/>
          <p:cNvSpPr/>
          <p:nvPr/>
        </p:nvSpPr>
        <p:spPr>
          <a:xfrm>
            <a:off x="9316024"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326323"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2461066"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2854629"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3127205" y="3858662"/>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8907947"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94" name="文本占位符 93"/>
          <p:cNvSpPr>
            <a:spLocks noGrp="1"/>
          </p:cNvSpPr>
          <p:nvPr>
            <p:ph type="body" sz="quarter" idx="10"/>
          </p:nvPr>
        </p:nvSpPr>
        <p:spPr/>
        <p:txBody>
          <a:bodyPr/>
          <a:lstStyle/>
          <a:p>
            <a:r>
              <a:rPr lang="en-US" altLang="zh-CN"/>
              <a:t>1</a:t>
            </a:r>
            <a:endParaRPr lang="zh-CN" altLang="en-US"/>
          </a:p>
        </p:txBody>
      </p:sp>
      <p:sp>
        <p:nvSpPr>
          <p:cNvPr id="91" name="文本占位符 90"/>
          <p:cNvSpPr>
            <a:spLocks noGrp="1"/>
          </p:cNvSpPr>
          <p:nvPr>
            <p:ph type="body" sz="quarter" idx="11"/>
          </p:nvPr>
        </p:nvSpPr>
        <p:spPr/>
        <p:txBody>
          <a:bodyPr/>
          <a:lstStyle/>
          <a:p>
            <a:r>
              <a:rPr lang="zh-CN" altLang="en-US"/>
              <a:t>业绩展示</a:t>
            </a:r>
            <a:endParaRPr lang="zh-CN" altLang="en-US"/>
          </a:p>
        </p:txBody>
      </p:sp>
      <p:sp>
        <p:nvSpPr>
          <p:cNvPr id="92" name="文本占位符 91"/>
          <p:cNvSpPr>
            <a:spLocks noGrp="1"/>
          </p:cNvSpPr>
          <p:nvPr>
            <p:ph type="body" sz="quarter" idx="12"/>
          </p:nvPr>
        </p:nvSpPr>
        <p:spPr>
          <a:prstGeom prst="rect">
            <a:avLst/>
          </a:prstGeom>
        </p:spPr>
        <p:txBody>
          <a:bodyPr/>
          <a:lstStyle/>
          <a:p>
            <a:r>
              <a:rPr lang="en-US" altLang="zh-CN"/>
              <a:t>Enter your text here. Title text can be modified. Enter your text here. Title text can be modified.. </a:t>
            </a:r>
            <a:endParaRPr lang="en-US" altLang="zh-CN"/>
          </a:p>
        </p:txBody>
      </p:sp>
    </p:spTree>
  </p:cSld>
  <p:clrMapOvr>
    <a:masterClrMapping/>
  </p:clrMapOvr>
  <p:transition/>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 name="组合 4"/>
          <p:cNvGrpSpPr/>
          <p:nvPr/>
        </p:nvGrpSpPr>
        <p:grpSpPr>
          <a:xfrm>
            <a:off x="4690855" y="2125882"/>
            <a:ext cx="425064" cy="347364"/>
            <a:chOff x="-3744807" y="2527995"/>
            <a:chExt cx="3543301" cy="2895601"/>
          </a:xfrm>
          <a:solidFill>
            <a:schemeClr val="accent1"/>
          </a:solidFill>
        </p:grpSpPr>
        <p:sp>
          <p:nvSpPr>
            <p:cNvPr id="6" name="任意多边形: 形状 5"/>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形状 6"/>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8226130" y="2098113"/>
            <a:ext cx="452512" cy="369848"/>
            <a:chOff x="-14080795" y="-5582878"/>
            <a:chExt cx="6579843" cy="5377843"/>
          </a:xfrm>
          <a:solidFill>
            <a:schemeClr val="accent1"/>
          </a:solidFill>
        </p:grpSpPr>
        <p:sp>
          <p:nvSpPr>
            <p:cNvPr id="16" name="任意多边形: 形状 15"/>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对角圆角 31"/>
          <p:cNvSpPr/>
          <p:nvPr/>
        </p:nvSpPr>
        <p:spPr>
          <a:xfrm flipH="1">
            <a:off x="-486013" y="1189419"/>
            <a:ext cx="3218359" cy="4684304"/>
          </a:xfrm>
          <a:prstGeom prst="round2DiagRect">
            <a:avLst>
              <a:gd name="adj1" fmla="val 1375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pSp>
        <p:nvGrpSpPr>
          <p:cNvPr id="60" name="组合 59"/>
          <p:cNvGrpSpPr/>
          <p:nvPr/>
        </p:nvGrpSpPr>
        <p:grpSpPr>
          <a:xfrm>
            <a:off x="-435213" y="1645752"/>
            <a:ext cx="965232" cy="647202"/>
            <a:chOff x="-435213" y="1645752"/>
            <a:chExt cx="965232" cy="647202"/>
          </a:xfrm>
        </p:grpSpPr>
        <p:sp>
          <p:nvSpPr>
            <p:cNvPr id="36" name="椭圆 35"/>
            <p:cNvSpPr/>
            <p:nvPr/>
          </p:nvSpPr>
          <p:spPr>
            <a:xfrm rot="16200000">
              <a:off x="-435213"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200000">
              <a:off x="-435213"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200000">
              <a:off x="-435213"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200000">
              <a:off x="-255008"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200000">
              <a:off x="-255008"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200000">
              <a:off x="-255008"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16200000">
              <a:off x="-74805"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16200000">
              <a:off x="-74805"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200000">
              <a:off x="-74805"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200000">
              <a:off x="105399"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200000">
              <a:off x="105399"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200000">
              <a:off x="105399"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200000">
              <a:off x="285604"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16200000">
              <a:off x="285604"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6200000">
              <a:off x="285604"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16200000">
              <a:off x="465807"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6200000">
              <a:off x="465807"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16200000">
              <a:off x="465807"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任意多边形: 形状 64"/>
          <p:cNvSpPr/>
          <p:nvPr/>
        </p:nvSpPr>
        <p:spPr>
          <a:xfrm flipV="1">
            <a:off x="555973" y="5173922"/>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矩形: 圆角 32"/>
          <p:cNvSpPr/>
          <p:nvPr/>
        </p:nvSpPr>
        <p:spPr>
          <a:xfrm>
            <a:off x="1159119" y="1536254"/>
            <a:ext cx="2597387" cy="4540592"/>
          </a:xfrm>
          <a:prstGeom prst="roundRect">
            <a:avLst>
              <a:gd name="adj" fmla="val 6835"/>
            </a:avLst>
          </a:prstGeom>
          <a:solidFill>
            <a:schemeClr val="bg1"/>
          </a:solidFill>
          <a:ln>
            <a:noFill/>
          </a:ln>
          <a:effectLst>
            <a:outerShdw blurRad="254000" dist="190500" dir="27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994948" y="2242427"/>
            <a:ext cx="925728" cy="981904"/>
            <a:chOff x="-8405943" y="-12023635"/>
            <a:chExt cx="11156951" cy="11833966"/>
          </a:xfrm>
          <a:solidFill>
            <a:schemeClr val="accent1"/>
          </a:solidFill>
        </p:grpSpPr>
        <p:sp>
          <p:nvSpPr>
            <p:cNvPr id="23" name="任意多边形: 形状 22"/>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1402672" y="4382283"/>
            <a:ext cx="2105562" cy="1443152"/>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sp>
        <p:nvSpPr>
          <p:cNvPr id="63" name="文本框 62"/>
          <p:cNvSpPr txBox="1"/>
          <p:nvPr/>
        </p:nvSpPr>
        <p:spPr>
          <a:xfrm>
            <a:off x="1548257" y="3718955"/>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64" name="矩形 63"/>
          <p:cNvSpPr/>
          <p:nvPr/>
        </p:nvSpPr>
        <p:spPr>
          <a:xfrm rot="16200000">
            <a:off x="2431953" y="4121644"/>
            <a:ext cx="45797" cy="2345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5224159" y="205659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67" name="矩形 66"/>
          <p:cNvSpPr/>
          <p:nvPr/>
        </p:nvSpPr>
        <p:spPr>
          <a:xfrm>
            <a:off x="5240050" y="236256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sp>
        <p:nvSpPr>
          <p:cNvPr id="78" name="文本框 77"/>
          <p:cNvSpPr txBox="1"/>
          <p:nvPr/>
        </p:nvSpPr>
        <p:spPr>
          <a:xfrm>
            <a:off x="8765518" y="205659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79" name="矩形 78"/>
          <p:cNvSpPr/>
          <p:nvPr/>
        </p:nvSpPr>
        <p:spPr>
          <a:xfrm>
            <a:off x="8781409" y="236256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sp>
        <p:nvSpPr>
          <p:cNvPr id="90" name="文本框 89"/>
          <p:cNvSpPr txBox="1"/>
          <p:nvPr/>
        </p:nvSpPr>
        <p:spPr>
          <a:xfrm>
            <a:off x="5224159" y="411975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91" name="矩形 90"/>
          <p:cNvSpPr/>
          <p:nvPr/>
        </p:nvSpPr>
        <p:spPr>
          <a:xfrm>
            <a:off x="5240050" y="442572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grpSp>
        <p:nvGrpSpPr>
          <p:cNvPr id="92" name="组合 91"/>
          <p:cNvGrpSpPr/>
          <p:nvPr/>
        </p:nvGrpSpPr>
        <p:grpSpPr>
          <a:xfrm>
            <a:off x="8232214" y="4189042"/>
            <a:ext cx="425064" cy="347364"/>
            <a:chOff x="-3744807" y="2527995"/>
            <a:chExt cx="3543301" cy="2895601"/>
          </a:xfrm>
          <a:solidFill>
            <a:schemeClr val="accent1"/>
          </a:solidFill>
        </p:grpSpPr>
        <p:sp>
          <p:nvSpPr>
            <p:cNvPr id="93" name="任意多边形: 形状 92"/>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形状 93"/>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形状 94"/>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形状 95"/>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形状 96"/>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形状 97"/>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形状 98"/>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形状 99"/>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形状 100"/>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文本框 101"/>
          <p:cNvSpPr txBox="1"/>
          <p:nvPr/>
        </p:nvSpPr>
        <p:spPr>
          <a:xfrm>
            <a:off x="8765518" y="411975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103" name="矩形 102"/>
          <p:cNvSpPr/>
          <p:nvPr/>
        </p:nvSpPr>
        <p:spPr>
          <a:xfrm>
            <a:off x="8781409" y="442572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grpSp>
        <p:nvGrpSpPr>
          <p:cNvPr id="104" name="组合 103"/>
          <p:cNvGrpSpPr/>
          <p:nvPr/>
        </p:nvGrpSpPr>
        <p:grpSpPr>
          <a:xfrm>
            <a:off x="4669465" y="4126713"/>
            <a:ext cx="452512" cy="369848"/>
            <a:chOff x="-14080795" y="-5582878"/>
            <a:chExt cx="6579843" cy="5377843"/>
          </a:xfrm>
          <a:solidFill>
            <a:schemeClr val="accent1"/>
          </a:solidFill>
        </p:grpSpPr>
        <p:sp>
          <p:nvSpPr>
            <p:cNvPr id="105" name="任意多边形: 形状 104"/>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形状 105"/>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形状 108"/>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形状 109"/>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 name="直接连接符 3"/>
          <p:cNvCxnSpPr/>
          <p:nvPr/>
        </p:nvCxnSpPr>
        <p:spPr>
          <a:xfrm>
            <a:off x="4669465" y="3718955"/>
            <a:ext cx="6712409"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flipV="1">
            <a:off x="7910004" y="2098114"/>
            <a:ext cx="79899" cy="321676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5" name="文本占位符 34"/>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0" name="组合 59"/>
          <p:cNvGrpSpPr/>
          <p:nvPr/>
        </p:nvGrpSpPr>
        <p:grpSpPr>
          <a:xfrm rot="16200000">
            <a:off x="9635316" y="4017010"/>
            <a:ext cx="1153017" cy="1591951"/>
            <a:chOff x="106952" y="2412318"/>
            <a:chExt cx="781860" cy="1115565"/>
          </a:xfrm>
        </p:grpSpPr>
        <p:sp>
          <p:nvSpPr>
            <p:cNvPr id="61" name="椭圆 60"/>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rot="16200000">
            <a:off x="1491026" y="952816"/>
            <a:ext cx="1153017" cy="1591951"/>
            <a:chOff x="106952" y="2412318"/>
            <a:chExt cx="781860" cy="1115565"/>
          </a:xfrm>
        </p:grpSpPr>
        <p:sp>
          <p:nvSpPr>
            <p:cNvPr id="36" name="椭圆 35"/>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圆角 4"/>
          <p:cNvSpPr/>
          <p:nvPr/>
        </p:nvSpPr>
        <p:spPr>
          <a:xfrm>
            <a:off x="1774825" y="1722268"/>
            <a:ext cx="8642350" cy="3413464"/>
          </a:xfrm>
          <a:prstGeom prst="roundRect">
            <a:avLst>
              <a:gd name="adj" fmla="val 6418"/>
            </a:avLst>
          </a:pr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pSp>
        <p:nvGrpSpPr>
          <p:cNvPr id="6" name="Group 16"/>
          <p:cNvGrpSpPr/>
          <p:nvPr/>
        </p:nvGrpSpPr>
        <p:grpSpPr>
          <a:xfrm flipH="1">
            <a:off x="1947415" y="4407734"/>
            <a:ext cx="1180571" cy="727998"/>
            <a:chOff x="271463" y="3902076"/>
            <a:chExt cx="1544638" cy="952500"/>
          </a:xfrm>
          <a:solidFill>
            <a:schemeClr val="accent1">
              <a:lumMod val="40000"/>
              <a:lumOff val="60000"/>
            </a:schemeClr>
          </a:solidFill>
        </p:grpSpPr>
        <p:sp>
          <p:nvSpPr>
            <p:cNvPr id="7"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23"/>
            <p:cNvSpPr/>
            <p:nvPr/>
          </p:nvSpPr>
          <p:spPr bwMode="auto">
            <a:xfrm>
              <a:off x="479425"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3" name="矩形 22"/>
          <p:cNvSpPr/>
          <p:nvPr/>
        </p:nvSpPr>
        <p:spPr>
          <a:xfrm>
            <a:off x="3417903" y="2901932"/>
            <a:ext cx="5373950" cy="785343"/>
          </a:xfrm>
          <a:prstGeom prst="rect">
            <a:avLst/>
          </a:prstGeom>
        </p:spPr>
        <p:txBody>
          <a:bodyPr wrap="square">
            <a:spAutoFit/>
          </a:bodyPr>
          <a:lstStyle/>
          <a:p>
            <a:pPr algn="ctr">
              <a:lnSpc>
                <a:spcPct val="150000"/>
              </a:lnSpc>
            </a:pPr>
            <a:r>
              <a:rPr lang="en-US" altLang="zh-CN" sz="1600">
                <a:solidFill>
                  <a:schemeClr val="bg1">
                    <a:alpha val="80000"/>
                  </a:schemeClr>
                </a:solidFill>
              </a:rPr>
              <a:t>Enter your text here. Enter your text here. Enter your text here. Enter your text here.</a:t>
            </a:r>
            <a:endParaRPr lang="en-US" altLang="zh-CN" sz="1600">
              <a:solidFill>
                <a:schemeClr val="bg1">
                  <a:alpha val="80000"/>
                </a:schemeClr>
              </a:solidFill>
            </a:endParaRPr>
          </a:p>
        </p:txBody>
      </p:sp>
      <p:sp>
        <p:nvSpPr>
          <p:cNvPr id="24" name="文本框 23"/>
          <p:cNvSpPr txBox="1"/>
          <p:nvPr/>
        </p:nvSpPr>
        <p:spPr>
          <a:xfrm>
            <a:off x="4735662" y="2440267"/>
            <a:ext cx="2720680" cy="461665"/>
          </a:xfrm>
          <a:prstGeom prst="rect">
            <a:avLst/>
          </a:prstGeom>
          <a:noFill/>
        </p:spPr>
        <p:txBody>
          <a:bodyPr wrap="none" rtlCol="0">
            <a:spAutoFit/>
          </a:bodyPr>
          <a:lstStyle/>
          <a:p>
            <a:pPr algn="ctr"/>
            <a:r>
              <a:rPr lang="en-US" altLang="zh-CN" sz="2400">
                <a:solidFill>
                  <a:schemeClr val="bg1"/>
                </a:solidFill>
                <a:latin typeface="Microsoft JhengHei UI" panose="020b0604030504040204" pitchFamily="34" charset="-120"/>
                <a:ea typeface="Microsoft JhengHei UI" panose="020b0604030504040204" pitchFamily="34" charset="-120"/>
              </a:rPr>
              <a:t>ADD YOUR TITLE</a:t>
            </a:r>
            <a:endParaRPr lang="zh-CN" altLang="en-US" sz="2400">
              <a:solidFill>
                <a:schemeClr val="bg1"/>
              </a:solidFill>
              <a:latin typeface="Microsoft JhengHei UI" panose="020b0604030504040204" pitchFamily="34" charset="-120"/>
              <a:ea typeface="Microsoft JhengHei UI" panose="020b0604030504040204" pitchFamily="34" charset="-120"/>
            </a:endParaRPr>
          </a:p>
        </p:txBody>
      </p:sp>
      <p:sp>
        <p:nvSpPr>
          <p:cNvPr id="25" name="任意多边形: 形状 24"/>
          <p:cNvSpPr/>
          <p:nvPr/>
        </p:nvSpPr>
        <p:spPr>
          <a:xfrm flipV="1">
            <a:off x="9324880" y="4276266"/>
            <a:ext cx="1094089" cy="858589"/>
          </a:xfrm>
          <a:custGeom>
            <a:gdLst>
              <a:gd name="connsiteX0" fmla="*/ 1374405 w 2377003"/>
              <a:gd name="connsiteY0" fmla="*/ 2029865 h 2029865"/>
              <a:gd name="connsiteX1" fmla="*/ 478120 w 2377003"/>
              <a:gd name="connsiteY1" fmla="*/ 1186000 h 2029865"/>
              <a:gd name="connsiteX2" fmla="*/ 396396 w 2377003"/>
              <a:gd name="connsiteY2" fmla="*/ 1186000 h 2029865"/>
              <a:gd name="connsiteX3" fmla="*/ 115 w 2377003"/>
              <a:gd name="connsiteY3" fmla="*/ 631706 h 2029865"/>
              <a:gd name="connsiteX4" fmla="*/ 424756 w 2377003"/>
              <a:gd name="connsiteY4" fmla="*/ 61020 h 2029865"/>
              <a:gd name="connsiteX5" fmla="*/ 473974 w 2377003"/>
              <a:gd name="connsiteY5" fmla="*/ 0 h 2029865"/>
              <a:gd name="connsiteX6" fmla="*/ 1962229 w 2377003"/>
              <a:gd name="connsiteY6" fmla="*/ 2546 h 2029865"/>
              <a:gd name="connsiteX7" fmla="*/ 2373576 w 2377003"/>
              <a:gd name="connsiteY7" fmla="*/ 1489778 h 2029865"/>
              <a:gd name="connsiteX8" fmla="*/ 2254614 w 2377003"/>
              <a:gd name="connsiteY8" fmla="*/ 1364500 h 2029865"/>
              <a:gd name="connsiteX9" fmla="*/ 1374405 w 2377003"/>
              <a:gd name="connsiteY9" fmla="*/ 2029865 h 2029865"/>
              <a:gd name="connsiteX10" fmla="*/ 1374405 w 3008926"/>
              <a:gd name="connsiteY10" fmla="*/ 2063642 h 2063642"/>
              <a:gd name="connsiteX11" fmla="*/ 1374405 w 3008926"/>
              <a:gd name="connsiteY11" fmla="*/ 2063642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003" h="2029863">
                <a:moveTo>
                  <a:pt x="1374405" y="2029865"/>
                </a:moveTo>
                <a:cubicBezTo>
                  <a:pt x="901924" y="2029865"/>
                  <a:pt x="494197" y="1656655"/>
                  <a:pt x="478120" y="1186000"/>
                </a:cubicBezTo>
                <a:lnTo>
                  <a:pt x="396396" y="1186000"/>
                </a:lnTo>
                <a:cubicBezTo>
                  <a:pt x="135593" y="1186000"/>
                  <a:pt x="-4612" y="819203"/>
                  <a:pt x="115" y="631706"/>
                </a:cubicBezTo>
                <a:cubicBezTo>
                  <a:pt x="4842" y="444209"/>
                  <a:pt x="180477" y="77231"/>
                  <a:pt x="424756" y="61020"/>
                </a:cubicBezTo>
                <a:cubicBezTo>
                  <a:pt x="454677" y="38550"/>
                  <a:pt x="431584" y="56494"/>
                  <a:pt x="473974" y="0"/>
                </a:cubicBezTo>
                <a:lnTo>
                  <a:pt x="1962229" y="2546"/>
                </a:lnTo>
                <a:cubicBezTo>
                  <a:pt x="2477147" y="142941"/>
                  <a:pt x="2361906" y="467492"/>
                  <a:pt x="2373576" y="1489778"/>
                </a:cubicBezTo>
                <a:cubicBezTo>
                  <a:pt x="2303320" y="1435284"/>
                  <a:pt x="2385015" y="1494367"/>
                  <a:pt x="2254614" y="1364500"/>
                </a:cubicBezTo>
                <a:cubicBezTo>
                  <a:pt x="2156813" y="1753920"/>
                  <a:pt x="1798209" y="2029865"/>
                  <a:pt x="1374405" y="2029865"/>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任意多边形: 形状 25"/>
          <p:cNvSpPr/>
          <p:nvPr/>
        </p:nvSpPr>
        <p:spPr>
          <a:xfrm flipV="1">
            <a:off x="9849153" y="4407734"/>
            <a:ext cx="926561" cy="727121"/>
          </a:xfrm>
          <a:custGeom>
            <a:gdLst>
              <a:gd name="connsiteX0" fmla="*/ 1374405 w 2377003"/>
              <a:gd name="connsiteY0" fmla="*/ 2029865 h 2029865"/>
              <a:gd name="connsiteX1" fmla="*/ 478120 w 2377003"/>
              <a:gd name="connsiteY1" fmla="*/ 1186000 h 2029865"/>
              <a:gd name="connsiteX2" fmla="*/ 396396 w 2377003"/>
              <a:gd name="connsiteY2" fmla="*/ 1186000 h 2029865"/>
              <a:gd name="connsiteX3" fmla="*/ 115 w 2377003"/>
              <a:gd name="connsiteY3" fmla="*/ 631706 h 2029865"/>
              <a:gd name="connsiteX4" fmla="*/ 424756 w 2377003"/>
              <a:gd name="connsiteY4" fmla="*/ 61020 h 2029865"/>
              <a:gd name="connsiteX5" fmla="*/ 473974 w 2377003"/>
              <a:gd name="connsiteY5" fmla="*/ 0 h 2029865"/>
              <a:gd name="connsiteX6" fmla="*/ 1962229 w 2377003"/>
              <a:gd name="connsiteY6" fmla="*/ 2546 h 2029865"/>
              <a:gd name="connsiteX7" fmla="*/ 2373576 w 2377003"/>
              <a:gd name="connsiteY7" fmla="*/ 1489778 h 2029865"/>
              <a:gd name="connsiteX8" fmla="*/ 2254614 w 2377003"/>
              <a:gd name="connsiteY8" fmla="*/ 1364500 h 2029865"/>
              <a:gd name="connsiteX9" fmla="*/ 1374405 w 2377003"/>
              <a:gd name="connsiteY9" fmla="*/ 2029865 h 2029865"/>
              <a:gd name="connsiteX10" fmla="*/ 1374405 w 3008926"/>
              <a:gd name="connsiteY10" fmla="*/ 2063642 h 2063642"/>
              <a:gd name="connsiteX11" fmla="*/ 1374405 w 3008926"/>
              <a:gd name="connsiteY11" fmla="*/ 2063642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003" h="2029863">
                <a:moveTo>
                  <a:pt x="1374405" y="2029865"/>
                </a:moveTo>
                <a:cubicBezTo>
                  <a:pt x="901924" y="2029865"/>
                  <a:pt x="494197" y="1656655"/>
                  <a:pt x="478120" y="1186000"/>
                </a:cubicBezTo>
                <a:lnTo>
                  <a:pt x="396396" y="1186000"/>
                </a:lnTo>
                <a:cubicBezTo>
                  <a:pt x="135593" y="1186000"/>
                  <a:pt x="-4612" y="819203"/>
                  <a:pt x="115" y="631706"/>
                </a:cubicBezTo>
                <a:cubicBezTo>
                  <a:pt x="4842" y="444209"/>
                  <a:pt x="180477" y="77231"/>
                  <a:pt x="424756" y="61020"/>
                </a:cubicBezTo>
                <a:cubicBezTo>
                  <a:pt x="454677" y="38550"/>
                  <a:pt x="431584" y="56494"/>
                  <a:pt x="473974" y="0"/>
                </a:cubicBezTo>
                <a:lnTo>
                  <a:pt x="1962229" y="2546"/>
                </a:lnTo>
                <a:cubicBezTo>
                  <a:pt x="2477147" y="142941"/>
                  <a:pt x="2361906" y="467492"/>
                  <a:pt x="2373576" y="1489778"/>
                </a:cubicBezTo>
                <a:cubicBezTo>
                  <a:pt x="2303320" y="1435284"/>
                  <a:pt x="2385015" y="1494367"/>
                  <a:pt x="2254614" y="1364500"/>
                </a:cubicBezTo>
                <a:cubicBezTo>
                  <a:pt x="2156813" y="1753920"/>
                  <a:pt x="1798209" y="2029865"/>
                  <a:pt x="1374405" y="2029865"/>
                </a:cubicBezTo>
                <a:close/>
              </a:path>
            </a:pathLst>
          </a:custGeom>
          <a:gradFill>
            <a:gsLst>
              <a:gs pos="100000">
                <a:schemeClr val="bg1">
                  <a:alpha val="0"/>
                </a:schemeClr>
              </a:gs>
              <a:gs pos="0">
                <a:schemeClr val="bg1">
                  <a:alpha val="5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9" name="组合 28"/>
          <p:cNvGrpSpPr/>
          <p:nvPr/>
        </p:nvGrpSpPr>
        <p:grpSpPr>
          <a:xfrm>
            <a:off x="5933570" y="4034737"/>
            <a:ext cx="321478" cy="457888"/>
            <a:chOff x="749451" y="-4207770"/>
            <a:chExt cx="3954017" cy="5631788"/>
          </a:xfrm>
        </p:grpSpPr>
        <p:sp>
          <p:nvSpPr>
            <p:cNvPr id="30" name="任意多边形: 形状 29"/>
            <p:cNvSpPr/>
            <p:nvPr/>
          </p:nvSpPr>
          <p:spPr bwMode="auto">
            <a:xfrm>
              <a:off x="749451" y="-4207770"/>
              <a:ext cx="3954017" cy="3941874"/>
            </a:xfrm>
            <a:custGeom>
              <a:rect l="0" t="0" r="0" b="0"/>
              <a:pathLst>
                <a:path w="3954017" h="3941874">
                  <a:moveTo>
                    <a:pt x="1848874" y="18156"/>
                  </a:moveTo>
                  <a:cubicBezTo>
                    <a:pt x="1685867" y="37928"/>
                    <a:pt x="1442095" y="177245"/>
                    <a:pt x="1278737" y="343995"/>
                  </a:cubicBezTo>
                  <a:cubicBezTo>
                    <a:pt x="1245824" y="377591"/>
                    <a:pt x="1235791" y="380377"/>
                    <a:pt x="1145954" y="380866"/>
                  </a:cubicBezTo>
                  <a:cubicBezTo>
                    <a:pt x="993874" y="381694"/>
                    <a:pt x="858063" y="424554"/>
                    <a:pt x="745103" y="507369"/>
                  </a:cubicBezTo>
                  <a:cubicBezTo>
                    <a:pt x="562387" y="641324"/>
                    <a:pt x="517177" y="685650"/>
                    <a:pt x="463678" y="783297"/>
                  </a:cubicBezTo>
                  <a:cubicBezTo>
                    <a:pt x="434099" y="837285"/>
                    <a:pt x="391792" y="923010"/>
                    <a:pt x="369663" y="973797"/>
                  </a:cubicBezTo>
                  <a:cubicBezTo>
                    <a:pt x="332949" y="1058058"/>
                    <a:pt x="329340" y="1078236"/>
                    <a:pt x="328413" y="1204424"/>
                  </a:cubicBezTo>
                  <a:lnTo>
                    <a:pt x="327396" y="1342711"/>
                  </a:lnTo>
                  <a:lnTo>
                    <a:pt x="277138" y="1388117"/>
                  </a:lnTo>
                  <a:cubicBezTo>
                    <a:pt x="176409" y="1479119"/>
                    <a:pt x="119736" y="1558929"/>
                    <a:pt x="86055" y="1657211"/>
                  </a:cubicBezTo>
                  <a:cubicBezTo>
                    <a:pt x="11799" y="1873886"/>
                    <a:pt x="0" y="1970626"/>
                    <a:pt x="27256" y="2139287"/>
                  </a:cubicBezTo>
                  <a:cubicBezTo>
                    <a:pt x="46647" y="2259275"/>
                    <a:pt x="160067" y="2476879"/>
                    <a:pt x="253014" y="2572418"/>
                  </a:cubicBezTo>
                  <a:lnTo>
                    <a:pt x="324874" y="2646281"/>
                  </a:lnTo>
                  <a:lnTo>
                    <a:pt x="325229" y="2789659"/>
                  </a:lnTo>
                  <a:cubicBezTo>
                    <a:pt x="325614" y="2945078"/>
                    <a:pt x="340586" y="3007934"/>
                    <a:pt x="410808" y="3148937"/>
                  </a:cubicBezTo>
                  <a:cubicBezTo>
                    <a:pt x="497376" y="3322761"/>
                    <a:pt x="655500" y="3490348"/>
                    <a:pt x="775719" y="3535686"/>
                  </a:cubicBezTo>
                  <a:cubicBezTo>
                    <a:pt x="807154" y="3547541"/>
                    <a:pt x="855734" y="3566731"/>
                    <a:pt x="883674" y="3578331"/>
                  </a:cubicBezTo>
                  <a:cubicBezTo>
                    <a:pt x="959504" y="3609812"/>
                    <a:pt x="1035315" y="3623825"/>
                    <a:pt x="1169822" y="3631227"/>
                  </a:cubicBezTo>
                  <a:lnTo>
                    <a:pt x="1290869" y="3637887"/>
                  </a:lnTo>
                  <a:lnTo>
                    <a:pt x="1360322" y="3708675"/>
                  </a:lnTo>
                  <a:cubicBezTo>
                    <a:pt x="1445737" y="3795733"/>
                    <a:pt x="1595991" y="3889946"/>
                    <a:pt x="1689777" y="3915252"/>
                  </a:cubicBezTo>
                  <a:cubicBezTo>
                    <a:pt x="1775612" y="3938412"/>
                    <a:pt x="2079588" y="3941873"/>
                    <a:pt x="2195680" y="3921011"/>
                  </a:cubicBezTo>
                  <a:cubicBezTo>
                    <a:pt x="2284502" y="3905050"/>
                    <a:pt x="2389230" y="3841893"/>
                    <a:pt x="2544068" y="3710912"/>
                  </a:cubicBezTo>
                  <a:lnTo>
                    <a:pt x="2630395" y="3637887"/>
                  </a:lnTo>
                  <a:lnTo>
                    <a:pt x="2743433" y="3637887"/>
                  </a:lnTo>
                  <a:cubicBezTo>
                    <a:pt x="2867777" y="3637887"/>
                    <a:pt x="2927324" y="3621155"/>
                    <a:pt x="3106174" y="3535961"/>
                  </a:cubicBezTo>
                  <a:cubicBezTo>
                    <a:pt x="3182175" y="3499758"/>
                    <a:pt x="3229379" y="3465703"/>
                    <a:pt x="3293521" y="3400801"/>
                  </a:cubicBezTo>
                  <a:cubicBezTo>
                    <a:pt x="3508172" y="3183606"/>
                    <a:pt x="3606631" y="2976321"/>
                    <a:pt x="3592037" y="2772339"/>
                  </a:cubicBezTo>
                  <a:lnTo>
                    <a:pt x="3585891" y="2686439"/>
                  </a:lnTo>
                  <a:lnTo>
                    <a:pt x="3635392" y="2652134"/>
                  </a:lnTo>
                  <a:cubicBezTo>
                    <a:pt x="3747655" y="2574337"/>
                    <a:pt x="3847428" y="2404909"/>
                    <a:pt x="3923920" y="2162180"/>
                  </a:cubicBezTo>
                  <a:cubicBezTo>
                    <a:pt x="3954016" y="2066676"/>
                    <a:pt x="3952628" y="1968813"/>
                    <a:pt x="3918660" y="1791466"/>
                  </a:cubicBezTo>
                  <a:cubicBezTo>
                    <a:pt x="3888891" y="1636037"/>
                    <a:pt x="3756898" y="1423190"/>
                    <a:pt x="3637038" y="1337333"/>
                  </a:cubicBezTo>
                  <a:cubicBezTo>
                    <a:pt x="3594044" y="1306536"/>
                    <a:pt x="3589858" y="1298051"/>
                    <a:pt x="3586911" y="1235733"/>
                  </a:cubicBezTo>
                  <a:cubicBezTo>
                    <a:pt x="3577272" y="1031879"/>
                    <a:pt x="3537930" y="913772"/>
                    <a:pt x="3431524" y="769251"/>
                  </a:cubicBezTo>
                  <a:cubicBezTo>
                    <a:pt x="3246117" y="517431"/>
                    <a:pt x="2990085" y="380442"/>
                    <a:pt x="2713487" y="385067"/>
                  </a:cubicBezTo>
                  <a:cubicBezTo>
                    <a:pt x="2650566" y="386119"/>
                    <a:pt x="2648034" y="384720"/>
                    <a:pt x="2610874" y="328391"/>
                  </a:cubicBezTo>
                  <a:cubicBezTo>
                    <a:pt x="2568359" y="263943"/>
                    <a:pt x="2441125" y="162087"/>
                    <a:pt x="2343728" y="114530"/>
                  </a:cubicBezTo>
                  <a:cubicBezTo>
                    <a:pt x="2182560" y="35835"/>
                    <a:pt x="1998560" y="0"/>
                    <a:pt x="1848874" y="18156"/>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1" name="任意多边形: 形状 30"/>
            <p:cNvSpPr/>
            <p:nvPr/>
          </p:nvSpPr>
          <p:spPr bwMode="auto">
            <a:xfrm>
              <a:off x="1455325" y="-3493053"/>
              <a:ext cx="2515310" cy="2507300"/>
            </a:xfrm>
            <a:custGeom>
              <a:rect l="0" t="0" r="0" b="0"/>
              <a:pathLst>
                <a:path w="2515310" h="2507300">
                  <a:moveTo>
                    <a:pt x="1073150" y="21748"/>
                  </a:moveTo>
                  <a:cubicBezTo>
                    <a:pt x="945589" y="41595"/>
                    <a:pt x="889716" y="58728"/>
                    <a:pt x="736600" y="124947"/>
                  </a:cubicBezTo>
                  <a:cubicBezTo>
                    <a:pt x="519682" y="218759"/>
                    <a:pt x="352597" y="356108"/>
                    <a:pt x="238400" y="534482"/>
                  </a:cubicBezTo>
                  <a:cubicBezTo>
                    <a:pt x="25513" y="867008"/>
                    <a:pt x="0" y="944596"/>
                    <a:pt x="0" y="1259470"/>
                  </a:cubicBezTo>
                  <a:cubicBezTo>
                    <a:pt x="0" y="1423117"/>
                    <a:pt x="5269" y="1489885"/>
                    <a:pt x="24054" y="1564270"/>
                  </a:cubicBezTo>
                  <a:cubicBezTo>
                    <a:pt x="97633" y="1855633"/>
                    <a:pt x="283070" y="2116935"/>
                    <a:pt x="549727" y="2305005"/>
                  </a:cubicBezTo>
                  <a:cubicBezTo>
                    <a:pt x="771276" y="2461260"/>
                    <a:pt x="929645" y="2507299"/>
                    <a:pt x="1244600" y="2507011"/>
                  </a:cubicBezTo>
                  <a:cubicBezTo>
                    <a:pt x="1469054" y="2506806"/>
                    <a:pt x="1610427" y="2487981"/>
                    <a:pt x="1678198" y="2449274"/>
                  </a:cubicBezTo>
                  <a:cubicBezTo>
                    <a:pt x="1705149" y="2433881"/>
                    <a:pt x="1771060" y="2402285"/>
                    <a:pt x="1824666" y="2379060"/>
                  </a:cubicBezTo>
                  <a:cubicBezTo>
                    <a:pt x="1925659" y="2335304"/>
                    <a:pt x="2015872" y="2261149"/>
                    <a:pt x="2206284" y="2065370"/>
                  </a:cubicBezTo>
                  <a:cubicBezTo>
                    <a:pt x="2294599" y="1974565"/>
                    <a:pt x="2304043" y="1956804"/>
                    <a:pt x="2443532" y="1619164"/>
                  </a:cubicBezTo>
                  <a:cubicBezTo>
                    <a:pt x="2497357" y="1488879"/>
                    <a:pt x="2515309" y="1348986"/>
                    <a:pt x="2497707" y="1197001"/>
                  </a:cubicBezTo>
                  <a:cubicBezTo>
                    <a:pt x="2441768" y="713996"/>
                    <a:pt x="2180918" y="330846"/>
                    <a:pt x="1782321" y="146204"/>
                  </a:cubicBezTo>
                  <a:cubicBezTo>
                    <a:pt x="1614778" y="68594"/>
                    <a:pt x="1530120" y="40564"/>
                    <a:pt x="1403350" y="20732"/>
                  </a:cubicBezTo>
                  <a:cubicBezTo>
                    <a:pt x="1270830" y="0"/>
                    <a:pt x="1211768" y="181"/>
                    <a:pt x="1073150" y="21748"/>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2" name="任意多边形: 形状 31"/>
            <p:cNvSpPr/>
            <p:nvPr/>
          </p:nvSpPr>
          <p:spPr bwMode="auto">
            <a:xfrm>
              <a:off x="1709449" y="-3182974"/>
              <a:ext cx="1943411" cy="1952729"/>
            </a:xfrm>
            <a:custGeom>
              <a:rect l="0" t="0" r="0" b="0"/>
              <a:pathLst>
                <a:path w="1943411" h="1952729">
                  <a:moveTo>
                    <a:pt x="782240" y="23477"/>
                  </a:moveTo>
                  <a:cubicBezTo>
                    <a:pt x="744545" y="36936"/>
                    <a:pt x="689651" y="56114"/>
                    <a:pt x="660253" y="66094"/>
                  </a:cubicBezTo>
                  <a:cubicBezTo>
                    <a:pt x="530254" y="110230"/>
                    <a:pt x="465443" y="144584"/>
                    <a:pt x="404754" y="201525"/>
                  </a:cubicBezTo>
                  <a:cubicBezTo>
                    <a:pt x="368993" y="235078"/>
                    <a:pt x="309628" y="289916"/>
                    <a:pt x="272833" y="323386"/>
                  </a:cubicBezTo>
                  <a:cubicBezTo>
                    <a:pt x="236038" y="356856"/>
                    <a:pt x="194489" y="409683"/>
                    <a:pt x="180502" y="440779"/>
                  </a:cubicBezTo>
                  <a:cubicBezTo>
                    <a:pt x="166516" y="471874"/>
                    <a:pt x="135518" y="534739"/>
                    <a:pt x="111620" y="580479"/>
                  </a:cubicBezTo>
                  <a:cubicBezTo>
                    <a:pt x="26856" y="742708"/>
                    <a:pt x="0" y="940167"/>
                    <a:pt x="38127" y="1120841"/>
                  </a:cubicBezTo>
                  <a:cubicBezTo>
                    <a:pt x="110323" y="1462958"/>
                    <a:pt x="326863" y="1728735"/>
                    <a:pt x="632241" y="1850044"/>
                  </a:cubicBezTo>
                  <a:cubicBezTo>
                    <a:pt x="890731" y="1952728"/>
                    <a:pt x="1053403" y="1948283"/>
                    <a:pt x="1392291" y="1829279"/>
                  </a:cubicBezTo>
                  <a:cubicBezTo>
                    <a:pt x="1565306" y="1768522"/>
                    <a:pt x="1673500" y="1681371"/>
                    <a:pt x="1788263" y="1510321"/>
                  </a:cubicBezTo>
                  <a:cubicBezTo>
                    <a:pt x="1891735" y="1356098"/>
                    <a:pt x="1943410" y="1164539"/>
                    <a:pt x="1941293" y="943041"/>
                  </a:cubicBezTo>
                  <a:cubicBezTo>
                    <a:pt x="1939510" y="756480"/>
                    <a:pt x="1919979" y="657379"/>
                    <a:pt x="1865130" y="556577"/>
                  </a:cubicBezTo>
                  <a:cubicBezTo>
                    <a:pt x="1662825" y="184780"/>
                    <a:pt x="1401219" y="21528"/>
                    <a:pt x="980121" y="4299"/>
                  </a:cubicBezTo>
                  <a:cubicBezTo>
                    <a:pt x="875042" y="0"/>
                    <a:pt x="837918" y="3598"/>
                    <a:pt x="782240" y="23477"/>
                  </a:cubicBezTo>
                  <a:close/>
                </a:path>
              </a:pathLst>
            </a:cu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3" name="任意多边形: 形状 32"/>
            <p:cNvSpPr/>
            <p:nvPr/>
          </p:nvSpPr>
          <p:spPr bwMode="auto">
            <a:xfrm>
              <a:off x="1741075" y="-251964"/>
              <a:ext cx="1930401" cy="1675982"/>
            </a:xfrm>
            <a:custGeom>
              <a:rect l="0" t="0" r="0" b="0"/>
              <a:pathLst>
                <a:path w="1930401" h="1675982">
                  <a:moveTo>
                    <a:pt x="3175" y="13129"/>
                  </a:moveTo>
                  <a:cubicBezTo>
                    <a:pt x="1429" y="21976"/>
                    <a:pt x="0" y="399737"/>
                    <a:pt x="0" y="852598"/>
                  </a:cubicBezTo>
                  <a:cubicBezTo>
                    <a:pt x="0" y="1646328"/>
                    <a:pt x="849" y="1675981"/>
                    <a:pt x="23580" y="1675981"/>
                  </a:cubicBezTo>
                  <a:cubicBezTo>
                    <a:pt x="36549" y="1675981"/>
                    <a:pt x="254824" y="1572102"/>
                    <a:pt x="508636" y="1445140"/>
                  </a:cubicBezTo>
                  <a:lnTo>
                    <a:pt x="970113" y="1214299"/>
                  </a:lnTo>
                  <a:lnTo>
                    <a:pt x="1423869" y="1445140"/>
                  </a:lnTo>
                  <a:cubicBezTo>
                    <a:pt x="1673434" y="1572102"/>
                    <a:pt x="1889499" y="1675981"/>
                    <a:pt x="1904012" y="1675981"/>
                  </a:cubicBezTo>
                  <a:lnTo>
                    <a:pt x="1930400" y="1675981"/>
                  </a:lnTo>
                  <a:lnTo>
                    <a:pt x="1923855" y="853656"/>
                  </a:lnTo>
                  <a:cubicBezTo>
                    <a:pt x="1920256" y="401377"/>
                    <a:pt x="1915177" y="26307"/>
                    <a:pt x="1912568" y="20166"/>
                  </a:cubicBezTo>
                  <a:cubicBezTo>
                    <a:pt x="1909959" y="14025"/>
                    <a:pt x="1875734" y="13011"/>
                    <a:pt x="1836512" y="17911"/>
                  </a:cubicBezTo>
                  <a:cubicBezTo>
                    <a:pt x="1775999" y="25472"/>
                    <a:pt x="1754360" y="36071"/>
                    <a:pt x="1693618" y="87905"/>
                  </a:cubicBezTo>
                  <a:cubicBezTo>
                    <a:pt x="1613224" y="156507"/>
                    <a:pt x="1461194" y="241602"/>
                    <a:pt x="1351747" y="279257"/>
                  </a:cubicBezTo>
                  <a:cubicBezTo>
                    <a:pt x="1311695" y="293037"/>
                    <a:pt x="1213304" y="313751"/>
                    <a:pt x="1133100" y="325287"/>
                  </a:cubicBezTo>
                  <a:cubicBezTo>
                    <a:pt x="1009184" y="343110"/>
                    <a:pt x="966561" y="344015"/>
                    <a:pt x="849397" y="331307"/>
                  </a:cubicBezTo>
                  <a:cubicBezTo>
                    <a:pt x="640006" y="308597"/>
                    <a:pt x="386350" y="208407"/>
                    <a:pt x="232863" y="87786"/>
                  </a:cubicBezTo>
                  <a:cubicBezTo>
                    <a:pt x="171429" y="39507"/>
                    <a:pt x="136675" y="22106"/>
                    <a:pt x="79862" y="11180"/>
                  </a:cubicBezTo>
                  <a:cubicBezTo>
                    <a:pt x="21723" y="0"/>
                    <a:pt x="5686" y="407"/>
                    <a:pt x="3175" y="13129"/>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spTree>
  </p:cSld>
  <p:clrMapOvr>
    <a:masterClrMapping/>
  </p:clrMapOvr>
  <p:transition/>
  <p:timing/>
</p:sld>
</file>

<file path=ppt/slides/slide3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9" name="Freeform 591"/>
          <p:cNvSpPr/>
          <p:nvPr/>
        </p:nvSpPr>
        <p:spPr bwMode="auto">
          <a:xfrm>
            <a:off x="10799887" y="3945934"/>
            <a:ext cx="2164284" cy="114886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alpha val="27000"/>
                </a:schemeClr>
              </a:gs>
              <a:gs pos="100000">
                <a:schemeClr val="accent1">
                  <a:alpha val="0"/>
                </a:schemeClr>
              </a:gs>
            </a:gsLst>
            <a:lin ang="0" scaled="1"/>
          </a:gradFill>
          <a:ln>
            <a:noFill/>
          </a:ln>
        </p:spPr>
        <p:txBody>
          <a:bodyPr vert="horz" wrap="square" lIns="91440" tIns="45720" rIns="91440" bIns="45720" numCol="1" anchor="t" anchorCtr="0" compatLnSpc="1"/>
          <a:lstStyle/>
          <a:p>
            <a:endParaRPr lang="en-US"/>
          </a:p>
        </p:txBody>
      </p:sp>
      <p:sp>
        <p:nvSpPr>
          <p:cNvPr id="4" name="矩形 3"/>
          <p:cNvSpPr/>
          <p:nvPr/>
        </p:nvSpPr>
        <p:spPr>
          <a:xfrm>
            <a:off x="3216275" y="1321163"/>
            <a:ext cx="5759450" cy="1166153"/>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 Enter your text here. Title text can be modified. Enter your text here. Title text can be modified.. </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grpSp>
        <p:nvGrpSpPr>
          <p:cNvPr id="6" name="组合 5"/>
          <p:cNvGrpSpPr/>
          <p:nvPr/>
        </p:nvGrpSpPr>
        <p:grpSpPr>
          <a:xfrm>
            <a:off x="5640882" y="3361887"/>
            <a:ext cx="910236" cy="743956"/>
            <a:chOff x="-14080795" y="-5582878"/>
            <a:chExt cx="6579843" cy="5377843"/>
          </a:xfrm>
          <a:solidFill>
            <a:schemeClr val="accent1"/>
          </a:solidFill>
        </p:grpSpPr>
        <p:sp>
          <p:nvSpPr>
            <p:cNvPr id="7" name="任意多边形: 形状 6"/>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569470" y="3249549"/>
            <a:ext cx="860920" cy="859152"/>
            <a:chOff x="-11064200" y="5502562"/>
            <a:chExt cx="8643297" cy="8625535"/>
          </a:xfrm>
        </p:grpSpPr>
        <p:sp>
          <p:nvSpPr>
            <p:cNvPr id="13" name="任意多边形: 形状 12"/>
            <p:cNvSpPr/>
            <p:nvPr/>
          </p:nvSpPr>
          <p:spPr>
            <a:xfrm>
              <a:off x="-11064200" y="5502562"/>
              <a:ext cx="8643297" cy="8625535"/>
            </a:xfrm>
            <a:custGeom>
              <a:rect l="0" t="0" r="0" b="0"/>
              <a:pathLst>
                <a:path w="8643297" h="8625535">
                  <a:moveTo>
                    <a:pt x="3840608" y="16354"/>
                  </a:moveTo>
                  <a:cubicBezTo>
                    <a:pt x="3789259" y="25721"/>
                    <a:pt x="3672101" y="42671"/>
                    <a:pt x="3580258" y="54020"/>
                  </a:cubicBezTo>
                  <a:cubicBezTo>
                    <a:pt x="3282737" y="90784"/>
                    <a:pt x="2814297" y="223177"/>
                    <a:pt x="2663504" y="313118"/>
                  </a:cubicBezTo>
                  <a:cubicBezTo>
                    <a:pt x="2642292" y="325770"/>
                    <a:pt x="2545137" y="370116"/>
                    <a:pt x="2447604" y="411664"/>
                  </a:cubicBezTo>
                  <a:cubicBezTo>
                    <a:pt x="1759354" y="704853"/>
                    <a:pt x="1076311" y="1311151"/>
                    <a:pt x="626381" y="2028259"/>
                  </a:cubicBezTo>
                  <a:cubicBezTo>
                    <a:pt x="505053" y="2221635"/>
                    <a:pt x="332242" y="2575365"/>
                    <a:pt x="282979" y="2731176"/>
                  </a:cubicBezTo>
                  <a:cubicBezTo>
                    <a:pt x="261231" y="2799963"/>
                    <a:pt x="223462" y="2905690"/>
                    <a:pt x="199048" y="2966126"/>
                  </a:cubicBezTo>
                  <a:cubicBezTo>
                    <a:pt x="157183" y="3069763"/>
                    <a:pt x="134243" y="3165390"/>
                    <a:pt x="39386" y="3631688"/>
                  </a:cubicBezTo>
                  <a:cubicBezTo>
                    <a:pt x="152" y="3824559"/>
                    <a:pt x="0" y="3826877"/>
                    <a:pt x="313" y="4230229"/>
                  </a:cubicBezTo>
                  <a:cubicBezTo>
                    <a:pt x="926" y="5022518"/>
                    <a:pt x="73158" y="5399479"/>
                    <a:pt x="352700" y="6069261"/>
                  </a:cubicBezTo>
                  <a:cubicBezTo>
                    <a:pt x="642997" y="6764810"/>
                    <a:pt x="1245295" y="7480818"/>
                    <a:pt x="1901978" y="7911035"/>
                  </a:cubicBezTo>
                  <a:cubicBezTo>
                    <a:pt x="2267771" y="8150678"/>
                    <a:pt x="2538522" y="8283990"/>
                    <a:pt x="2911621" y="8408156"/>
                  </a:cubicBezTo>
                  <a:cubicBezTo>
                    <a:pt x="3208164" y="8506847"/>
                    <a:pt x="3293452" y="8530519"/>
                    <a:pt x="3438988" y="8554534"/>
                  </a:cubicBezTo>
                  <a:cubicBezTo>
                    <a:pt x="3832674" y="8619495"/>
                    <a:pt x="3907073" y="8625534"/>
                    <a:pt x="4308621" y="8625118"/>
                  </a:cubicBezTo>
                  <a:cubicBezTo>
                    <a:pt x="4755738" y="8624656"/>
                    <a:pt x="4964398" y="8607779"/>
                    <a:pt x="5178537" y="8554758"/>
                  </a:cubicBezTo>
                  <a:cubicBezTo>
                    <a:pt x="5262376" y="8533999"/>
                    <a:pt x="5396302" y="8502626"/>
                    <a:pt x="5476151" y="8485039"/>
                  </a:cubicBezTo>
                  <a:cubicBezTo>
                    <a:pt x="5778053" y="8418546"/>
                    <a:pt x="6546702" y="8057577"/>
                    <a:pt x="6774757" y="7875195"/>
                  </a:cubicBezTo>
                  <a:cubicBezTo>
                    <a:pt x="6832844" y="7828741"/>
                    <a:pt x="6929737" y="7757381"/>
                    <a:pt x="6990073" y="7716618"/>
                  </a:cubicBezTo>
                  <a:cubicBezTo>
                    <a:pt x="7212338" y="7566455"/>
                    <a:pt x="7412871" y="7362164"/>
                    <a:pt x="7705671" y="6987609"/>
                  </a:cubicBezTo>
                  <a:cubicBezTo>
                    <a:pt x="7749354" y="6931729"/>
                    <a:pt x="7823103" y="6838482"/>
                    <a:pt x="7869557" y="6780395"/>
                  </a:cubicBezTo>
                  <a:cubicBezTo>
                    <a:pt x="8051939" y="6552340"/>
                    <a:pt x="8412908" y="5783691"/>
                    <a:pt x="8479401" y="5481789"/>
                  </a:cubicBezTo>
                  <a:cubicBezTo>
                    <a:pt x="8570554" y="5067923"/>
                    <a:pt x="8605348" y="4842800"/>
                    <a:pt x="8628935" y="4514284"/>
                  </a:cubicBezTo>
                  <a:lnTo>
                    <a:pt x="8643296" y="4314259"/>
                  </a:lnTo>
                  <a:lnTo>
                    <a:pt x="7855459" y="4314259"/>
                  </a:lnTo>
                  <a:lnTo>
                    <a:pt x="7841101" y="4374584"/>
                  </a:lnTo>
                  <a:cubicBezTo>
                    <a:pt x="7833204" y="4407763"/>
                    <a:pt x="7829549" y="4478001"/>
                    <a:pt x="7832981" y="4530669"/>
                  </a:cubicBezTo>
                  <a:cubicBezTo>
                    <a:pt x="7837278" y="4596600"/>
                    <a:pt x="7831174" y="4669787"/>
                    <a:pt x="7813389" y="4765619"/>
                  </a:cubicBezTo>
                  <a:cubicBezTo>
                    <a:pt x="7799182" y="4842174"/>
                    <a:pt x="7773228" y="4986078"/>
                    <a:pt x="7755714" y="5085408"/>
                  </a:cubicBezTo>
                  <a:cubicBezTo>
                    <a:pt x="7723638" y="5267324"/>
                    <a:pt x="7683899" y="5387917"/>
                    <a:pt x="7559939" y="5679509"/>
                  </a:cubicBezTo>
                  <a:cubicBezTo>
                    <a:pt x="7376583" y="6110819"/>
                    <a:pt x="7134972" y="6467367"/>
                    <a:pt x="6798238" y="6803560"/>
                  </a:cubicBezTo>
                  <a:cubicBezTo>
                    <a:pt x="6526369" y="7074992"/>
                    <a:pt x="6115223" y="7381621"/>
                    <a:pt x="5908612" y="7467032"/>
                  </a:cubicBezTo>
                  <a:cubicBezTo>
                    <a:pt x="5849354" y="7491529"/>
                    <a:pt x="5743721" y="7535871"/>
                    <a:pt x="5673871" y="7565569"/>
                  </a:cubicBezTo>
                  <a:cubicBezTo>
                    <a:pt x="5304699" y="7722532"/>
                    <a:pt x="5187883" y="7753838"/>
                    <a:pt x="4746771" y="7814029"/>
                  </a:cubicBezTo>
                  <a:cubicBezTo>
                    <a:pt x="4535673" y="7842834"/>
                    <a:pt x="4064756" y="7842499"/>
                    <a:pt x="3857771" y="7813397"/>
                  </a:cubicBezTo>
                  <a:cubicBezTo>
                    <a:pt x="3600106" y="7777169"/>
                    <a:pt x="3323432" y="7717060"/>
                    <a:pt x="3206319" y="7671866"/>
                  </a:cubicBezTo>
                  <a:lnTo>
                    <a:pt x="3006871" y="7594887"/>
                  </a:lnTo>
                  <a:cubicBezTo>
                    <a:pt x="2749096" y="7495387"/>
                    <a:pt x="2402969" y="7300632"/>
                    <a:pt x="2168671" y="7123258"/>
                  </a:cubicBezTo>
                  <a:cubicBezTo>
                    <a:pt x="1970473" y="6973215"/>
                    <a:pt x="1717489" y="6726437"/>
                    <a:pt x="1554557" y="6524209"/>
                  </a:cubicBezTo>
                  <a:cubicBezTo>
                    <a:pt x="1300981" y="6209475"/>
                    <a:pt x="1047370" y="5745313"/>
                    <a:pt x="964400" y="5444094"/>
                  </a:cubicBezTo>
                  <a:cubicBezTo>
                    <a:pt x="953747" y="5405420"/>
                    <a:pt x="928064" y="5319695"/>
                    <a:pt x="907325" y="5253594"/>
                  </a:cubicBezTo>
                  <a:cubicBezTo>
                    <a:pt x="865043" y="5118822"/>
                    <a:pt x="840466" y="5008027"/>
                    <a:pt x="807420" y="4803209"/>
                  </a:cubicBezTo>
                  <a:cubicBezTo>
                    <a:pt x="772221" y="4585048"/>
                    <a:pt x="776043" y="4013401"/>
                    <a:pt x="814256" y="3780859"/>
                  </a:cubicBezTo>
                  <a:cubicBezTo>
                    <a:pt x="874062" y="3416908"/>
                    <a:pt x="952460" y="3150483"/>
                    <a:pt x="1066129" y="2924904"/>
                  </a:cubicBezTo>
                  <a:cubicBezTo>
                    <a:pt x="1097448" y="2862751"/>
                    <a:pt x="1152100" y="2748451"/>
                    <a:pt x="1187577" y="2670904"/>
                  </a:cubicBezTo>
                  <a:cubicBezTo>
                    <a:pt x="1312051" y="2398826"/>
                    <a:pt x="1525679" y="2105703"/>
                    <a:pt x="1800048" y="1830520"/>
                  </a:cubicBezTo>
                  <a:cubicBezTo>
                    <a:pt x="1909671" y="1720571"/>
                    <a:pt x="2034706" y="1608999"/>
                    <a:pt x="2093886" y="1568320"/>
                  </a:cubicBezTo>
                  <a:cubicBezTo>
                    <a:pt x="2150544" y="1529374"/>
                    <a:pt x="2256272" y="1452280"/>
                    <a:pt x="2328836" y="1397000"/>
                  </a:cubicBezTo>
                  <a:cubicBezTo>
                    <a:pt x="2461745" y="1295749"/>
                    <a:pt x="2516005" y="1262017"/>
                    <a:pt x="2702071" y="1164969"/>
                  </a:cubicBezTo>
                  <a:cubicBezTo>
                    <a:pt x="2945096" y="1038212"/>
                    <a:pt x="3245213" y="930619"/>
                    <a:pt x="3479031" y="886428"/>
                  </a:cubicBezTo>
                  <a:cubicBezTo>
                    <a:pt x="3557108" y="871671"/>
                    <a:pt x="3691411" y="845464"/>
                    <a:pt x="3777481" y="828189"/>
                  </a:cubicBezTo>
                  <a:cubicBezTo>
                    <a:pt x="3897660" y="804068"/>
                    <a:pt x="3978967" y="796276"/>
                    <a:pt x="4127897" y="794606"/>
                  </a:cubicBezTo>
                  <a:lnTo>
                    <a:pt x="4321823" y="792431"/>
                  </a:lnTo>
                  <a:lnTo>
                    <a:pt x="4321958" y="759470"/>
                  </a:lnTo>
                  <a:cubicBezTo>
                    <a:pt x="4322032" y="741341"/>
                    <a:pt x="4320490" y="563631"/>
                    <a:pt x="4318532" y="364559"/>
                  </a:cubicBezTo>
                  <a:lnTo>
                    <a:pt x="4314971" y="2609"/>
                  </a:lnTo>
                  <a:lnTo>
                    <a:pt x="4124471" y="966"/>
                  </a:lnTo>
                  <a:cubicBezTo>
                    <a:pt x="4012520" y="0"/>
                    <a:pt x="3895475" y="6345"/>
                    <a:pt x="3840608" y="163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8920929" y="6727617"/>
              <a:ext cx="5266448" cy="6150414"/>
            </a:xfrm>
            <a:custGeom>
              <a:rect l="0" t="0" r="0" b="0"/>
              <a:pathLst>
                <a:path w="5266448" h="6150414">
                  <a:moveTo>
                    <a:pt x="1835150" y="22294"/>
                  </a:moveTo>
                  <a:cubicBezTo>
                    <a:pt x="1627359" y="46897"/>
                    <a:pt x="1485598" y="77631"/>
                    <a:pt x="1328333" y="132172"/>
                  </a:cubicBezTo>
                  <a:cubicBezTo>
                    <a:pt x="1248656" y="159805"/>
                    <a:pt x="1128641" y="199999"/>
                    <a:pt x="1061633" y="221493"/>
                  </a:cubicBezTo>
                  <a:cubicBezTo>
                    <a:pt x="836643" y="293662"/>
                    <a:pt x="667725" y="390430"/>
                    <a:pt x="356169" y="625631"/>
                  </a:cubicBezTo>
                  <a:cubicBezTo>
                    <a:pt x="127402" y="798333"/>
                    <a:pt x="25341" y="884049"/>
                    <a:pt x="21922" y="906349"/>
                  </a:cubicBezTo>
                  <a:cubicBezTo>
                    <a:pt x="19633" y="921282"/>
                    <a:pt x="108579" y="1020759"/>
                    <a:pt x="282272" y="1197521"/>
                  </a:cubicBezTo>
                  <a:cubicBezTo>
                    <a:pt x="427377" y="1345191"/>
                    <a:pt x="558852" y="1474186"/>
                    <a:pt x="574438" y="1484178"/>
                  </a:cubicBezTo>
                  <a:cubicBezTo>
                    <a:pt x="601268" y="1501378"/>
                    <a:pt x="606335" y="1498434"/>
                    <a:pt x="669688" y="1428840"/>
                  </a:cubicBezTo>
                  <a:cubicBezTo>
                    <a:pt x="786407" y="1300621"/>
                    <a:pt x="887879" y="1232546"/>
                    <a:pt x="1184453" y="1083495"/>
                  </a:cubicBezTo>
                  <a:cubicBezTo>
                    <a:pt x="1308850" y="1020977"/>
                    <a:pt x="1416131" y="977905"/>
                    <a:pt x="1616508" y="910032"/>
                  </a:cubicBezTo>
                  <a:cubicBezTo>
                    <a:pt x="1845804" y="832363"/>
                    <a:pt x="2173057" y="809890"/>
                    <a:pt x="2450435" y="852766"/>
                  </a:cubicBezTo>
                  <a:cubicBezTo>
                    <a:pt x="2862642" y="916482"/>
                    <a:pt x="3138986" y="1016391"/>
                    <a:pt x="3410206" y="1199760"/>
                  </a:cubicBezTo>
                  <a:cubicBezTo>
                    <a:pt x="3831928" y="1484882"/>
                    <a:pt x="4113366" y="1842803"/>
                    <a:pt x="4303411" y="2335699"/>
                  </a:cubicBezTo>
                  <a:cubicBezTo>
                    <a:pt x="4361720" y="2486929"/>
                    <a:pt x="4397038" y="2638069"/>
                    <a:pt x="4420063" y="2834905"/>
                  </a:cubicBezTo>
                  <a:cubicBezTo>
                    <a:pt x="4449883" y="3089831"/>
                    <a:pt x="4442900" y="3197919"/>
                    <a:pt x="4374913" y="3533705"/>
                  </a:cubicBezTo>
                  <a:cubicBezTo>
                    <a:pt x="4319853" y="3805644"/>
                    <a:pt x="4171760" y="4173260"/>
                    <a:pt x="4060370" y="4314505"/>
                  </a:cubicBezTo>
                  <a:cubicBezTo>
                    <a:pt x="3917061" y="4496223"/>
                    <a:pt x="3886153" y="4532716"/>
                    <a:pt x="3798269" y="4623972"/>
                  </a:cubicBezTo>
                  <a:cubicBezTo>
                    <a:pt x="3537148" y="4895112"/>
                    <a:pt x="3488085" y="4931086"/>
                    <a:pt x="3162300" y="5090274"/>
                  </a:cubicBezTo>
                  <a:cubicBezTo>
                    <a:pt x="2908638" y="5214221"/>
                    <a:pt x="2589645" y="5306075"/>
                    <a:pt x="2349100" y="5324435"/>
                  </a:cubicBezTo>
                  <a:cubicBezTo>
                    <a:pt x="1775791" y="5368195"/>
                    <a:pt x="1166745" y="5159662"/>
                    <a:pt x="702445" y="4760632"/>
                  </a:cubicBezTo>
                  <a:cubicBezTo>
                    <a:pt x="648735" y="4714472"/>
                    <a:pt x="600110" y="4676705"/>
                    <a:pt x="594389" y="4676705"/>
                  </a:cubicBezTo>
                  <a:cubicBezTo>
                    <a:pt x="588669" y="4676705"/>
                    <a:pt x="452591" y="4802814"/>
                    <a:pt x="291994" y="4956948"/>
                  </a:cubicBezTo>
                  <a:lnTo>
                    <a:pt x="0" y="5237191"/>
                  </a:lnTo>
                  <a:lnTo>
                    <a:pt x="95250" y="5327212"/>
                  </a:lnTo>
                  <a:cubicBezTo>
                    <a:pt x="324298" y="5543684"/>
                    <a:pt x="615892" y="5738235"/>
                    <a:pt x="935384" y="5887746"/>
                  </a:cubicBezTo>
                  <a:cubicBezTo>
                    <a:pt x="1159773" y="5992753"/>
                    <a:pt x="1469273" y="6076716"/>
                    <a:pt x="1816100" y="6126675"/>
                  </a:cubicBezTo>
                  <a:cubicBezTo>
                    <a:pt x="1980895" y="6150413"/>
                    <a:pt x="2403596" y="6146930"/>
                    <a:pt x="2584450" y="6120345"/>
                  </a:cubicBezTo>
                  <a:cubicBezTo>
                    <a:pt x="2942402" y="6067726"/>
                    <a:pt x="3355243" y="5945039"/>
                    <a:pt x="3603548" y="5817494"/>
                  </a:cubicBezTo>
                  <a:cubicBezTo>
                    <a:pt x="3819817" y="5706403"/>
                    <a:pt x="4149013" y="5448073"/>
                    <a:pt x="4387850" y="5202024"/>
                  </a:cubicBezTo>
                  <a:cubicBezTo>
                    <a:pt x="4624636" y="4958088"/>
                    <a:pt x="4733605" y="4823600"/>
                    <a:pt x="4804021" y="4688388"/>
                  </a:cubicBezTo>
                  <a:cubicBezTo>
                    <a:pt x="4838288" y="4622590"/>
                    <a:pt x="4887370" y="4538190"/>
                    <a:pt x="4913092" y="4500832"/>
                  </a:cubicBezTo>
                  <a:cubicBezTo>
                    <a:pt x="4938815" y="4463475"/>
                    <a:pt x="4980546" y="4374892"/>
                    <a:pt x="5005828" y="4303982"/>
                  </a:cubicBezTo>
                  <a:cubicBezTo>
                    <a:pt x="5031110" y="4233072"/>
                    <a:pt x="5073916" y="4120896"/>
                    <a:pt x="5100952" y="4054700"/>
                  </a:cubicBezTo>
                  <a:cubicBezTo>
                    <a:pt x="5127989" y="3988506"/>
                    <a:pt x="5155712" y="3897065"/>
                    <a:pt x="5162562" y="3851500"/>
                  </a:cubicBezTo>
                  <a:cubicBezTo>
                    <a:pt x="5169410" y="3805935"/>
                    <a:pt x="5183968" y="3725793"/>
                    <a:pt x="5194912" y="3673405"/>
                  </a:cubicBezTo>
                  <a:cubicBezTo>
                    <a:pt x="5251258" y="3403678"/>
                    <a:pt x="5266447" y="3009521"/>
                    <a:pt x="5231861" y="2714555"/>
                  </a:cubicBezTo>
                  <a:cubicBezTo>
                    <a:pt x="5157469" y="2080098"/>
                    <a:pt x="4925551" y="1556101"/>
                    <a:pt x="4501139" y="1063555"/>
                  </a:cubicBezTo>
                  <a:cubicBezTo>
                    <a:pt x="4174196" y="684125"/>
                    <a:pt x="3753792" y="391708"/>
                    <a:pt x="3280241" y="214342"/>
                  </a:cubicBezTo>
                  <a:cubicBezTo>
                    <a:pt x="2962858" y="95468"/>
                    <a:pt x="2795089" y="53290"/>
                    <a:pt x="2514600" y="21853"/>
                  </a:cubicBezTo>
                  <a:cubicBezTo>
                    <a:pt x="2319617" y="0"/>
                    <a:pt x="2021811" y="194"/>
                    <a:pt x="1835150" y="222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p:cNvSpPr/>
            <p:nvPr/>
          </p:nvSpPr>
          <p:spPr>
            <a:xfrm>
              <a:off x="-8618645" y="8024407"/>
              <a:ext cx="3660116" cy="3626608"/>
            </a:xfrm>
            <a:custGeom>
              <a:rect l="0" t="0" r="0" b="0"/>
              <a:pathLst>
                <a:path w="3660116" h="3626608">
                  <a:moveTo>
                    <a:pt x="1583665" y="20594"/>
                  </a:moveTo>
                  <a:cubicBezTo>
                    <a:pt x="1524293" y="29447"/>
                    <a:pt x="1442523" y="49065"/>
                    <a:pt x="1401955" y="64190"/>
                  </a:cubicBezTo>
                  <a:cubicBezTo>
                    <a:pt x="1361387" y="79316"/>
                    <a:pt x="1284234" y="103520"/>
                    <a:pt x="1230505" y="117977"/>
                  </a:cubicBezTo>
                  <a:cubicBezTo>
                    <a:pt x="1081794" y="157990"/>
                    <a:pt x="897025" y="258562"/>
                    <a:pt x="762765" y="372575"/>
                  </a:cubicBezTo>
                  <a:cubicBezTo>
                    <a:pt x="541405" y="560551"/>
                    <a:pt x="407157" y="719919"/>
                    <a:pt x="225311" y="1010592"/>
                  </a:cubicBezTo>
                  <a:cubicBezTo>
                    <a:pt x="85289" y="1234411"/>
                    <a:pt x="0" y="1661906"/>
                    <a:pt x="33859" y="1970215"/>
                  </a:cubicBezTo>
                  <a:cubicBezTo>
                    <a:pt x="67936" y="2280517"/>
                    <a:pt x="131159" y="2474203"/>
                    <a:pt x="290052" y="2755081"/>
                  </a:cubicBezTo>
                  <a:cubicBezTo>
                    <a:pt x="432517" y="3006916"/>
                    <a:pt x="735114" y="3293286"/>
                    <a:pt x="1007301" y="3433865"/>
                  </a:cubicBezTo>
                  <a:cubicBezTo>
                    <a:pt x="1295519" y="3582724"/>
                    <a:pt x="1486020" y="3626607"/>
                    <a:pt x="1844015" y="3626607"/>
                  </a:cubicBezTo>
                  <a:cubicBezTo>
                    <a:pt x="2221912" y="3626607"/>
                    <a:pt x="2459156" y="3572790"/>
                    <a:pt x="2687788" y="3435204"/>
                  </a:cubicBezTo>
                  <a:cubicBezTo>
                    <a:pt x="2916242" y="3297725"/>
                    <a:pt x="3103755" y="3140485"/>
                    <a:pt x="3292088" y="2928462"/>
                  </a:cubicBezTo>
                  <a:cubicBezTo>
                    <a:pt x="3437194" y="2765103"/>
                    <a:pt x="3571604" y="2491401"/>
                    <a:pt x="3607509" y="2286164"/>
                  </a:cubicBezTo>
                  <a:cubicBezTo>
                    <a:pt x="3642716" y="2084908"/>
                    <a:pt x="3653523" y="2001739"/>
                    <a:pt x="3656815" y="1906715"/>
                  </a:cubicBezTo>
                  <a:lnTo>
                    <a:pt x="3660115" y="1811465"/>
                  </a:lnTo>
                  <a:lnTo>
                    <a:pt x="2873234" y="1811465"/>
                  </a:lnTo>
                  <a:lnTo>
                    <a:pt x="2856989" y="1925765"/>
                  </a:lnTo>
                  <a:cubicBezTo>
                    <a:pt x="2826944" y="2137150"/>
                    <a:pt x="2814055" y="2189137"/>
                    <a:pt x="2768584" y="2282343"/>
                  </a:cubicBezTo>
                  <a:cubicBezTo>
                    <a:pt x="2673180" y="2477901"/>
                    <a:pt x="2536015" y="2608041"/>
                    <a:pt x="2301215" y="2725773"/>
                  </a:cubicBezTo>
                  <a:cubicBezTo>
                    <a:pt x="2158923" y="2797121"/>
                    <a:pt x="2073138" y="2820427"/>
                    <a:pt x="1892766" y="2836743"/>
                  </a:cubicBezTo>
                  <a:cubicBezTo>
                    <a:pt x="1731893" y="2851295"/>
                    <a:pt x="1625892" y="2834865"/>
                    <a:pt x="1469166" y="2771085"/>
                  </a:cubicBezTo>
                  <a:cubicBezTo>
                    <a:pt x="1206650" y="2664254"/>
                    <a:pt x="969773" y="2408162"/>
                    <a:pt x="875224" y="2128965"/>
                  </a:cubicBezTo>
                  <a:cubicBezTo>
                    <a:pt x="825204" y="1981262"/>
                    <a:pt x="827227" y="1769317"/>
                    <a:pt x="881020" y="1521422"/>
                  </a:cubicBezTo>
                  <a:cubicBezTo>
                    <a:pt x="927993" y="1304954"/>
                    <a:pt x="1063639" y="1130706"/>
                    <a:pt x="1305735" y="975839"/>
                  </a:cubicBezTo>
                  <a:cubicBezTo>
                    <a:pt x="1484398" y="861549"/>
                    <a:pt x="1505961" y="853699"/>
                    <a:pt x="1752691" y="813117"/>
                  </a:cubicBezTo>
                  <a:cubicBezTo>
                    <a:pt x="1802919" y="804856"/>
                    <a:pt x="1848214" y="791789"/>
                    <a:pt x="1853345" y="784081"/>
                  </a:cubicBezTo>
                  <a:cubicBezTo>
                    <a:pt x="1864886" y="766745"/>
                    <a:pt x="1878712" y="62272"/>
                    <a:pt x="1868056" y="34504"/>
                  </a:cubicBezTo>
                  <a:cubicBezTo>
                    <a:pt x="1857361" y="6631"/>
                    <a:pt x="1721781" y="0"/>
                    <a:pt x="1583665" y="20594"/>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842734" y="3361887"/>
            <a:ext cx="743956" cy="743956"/>
            <a:chOff x="-2157995" y="740122"/>
            <a:chExt cx="2654301" cy="2654301"/>
          </a:xfrm>
        </p:grpSpPr>
        <p:sp>
          <p:nvSpPr>
            <p:cNvPr id="22" name="任意多边形: 形状 21"/>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2309680"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26" name="文本框 25"/>
          <p:cNvSpPr txBox="1"/>
          <p:nvPr/>
        </p:nvSpPr>
        <p:spPr>
          <a:xfrm>
            <a:off x="5189405"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27" name="文本框 26"/>
          <p:cNvSpPr txBox="1"/>
          <p:nvPr/>
        </p:nvSpPr>
        <p:spPr>
          <a:xfrm>
            <a:off x="8064165"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30" name="矩形: 圆角 29"/>
          <p:cNvSpPr/>
          <p:nvPr/>
        </p:nvSpPr>
        <p:spPr>
          <a:xfrm>
            <a:off x="5114924" y="5598294"/>
            <a:ext cx="1962150" cy="338554"/>
          </a:xfrm>
          <a:prstGeom prst="roundRect">
            <a:avLst>
              <a:gd name="adj" fmla="val 50000"/>
            </a:avLst>
          </a:prstGeom>
          <a:gradFill>
            <a:gsLst>
              <a:gs pos="100000">
                <a:schemeClr val="accent1"/>
              </a:gs>
              <a:gs pos="0">
                <a:schemeClr val="accent1">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573968" y="5590266"/>
            <a:ext cx="1063112" cy="338554"/>
          </a:xfrm>
          <a:prstGeom prst="rect">
            <a:avLst/>
          </a:prstGeom>
        </p:spPr>
        <p:txBody>
          <a:bodyPr wrap="none">
            <a:spAutoFit/>
          </a:bodyPr>
          <a:lstStyle/>
          <a:p>
            <a:r>
              <a:rPr lang="en-US" altLang="zh-CN" sz="1600">
                <a:solidFill>
                  <a:schemeClr val="bg1"/>
                </a:solidFill>
              </a:rPr>
              <a:t>Summary</a:t>
            </a:r>
            <a:endParaRPr lang="zh-CN" altLang="en-US" sz="1600">
              <a:solidFill>
                <a:schemeClr val="bg1"/>
              </a:solidFill>
            </a:endParaRPr>
          </a:p>
        </p:txBody>
      </p:sp>
      <p:sp>
        <p:nvSpPr>
          <p:cNvPr id="32" name="Freeform 591"/>
          <p:cNvSpPr/>
          <p:nvPr/>
        </p:nvSpPr>
        <p:spPr bwMode="auto">
          <a:xfrm>
            <a:off x="-782898" y="5734292"/>
            <a:ext cx="2164284" cy="114886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alpha val="27000"/>
                </a:schemeClr>
              </a:gs>
              <a:gs pos="100000">
                <a:schemeClr val="accent1">
                  <a:alpha val="0"/>
                </a:schemeClr>
              </a:gs>
            </a:gsLst>
            <a:lin ang="0" scaled="1"/>
          </a:gradFill>
          <a:ln>
            <a:noFill/>
          </a:ln>
        </p:spPr>
        <p:txBody>
          <a:bodyPr vert="horz" wrap="square" lIns="91440" tIns="45720" rIns="91440" bIns="45720" numCol="1" anchor="t" anchorCtr="0" compatLnSpc="1"/>
          <a:lstStyle/>
          <a:p>
            <a:endParaRPr lang="en-US"/>
          </a:p>
        </p:txBody>
      </p:sp>
      <p:sp>
        <p:nvSpPr>
          <p:cNvPr id="3" name="文本占位符 2"/>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3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对话气泡: 圆角矩形 5"/>
          <p:cNvSpPr/>
          <p:nvPr/>
        </p:nvSpPr>
        <p:spPr>
          <a:xfrm>
            <a:off x="4656138" y="2190750"/>
            <a:ext cx="1076325" cy="461665"/>
          </a:xfrm>
          <a:prstGeom prst="wedgeRoundRectCallout">
            <a:avLst>
              <a:gd name="adj1" fmla="val -33443"/>
              <a:gd name="adj2" fmla="val 70752"/>
              <a:gd name="adj3" fmla="val 16667"/>
            </a:avLst>
          </a:pr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4000" sy="94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aphicFrame>
        <p:nvGraphicFramePr>
          <p:cNvPr id="2" name="图表 1"/>
          <p:cNvGraphicFramePr/>
          <p:nvPr/>
        </p:nvGraphicFramePr>
        <p:xfrm>
          <a:off x="353219" y="2428875"/>
          <a:ext cx="11485562" cy="3741252"/>
        </p:xfrm>
        <a:graphic>
          <a:graphicData uri="http://schemas.openxmlformats.org/drawingml/2006/chart">
            <c:chart xmlns:c="http://schemas.openxmlformats.org/drawingml/2006/chart" r:id="rId2"/>
          </a:graphicData>
        </a:graphic>
      </p:graphicFrame>
      <p:sp>
        <p:nvSpPr>
          <p:cNvPr id="4" name="文本框 3"/>
          <p:cNvSpPr txBox="1"/>
          <p:nvPr/>
        </p:nvSpPr>
        <p:spPr>
          <a:xfrm>
            <a:off x="3027224" y="1232931"/>
            <a:ext cx="6137552" cy="461665"/>
          </a:xfrm>
          <a:prstGeom prst="rect">
            <a:avLst/>
          </a:prstGeom>
          <a:noFill/>
        </p:spPr>
        <p:txBody>
          <a:bodyPr wrap="square" rtlCol="0">
            <a:spAutoFit/>
          </a:bodyPr>
          <a:lstStyle/>
          <a:p>
            <a:pPr algn="ctr"/>
            <a:r>
              <a:rPr lang="en-US" altLang="zh-CN" sz="1200">
                <a:solidFill>
                  <a:schemeClr val="tx1">
                    <a:lumMod val="75000"/>
                    <a:lumOff val="25000"/>
                    <a:alpha val="80000"/>
                  </a:schemeClr>
                </a:solidFill>
              </a:rPr>
              <a:t>Title numbers, etc. can be changed by clicking and re-entering, and the font, font size, color, line spacing, etc. can be modified in the top "Start" panel</a:t>
            </a:r>
            <a:endParaRPr lang="en-US" altLang="zh-CN" sz="1200">
              <a:solidFill>
                <a:schemeClr val="tx1">
                  <a:lumMod val="75000"/>
                  <a:lumOff val="25000"/>
                  <a:alpha val="80000"/>
                </a:schemeClr>
              </a:solidFill>
            </a:endParaRPr>
          </a:p>
        </p:txBody>
      </p:sp>
      <p:sp>
        <p:nvSpPr>
          <p:cNvPr id="8" name="文本框 7"/>
          <p:cNvSpPr txBox="1"/>
          <p:nvPr/>
        </p:nvSpPr>
        <p:spPr>
          <a:xfrm>
            <a:off x="4676145" y="2190749"/>
            <a:ext cx="1036309" cy="461665"/>
          </a:xfrm>
          <a:prstGeom prst="rect">
            <a:avLst/>
          </a:prstGeom>
          <a:noFill/>
        </p:spPr>
        <p:txBody>
          <a:bodyPr wrap="none" rtlCol="0">
            <a:spAutoFit/>
          </a:bodyPr>
          <a:lstStyle/>
          <a:p>
            <a:pPr algn="ctr"/>
            <a:r>
              <a:rPr lang="en-US" altLang="zh-CN" sz="1200" b="1">
                <a:solidFill>
                  <a:schemeClr val="bg1"/>
                </a:solidFill>
                <a:ea typeface="Microsoft JhengHei UI" panose="020b0604030504040204" pitchFamily="34" charset="-120"/>
              </a:rPr>
              <a:t>ADD YOUR </a:t>
            </a:r>
            <a:endParaRPr lang="en-US" altLang="zh-CN" sz="1200" b="1">
              <a:solidFill>
                <a:schemeClr val="bg1"/>
              </a:solidFill>
              <a:ea typeface="Microsoft JhengHei UI" panose="020b0604030504040204" pitchFamily="34" charset="-120"/>
            </a:endParaRPr>
          </a:p>
          <a:p>
            <a:pPr algn="ctr"/>
            <a:r>
              <a:rPr lang="en-US" altLang="zh-CN" sz="1200" b="1">
                <a:solidFill>
                  <a:schemeClr val="bg1"/>
                </a:solidFill>
                <a:ea typeface="Microsoft JhengHei UI" panose="020b0604030504040204" pitchFamily="34" charset="-120"/>
              </a:rPr>
              <a:t>TITLE</a:t>
            </a:r>
            <a:endParaRPr lang="zh-CN" altLang="en-US" sz="1200" b="1">
              <a:solidFill>
                <a:schemeClr val="bg1"/>
              </a:solidFill>
              <a:ea typeface="Microsoft JhengHei UI" panose="020b0604030504040204" pitchFamily="34" charset="-120"/>
            </a:endParaRPr>
          </a:p>
        </p:txBody>
      </p:sp>
      <p:sp>
        <p:nvSpPr>
          <p:cNvPr id="5" name="文本占位符 4"/>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3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6" name="文本框 25"/>
          <p:cNvSpPr txBox="1"/>
          <p:nvPr/>
        </p:nvSpPr>
        <p:spPr>
          <a:xfrm>
            <a:off x="1581469"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27" name="文本框 26"/>
          <p:cNvSpPr txBox="1"/>
          <p:nvPr/>
        </p:nvSpPr>
        <p:spPr>
          <a:xfrm>
            <a:off x="1581468"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28" name="文本框 27"/>
          <p:cNvSpPr txBox="1"/>
          <p:nvPr/>
        </p:nvSpPr>
        <p:spPr>
          <a:xfrm>
            <a:off x="1050925"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46" name="文本框 45"/>
          <p:cNvSpPr txBox="1"/>
          <p:nvPr/>
        </p:nvSpPr>
        <p:spPr>
          <a:xfrm>
            <a:off x="2740025" y="1394929"/>
            <a:ext cx="6734050" cy="646331"/>
          </a:xfrm>
          <a:prstGeom prst="rect">
            <a:avLst/>
          </a:prstGeom>
          <a:noFill/>
        </p:spPr>
        <p:txBody>
          <a:bodyPr wrap="square" rtlCol="0">
            <a:spAutoFit/>
          </a:bodyPr>
          <a:lstStyle>
            <a:defPPr>
              <a:defRPr lang="zh-CN"/>
            </a:defPPr>
            <a:lvl1pPr algn="ctr">
              <a:defRPr sz="1200">
                <a:solidFill>
                  <a:schemeClr val="tx1">
                    <a:lumMod val="75000"/>
                    <a:lumOff val="25000"/>
                    <a:alpha val="80000"/>
                  </a:schemeClr>
                </a:solidFill>
              </a:defRPr>
            </a:lvl1pPr>
          </a:lstStyle>
          <a:p>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53" name="文本框 52"/>
          <p:cNvSpPr txBox="1"/>
          <p:nvPr/>
        </p:nvSpPr>
        <p:spPr>
          <a:xfrm>
            <a:off x="4343904"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54" name="文本框 53"/>
          <p:cNvSpPr txBox="1"/>
          <p:nvPr/>
        </p:nvSpPr>
        <p:spPr>
          <a:xfrm>
            <a:off x="4343903"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55" name="文本框 54"/>
          <p:cNvSpPr txBox="1"/>
          <p:nvPr/>
        </p:nvSpPr>
        <p:spPr>
          <a:xfrm>
            <a:off x="3813360"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56" name="文本框 55"/>
          <p:cNvSpPr txBox="1"/>
          <p:nvPr/>
        </p:nvSpPr>
        <p:spPr>
          <a:xfrm>
            <a:off x="7064584"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57" name="文本框 56"/>
          <p:cNvSpPr txBox="1"/>
          <p:nvPr/>
        </p:nvSpPr>
        <p:spPr>
          <a:xfrm>
            <a:off x="7064583"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58" name="文本框 57"/>
          <p:cNvSpPr txBox="1"/>
          <p:nvPr/>
        </p:nvSpPr>
        <p:spPr>
          <a:xfrm>
            <a:off x="6534040"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59" name="文本框 58"/>
          <p:cNvSpPr txBox="1"/>
          <p:nvPr/>
        </p:nvSpPr>
        <p:spPr>
          <a:xfrm>
            <a:off x="9804790"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60" name="文本框 59"/>
          <p:cNvSpPr txBox="1"/>
          <p:nvPr/>
        </p:nvSpPr>
        <p:spPr>
          <a:xfrm>
            <a:off x="9804789"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61" name="文本框 60"/>
          <p:cNvSpPr txBox="1"/>
          <p:nvPr/>
        </p:nvSpPr>
        <p:spPr>
          <a:xfrm>
            <a:off x="9274246"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pic>
        <p:nvPicPr>
          <p:cNvPr id="12" name="图片占位符 11" descr="穿西装的男人在微笑&#10;&#10;描述已自动生成"/>
          <p:cNvPicPr>
            <a:picLocks noGrp="1" noChangeAspect="1"/>
          </p:cNvPicPr>
          <p:nvPr>
            <p:ph type="pic" sz="quarter" idx="12"/>
          </p:nvPr>
        </p:nvPicPr>
        <p:blipFill>
          <a:blip r:embed="rId2">
            <a:grayscl/>
            <a:extLst>
              <a:ext uri="{28A0092B-C50C-407E-A947-70E740481C1C}">
                <a14:useLocalDpi xmlns:a14="http://schemas.microsoft.com/office/drawing/2010/main" val="0"/>
              </a:ext>
            </a:extLst>
          </a:blip>
          <a:srcRect l="73" r="73"/>
          <a:stretch>
            <a:fillRect/>
          </a:stretch>
        </p:blipFill>
        <p:spPr/>
      </p:pic>
      <p:pic>
        <p:nvPicPr>
          <p:cNvPr id="14" name="图片占位符 13" descr="穿着西装笔挺的男子&#10;&#10;描述已自动生成"/>
          <p:cNvPicPr>
            <a:picLocks noGrp="1" noChangeAspect="1"/>
          </p:cNvPicPr>
          <p:nvPr>
            <p:ph type="pic" sz="quarter" idx="13"/>
          </p:nvPr>
        </p:nvPicPr>
        <p:blipFill>
          <a:blip r:embed="rId3">
            <a:grayscl/>
            <a:extLst>
              <a:ext uri="{28A0092B-C50C-407E-A947-70E740481C1C}">
                <a14:useLocalDpi xmlns:a14="http://schemas.microsoft.com/office/drawing/2010/main" val="0"/>
              </a:ext>
            </a:extLst>
          </a:blip>
          <a:srcRect l="73" r="73"/>
          <a:stretch>
            <a:fillRect/>
          </a:stretch>
        </p:blipFill>
        <p:spPr/>
      </p:pic>
      <p:pic>
        <p:nvPicPr>
          <p:cNvPr id="8" name="图片占位符 7" descr="微笑的人&#10;&#10;描述已自动生成"/>
          <p:cNvPicPr>
            <a:picLocks noGrp="1" noChangeAspect="1"/>
          </p:cNvPicPr>
          <p:nvPr>
            <p:ph type="pic" sz="quarter" idx="10"/>
          </p:nvPr>
        </p:nvPicPr>
        <p:blipFill>
          <a:blip r:embed="rId4">
            <a:grayscl/>
            <a:extLst>
              <a:ext uri="{28A0092B-C50C-407E-A947-70E740481C1C}">
                <a14:useLocalDpi xmlns:a14="http://schemas.microsoft.com/office/drawing/2010/main" val="0"/>
              </a:ext>
            </a:extLst>
          </a:blip>
          <a:stretch>
            <a:fillRect/>
          </a:stretch>
        </p:blipFill>
        <p:spPr/>
      </p:pic>
      <p:pic>
        <p:nvPicPr>
          <p:cNvPr id="10" name="图片占位符 9" descr="人穿着西装&#10;&#10;描述已自动生成"/>
          <p:cNvPicPr>
            <a:picLocks noGrp="1" noChangeAspect="1"/>
          </p:cNvPicPr>
          <p:nvPr>
            <p:ph type="pic" sz="quarter" idx="11"/>
          </p:nvPr>
        </p:nvPicPr>
        <p:blipFill>
          <a:blip r:embed="rId5">
            <a:grayscl/>
            <a:extLst>
              <a:ext uri="{28A0092B-C50C-407E-A947-70E740481C1C}">
                <a14:useLocalDpi xmlns:a14="http://schemas.microsoft.com/office/drawing/2010/main" val="0"/>
              </a:ext>
            </a:extLst>
          </a:blip>
          <a:srcRect l="73" r="73"/>
          <a:stretch>
            <a:fillRect/>
          </a:stretch>
        </p:blipFill>
        <p:spPr/>
      </p:pic>
      <p:sp>
        <p:nvSpPr>
          <p:cNvPr id="2" name="文本占位符 1"/>
          <p:cNvSpPr>
            <a:spLocks noGrp="1"/>
          </p:cNvSpPr>
          <p:nvPr>
            <p:ph type="body" sz="quarter" idx="14"/>
          </p:nvPr>
        </p:nvSpPr>
        <p:spPr/>
        <p:txBody>
          <a:bodyPr/>
          <a:lstStyle/>
          <a:p>
            <a:r>
              <a:rPr lang="en-US" altLang="zh-CN"/>
              <a:t>ADD YOUR TITLE</a:t>
            </a:r>
            <a:endParaRPr lang="zh-CN" altLang="en-US"/>
          </a:p>
        </p:txBody>
      </p:sp>
    </p:spTree>
  </p:cSld>
  <p:clrMapOvr>
    <a:masterClrMapping/>
  </p:clrMapOvr>
  <p:transition/>
  <p:timing/>
</p:sld>
</file>

<file path=ppt/slides/slide3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4" name="椭圆 73"/>
          <p:cNvSpPr/>
          <p:nvPr/>
        </p:nvSpPr>
        <p:spPr>
          <a:xfrm>
            <a:off x="5127891" y="2453640"/>
            <a:ext cx="1950720" cy="1950720"/>
          </a:xfrm>
          <a:prstGeom prst="ellipse">
            <a:avLst/>
          </a:prstGeom>
          <a:gradFill flip="none" rotWithShape="1">
            <a:gsLst>
              <a:gs pos="0">
                <a:schemeClr val="accent1">
                  <a:lumMod val="60000"/>
                  <a:lumOff val="40000"/>
                </a:schemeClr>
              </a:gs>
              <a:gs pos="84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 name="椭圆 1"/>
          <p:cNvSpPr/>
          <p:nvPr/>
        </p:nvSpPr>
        <p:spPr>
          <a:xfrm>
            <a:off x="3924298" y="1257299"/>
            <a:ext cx="4343402" cy="434340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p:cNvSpPr/>
          <p:nvPr/>
        </p:nvSpPr>
        <p:spPr>
          <a:xfrm>
            <a:off x="5558189" y="3684700"/>
            <a:ext cx="1130738" cy="719598"/>
          </a:xfrm>
          <a:custGeom>
            <a:gdLst>
              <a:gd name="connsiteX0" fmla="*/ 247539 w 1130738"/>
              <a:gd name="connsiteY0" fmla="*/ 553278 h 719598"/>
              <a:gd name="connsiteX1" fmla="*/ 283276 w 1130738"/>
              <a:gd name="connsiteY1" fmla="*/ 684940 h 719598"/>
              <a:gd name="connsiteX2" fmla="*/ 247769 w 1130738"/>
              <a:gd name="connsiteY2" fmla="*/ 675810 h 719598"/>
              <a:gd name="connsiteX3" fmla="*/ 216585 w 1130738"/>
              <a:gd name="connsiteY3" fmla="*/ 664396 h 719598"/>
              <a:gd name="connsiteX4" fmla="*/ 680698 w 1130738"/>
              <a:gd name="connsiteY4" fmla="*/ 495039 h 719598"/>
              <a:gd name="connsiteX5" fmla="*/ 736135 w 1130738"/>
              <a:gd name="connsiteY5" fmla="*/ 699393 h 719598"/>
              <a:gd name="connsiteX6" fmla="*/ 734380 w 1130738"/>
              <a:gd name="connsiteY6" fmla="*/ 699844 h 719598"/>
              <a:gd name="connsiteX7" fmla="*/ 637536 w 1130738"/>
              <a:gd name="connsiteY7" fmla="*/ 714625 h 719598"/>
              <a:gd name="connsiteX8" fmla="*/ 619713 w 1130738"/>
              <a:gd name="connsiteY8" fmla="*/ 715525 h 719598"/>
              <a:gd name="connsiteX9" fmla="*/ 447739 w 1130738"/>
              <a:gd name="connsiteY9" fmla="*/ 387052 h 719598"/>
              <a:gd name="connsiteX10" fmla="*/ 536578 w 1130738"/>
              <a:gd name="connsiteY10" fmla="*/ 719598 h 719598"/>
              <a:gd name="connsiteX11" fmla="*/ 438086 w 1130738"/>
              <a:gd name="connsiteY11" fmla="*/ 714625 h 719598"/>
              <a:gd name="connsiteX12" fmla="*/ 359994 w 1130738"/>
              <a:gd name="connsiteY12" fmla="*/ 702706 h 719598"/>
              <a:gd name="connsiteX13" fmla="*/ 48553 w 1130738"/>
              <a:gd name="connsiteY13" fmla="*/ 326385 h 719598"/>
              <a:gd name="connsiteX14" fmla="*/ 91020 w 1130738"/>
              <a:gd name="connsiteY14" fmla="*/ 485332 h 719598"/>
              <a:gd name="connsiteX15" fmla="*/ 75785 w 1130738"/>
              <a:gd name="connsiteY15" fmla="*/ 485332 h 719598"/>
              <a:gd name="connsiteX16" fmla="*/ 112472 w 1130738"/>
              <a:gd name="connsiteY16" fmla="*/ 621004 h 719598"/>
              <a:gd name="connsiteX17" fmla="*/ 72897 w 1130738"/>
              <a:gd name="connsiteY17" fmla="*/ 601939 h 719598"/>
              <a:gd name="connsiteX18" fmla="*/ 0 w 1130738"/>
              <a:gd name="connsiteY18" fmla="*/ 557653 h 719598"/>
              <a:gd name="connsiteX19" fmla="*/ 20294 w 1130738"/>
              <a:gd name="connsiteY19" fmla="*/ 485332 h 719598"/>
              <a:gd name="connsiteX20" fmla="*/ 3660 w 1130738"/>
              <a:gd name="connsiteY20" fmla="*/ 485332 h 719598"/>
              <a:gd name="connsiteX21" fmla="*/ 992525 w 1130738"/>
              <a:gd name="connsiteY21" fmla="*/ 0 h 719598"/>
              <a:gd name="connsiteX22" fmla="*/ 1130738 w 1130738"/>
              <a:gd name="connsiteY22" fmla="*/ 513815 h 719598"/>
              <a:gd name="connsiteX23" fmla="*/ 1083144 w 1130738"/>
              <a:gd name="connsiteY23" fmla="*/ 553084 h 719598"/>
              <a:gd name="connsiteX24" fmla="*/ 1020910 w 1130738"/>
              <a:gd name="connsiteY24" fmla="*/ 590892 h 719598"/>
              <a:gd name="connsiteX25" fmla="*/ 1013041 w 1130738"/>
              <a:gd name="connsiteY25" fmla="*/ 590892 h 719598"/>
              <a:gd name="connsiteX26" fmla="*/ 1013151 w 1130738"/>
              <a:gd name="connsiteY26" fmla="*/ 593319 h 719598"/>
              <a:gd name="connsiteX27" fmla="*/ 1013121 w 1130738"/>
              <a:gd name="connsiteY27" fmla="*/ 593319 h 719598"/>
              <a:gd name="connsiteX28" fmla="*/ 1013223 w 1130738"/>
              <a:gd name="connsiteY28" fmla="*/ 595562 h 719598"/>
              <a:gd name="connsiteX29" fmla="*/ 1002726 w 1130738"/>
              <a:gd name="connsiteY29" fmla="*/ 601939 h 719598"/>
              <a:gd name="connsiteX30" fmla="*/ 968823 w 1130738"/>
              <a:gd name="connsiteY30" fmla="*/ 618271 h 719598"/>
              <a:gd name="connsiteX31" fmla="*/ 970175 w 1130738"/>
              <a:gd name="connsiteY31" fmla="*/ 590892 h 719598"/>
              <a:gd name="connsiteX32" fmla="*/ 829938 w 1130738"/>
              <a:gd name="connsiteY32" fmla="*/ 590892 h 71959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0738" h="719598">
                <a:moveTo>
                  <a:pt x="247539" y="553278"/>
                </a:moveTo>
                <a:lnTo>
                  <a:pt x="283276" y="684940"/>
                </a:lnTo>
                <a:lnTo>
                  <a:pt x="247769" y="675810"/>
                </a:lnTo>
                <a:lnTo>
                  <a:pt x="216585" y="664396"/>
                </a:lnTo>
                <a:close/>
                <a:moveTo>
                  <a:pt x="680698" y="495039"/>
                </a:moveTo>
                <a:lnTo>
                  <a:pt x="736135" y="699393"/>
                </a:lnTo>
                <a:lnTo>
                  <a:pt x="734380" y="699844"/>
                </a:lnTo>
                <a:cubicBezTo>
                  <a:pt x="702633" y="706341"/>
                  <a:pt x="670325" y="711295"/>
                  <a:pt x="637536" y="714625"/>
                </a:cubicBezTo>
                <a:lnTo>
                  <a:pt x="619713" y="715525"/>
                </a:lnTo>
                <a:close/>
                <a:moveTo>
                  <a:pt x="447739" y="387052"/>
                </a:moveTo>
                <a:lnTo>
                  <a:pt x="536578" y="719598"/>
                </a:lnTo>
                <a:lnTo>
                  <a:pt x="438086" y="714625"/>
                </a:lnTo>
                <a:lnTo>
                  <a:pt x="359994" y="702706"/>
                </a:lnTo>
                <a:close/>
                <a:moveTo>
                  <a:pt x="48553" y="326385"/>
                </a:moveTo>
                <a:lnTo>
                  <a:pt x="91020" y="485332"/>
                </a:lnTo>
                <a:lnTo>
                  <a:pt x="75785" y="485332"/>
                </a:lnTo>
                <a:lnTo>
                  <a:pt x="112472" y="621004"/>
                </a:lnTo>
                <a:lnTo>
                  <a:pt x="72897" y="601939"/>
                </a:lnTo>
                <a:lnTo>
                  <a:pt x="0" y="557653"/>
                </a:lnTo>
                <a:lnTo>
                  <a:pt x="20294" y="485332"/>
                </a:lnTo>
                <a:lnTo>
                  <a:pt x="3660" y="485332"/>
                </a:lnTo>
                <a:close/>
                <a:moveTo>
                  <a:pt x="992525" y="0"/>
                </a:moveTo>
                <a:lnTo>
                  <a:pt x="1130738" y="513815"/>
                </a:lnTo>
                <a:lnTo>
                  <a:pt x="1083144" y="553084"/>
                </a:lnTo>
                <a:lnTo>
                  <a:pt x="1020910" y="590892"/>
                </a:lnTo>
                <a:lnTo>
                  <a:pt x="1013041" y="590892"/>
                </a:lnTo>
                <a:lnTo>
                  <a:pt x="1013151" y="593319"/>
                </a:lnTo>
                <a:lnTo>
                  <a:pt x="1013121" y="593319"/>
                </a:lnTo>
                <a:lnTo>
                  <a:pt x="1013223" y="595562"/>
                </a:lnTo>
                <a:lnTo>
                  <a:pt x="1002726" y="601939"/>
                </a:lnTo>
                <a:lnTo>
                  <a:pt x="968823" y="618271"/>
                </a:lnTo>
                <a:lnTo>
                  <a:pt x="970175" y="590892"/>
                </a:lnTo>
                <a:lnTo>
                  <a:pt x="829938" y="590892"/>
                </a:lnTo>
                <a:close/>
              </a:path>
            </a:pathLst>
          </a:cu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5" name="文本框 4"/>
          <p:cNvSpPr txBox="1"/>
          <p:nvPr/>
        </p:nvSpPr>
        <p:spPr>
          <a:xfrm>
            <a:off x="5323961" y="3173300"/>
            <a:ext cx="1544077" cy="369332"/>
          </a:xfrm>
          <a:prstGeom prst="rect">
            <a:avLst/>
          </a:prstGeom>
          <a:noFill/>
        </p:spPr>
        <p:txBody>
          <a:bodyPr wrap="none" rtlCol="0">
            <a:spAutoFit/>
          </a:bodyPr>
          <a:lstStyle/>
          <a:p>
            <a:pPr algn="ctr"/>
            <a:r>
              <a:rPr lang="en-US" altLang="zh-CN">
                <a:gradFill>
                  <a:gsLst>
                    <a:gs pos="80000">
                      <a:schemeClr val="bg1"/>
                    </a:gs>
                    <a:gs pos="100000">
                      <a:schemeClr val="accent1">
                        <a:lumMod val="10000"/>
                        <a:lumOff val="90000"/>
                      </a:schemeClr>
                    </a:gs>
                  </a:gsLst>
                  <a:path path="circle">
                    <a:fillToRect l="50000" t="50000" r="50000" b="50000"/>
                  </a:path>
                </a:gradFill>
              </a:rPr>
              <a:t>Text your title</a:t>
            </a:r>
            <a:endParaRPr lang="zh-CN" altLang="en-US">
              <a:gradFill>
                <a:gsLst>
                  <a:gs pos="80000">
                    <a:schemeClr val="bg1"/>
                  </a:gs>
                  <a:gs pos="100000">
                    <a:schemeClr val="accent1">
                      <a:lumMod val="10000"/>
                      <a:lumOff val="90000"/>
                    </a:schemeClr>
                  </a:gs>
                </a:gsLst>
                <a:path path="circle">
                  <a:fillToRect l="50000" t="50000" r="50000" b="50000"/>
                </a:path>
              </a:gradFill>
            </a:endParaRPr>
          </a:p>
        </p:txBody>
      </p:sp>
      <p:sp>
        <p:nvSpPr>
          <p:cNvPr id="11" name="文本框 10"/>
          <p:cNvSpPr txBox="1"/>
          <p:nvPr/>
        </p:nvSpPr>
        <p:spPr>
          <a:xfrm>
            <a:off x="1734162" y="1679880"/>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2" name="文本框 11"/>
          <p:cNvSpPr txBox="1"/>
          <p:nvPr/>
        </p:nvSpPr>
        <p:spPr>
          <a:xfrm>
            <a:off x="1734162" y="4862216"/>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3" name="文本框 12"/>
          <p:cNvSpPr txBox="1"/>
          <p:nvPr/>
        </p:nvSpPr>
        <p:spPr>
          <a:xfrm>
            <a:off x="9241682" y="1679880"/>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14" name="文本框 13"/>
          <p:cNvSpPr txBox="1"/>
          <p:nvPr/>
        </p:nvSpPr>
        <p:spPr>
          <a:xfrm>
            <a:off x="9241682" y="4828346"/>
            <a:ext cx="1189685"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cxnSp>
        <p:nvCxnSpPr>
          <p:cNvPr id="15" name="直接连接符 14"/>
          <p:cNvCxnSpPr/>
          <p:nvPr/>
        </p:nvCxnSpPr>
        <p:spPr>
          <a:xfrm>
            <a:off x="1520792" y="1987657"/>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84199" y="2081529"/>
            <a:ext cx="2339647" cy="830997"/>
          </a:xfrm>
          <a:prstGeom prst="rect">
            <a:avLst/>
          </a:prstGeom>
        </p:spPr>
        <p:txBody>
          <a:bodyPr wrap="square">
            <a:spAutoFit/>
          </a:bodyPr>
          <a:lstStyle>
            <a:defPPr>
              <a:defRPr lang="zh-CN"/>
            </a:defPPr>
            <a:lvl1pPr algn="ctr">
              <a:lnSpc>
                <a:spcPct val="150000"/>
              </a:lnSpc>
              <a:defRPr sz="1200">
                <a:solidFill>
                  <a:schemeClr val="tx1">
                    <a:lumMod val="50000"/>
                    <a:lumOff val="50000"/>
                  </a:schemeClr>
                </a:solidFill>
              </a:defRPr>
            </a:lvl1pPr>
          </a:lstStyle>
          <a:p>
            <a:pPr algn="r"/>
            <a:r>
              <a:rPr lang="en-US" altLang="zh-CN"/>
              <a:t>Title numbers, etc. can be changed by clicking and re-entering, and the font, font size, color, line spacing, etc. </a:t>
            </a:r>
            <a:endParaRPr lang="en-US" altLang="zh-CN"/>
          </a:p>
        </p:txBody>
      </p:sp>
      <p:sp>
        <p:nvSpPr>
          <p:cNvPr id="17" name="文本框 16"/>
          <p:cNvSpPr txBox="1"/>
          <p:nvPr/>
        </p:nvSpPr>
        <p:spPr>
          <a:xfrm>
            <a:off x="9247351" y="2081529"/>
            <a:ext cx="2339647" cy="830997"/>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pPr algn="l"/>
            <a:r>
              <a:rPr lang="en-US" altLang="zh-CN"/>
              <a:t>Title numbers, etc. can be changed by clicking and re-entering, and the font, font size, color, line spacing, etc. </a:t>
            </a:r>
            <a:endParaRPr lang="en-US" altLang="zh-CN"/>
          </a:p>
        </p:txBody>
      </p:sp>
      <p:cxnSp>
        <p:nvCxnSpPr>
          <p:cNvPr id="18" name="直接连接符 17"/>
          <p:cNvCxnSpPr/>
          <p:nvPr/>
        </p:nvCxnSpPr>
        <p:spPr>
          <a:xfrm>
            <a:off x="9332170" y="1987657"/>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332170" y="4794476"/>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20792" y="4828346"/>
            <a:ext cx="12801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84199" y="3596447"/>
            <a:ext cx="2339647" cy="1166153"/>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sp>
        <p:nvSpPr>
          <p:cNvPr id="22" name="文本框 21"/>
          <p:cNvSpPr txBox="1"/>
          <p:nvPr/>
        </p:nvSpPr>
        <p:spPr>
          <a:xfrm>
            <a:off x="9247351" y="3546505"/>
            <a:ext cx="2339647" cy="1166153"/>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grpSp>
        <p:nvGrpSpPr>
          <p:cNvPr id="23" name="组合 22"/>
          <p:cNvGrpSpPr/>
          <p:nvPr/>
        </p:nvGrpSpPr>
        <p:grpSpPr>
          <a:xfrm>
            <a:off x="8662291" y="1767593"/>
            <a:ext cx="425064" cy="347364"/>
            <a:chOff x="-3744807" y="2527995"/>
            <a:chExt cx="3543301" cy="2895601"/>
          </a:xfrm>
          <a:solidFill>
            <a:schemeClr val="accent1"/>
          </a:solidFill>
        </p:grpSpPr>
        <p:sp>
          <p:nvSpPr>
            <p:cNvPr id="24" name="任意多边形: 形状 23"/>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032397" y="1722161"/>
            <a:ext cx="468739" cy="497184"/>
            <a:chOff x="-8405943" y="-12023635"/>
            <a:chExt cx="11156951" cy="11833966"/>
          </a:xfrm>
          <a:solidFill>
            <a:schemeClr val="accent1"/>
          </a:solidFill>
        </p:grpSpPr>
        <p:sp>
          <p:nvSpPr>
            <p:cNvPr id="34" name="任意多边形: 形状 33"/>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660734" y="4596016"/>
            <a:ext cx="452512" cy="369848"/>
            <a:chOff x="-14080795" y="-5582878"/>
            <a:chExt cx="6579843" cy="5377843"/>
          </a:xfrm>
          <a:solidFill>
            <a:schemeClr val="accent1"/>
          </a:solidFill>
        </p:grpSpPr>
        <p:sp>
          <p:nvSpPr>
            <p:cNvPr id="44" name="任意多边形: 形状 43"/>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形状 45"/>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形状 46"/>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形状 47"/>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3081333" y="4614817"/>
            <a:ext cx="341489" cy="325155"/>
            <a:chOff x="-2157995" y="740122"/>
            <a:chExt cx="2654301" cy="2654301"/>
          </a:xfrm>
        </p:grpSpPr>
        <p:sp>
          <p:nvSpPr>
            <p:cNvPr id="51" name="任意多边形: 形状 50"/>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椭圆 52"/>
          <p:cNvSpPr/>
          <p:nvPr/>
        </p:nvSpPr>
        <p:spPr>
          <a:xfrm>
            <a:off x="4314236" y="2063838"/>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7774035" y="2063838"/>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4314236" y="46783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774035" y="46783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占位符 2"/>
          <p:cNvSpPr>
            <a:spLocks noGrp="1"/>
          </p:cNvSpPr>
          <p:nvPr>
            <p:ph type="body" sz="quarter" idx="10"/>
          </p:nvPr>
        </p:nvSpPr>
        <p:spPr/>
        <p:txBody>
          <a:bodyPr/>
          <a:lstStyle/>
          <a:p>
            <a:endParaRPr lang="zh-CN" altLang="en-US"/>
          </a:p>
        </p:txBody>
      </p:sp>
    </p:spTree>
  </p:cSld>
  <p:clrMapOvr>
    <a:masterClrMapping/>
  </p:clrMapOvr>
  <p:transition/>
  <p:timing/>
</p:sld>
</file>

<file path=ppt/slides/slide3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7" name="对话气泡: 圆角矩形 36"/>
          <p:cNvSpPr/>
          <p:nvPr/>
        </p:nvSpPr>
        <p:spPr>
          <a:xfrm flipV="1">
            <a:off x="4578418" y="2985427"/>
            <a:ext cx="1847080" cy="603192"/>
          </a:xfrm>
          <a:custGeom>
            <a:gdLst>
              <a:gd name="connsiteX0" fmla="*/ 0 w 1847080"/>
              <a:gd name="connsiteY0" fmla="*/ 76946 h 603192"/>
              <a:gd name="connsiteX1" fmla="*/ 76946 w 1847080"/>
              <a:gd name="connsiteY1" fmla="*/ 0 h 603192"/>
              <a:gd name="connsiteX2" fmla="*/ 307847 w 1847080"/>
              <a:gd name="connsiteY2" fmla="*/ 0 h 603192"/>
              <a:gd name="connsiteX3" fmla="*/ 307847 w 1847080"/>
              <a:gd name="connsiteY3" fmla="*/ 0 h 603192"/>
              <a:gd name="connsiteX4" fmla="*/ 769617 w 1847080"/>
              <a:gd name="connsiteY4" fmla="*/ 0 h 603192"/>
              <a:gd name="connsiteX5" fmla="*/ 1770134 w 1847080"/>
              <a:gd name="connsiteY5" fmla="*/ 0 h 603192"/>
              <a:gd name="connsiteX6" fmla="*/ 1847080 w 1847080"/>
              <a:gd name="connsiteY6" fmla="*/ 76946 h 603192"/>
              <a:gd name="connsiteX7" fmla="*/ 1847080 w 1847080"/>
              <a:gd name="connsiteY7" fmla="*/ 269305 h 603192"/>
              <a:gd name="connsiteX8" fmla="*/ 1847080 w 1847080"/>
              <a:gd name="connsiteY8" fmla="*/ 269305 h 603192"/>
              <a:gd name="connsiteX9" fmla="*/ 1847080 w 1847080"/>
              <a:gd name="connsiteY9" fmla="*/ 384721 h 603192"/>
              <a:gd name="connsiteX10" fmla="*/ 1847080 w 1847080"/>
              <a:gd name="connsiteY10" fmla="*/ 384719 h 603192"/>
              <a:gd name="connsiteX11" fmla="*/ 1770134 w 1847080"/>
              <a:gd name="connsiteY11" fmla="*/ 461665 h 603192"/>
              <a:gd name="connsiteX12" fmla="*/ 1079180 w 1847080"/>
              <a:gd name="connsiteY12" fmla="*/ 461664 h 603192"/>
              <a:gd name="connsiteX13" fmla="*/ 920790 w 1847080"/>
              <a:gd name="connsiteY13" fmla="*/ 603192 h 603192"/>
              <a:gd name="connsiteX14" fmla="*/ 769809 w 1847080"/>
              <a:gd name="connsiteY14" fmla="*/ 456902 h 603192"/>
              <a:gd name="connsiteX15" fmla="*/ 76946 w 1847080"/>
              <a:gd name="connsiteY15" fmla="*/ 461665 h 603192"/>
              <a:gd name="connsiteX16" fmla="*/ 0 w 1847080"/>
              <a:gd name="connsiteY16" fmla="*/ 384719 h 603192"/>
              <a:gd name="connsiteX17" fmla="*/ 0 w 1847080"/>
              <a:gd name="connsiteY17" fmla="*/ 384721 h 603192"/>
              <a:gd name="connsiteX18" fmla="*/ 0 w 1847080"/>
              <a:gd name="connsiteY18" fmla="*/ 269305 h 603192"/>
              <a:gd name="connsiteX19" fmla="*/ 0 w 1847080"/>
              <a:gd name="connsiteY19" fmla="*/ 269305 h 603192"/>
              <a:gd name="connsiteX20" fmla="*/ 0 w 1847080"/>
              <a:gd name="connsiteY20" fmla="*/ 76946 h 60319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47080" h="603192">
                <a:moveTo>
                  <a:pt x="0" y="76946"/>
                </a:moveTo>
                <a:cubicBezTo>
                  <a:pt x="0" y="34450"/>
                  <a:pt x="34450" y="0"/>
                  <a:pt x="76946" y="0"/>
                </a:cubicBezTo>
                <a:lnTo>
                  <a:pt x="307847" y="0"/>
                </a:lnTo>
                <a:lnTo>
                  <a:pt x="307847" y="0"/>
                </a:lnTo>
                <a:lnTo>
                  <a:pt x="769617" y="0"/>
                </a:lnTo>
                <a:lnTo>
                  <a:pt x="1770134" y="0"/>
                </a:lnTo>
                <a:cubicBezTo>
                  <a:pt x="1812630" y="0"/>
                  <a:pt x="1847080" y="34450"/>
                  <a:pt x="1847080" y="76946"/>
                </a:cubicBezTo>
                <a:lnTo>
                  <a:pt x="1847080" y="269305"/>
                </a:lnTo>
                <a:lnTo>
                  <a:pt x="1847080" y="269305"/>
                </a:lnTo>
                <a:lnTo>
                  <a:pt x="1847080" y="384721"/>
                </a:lnTo>
                <a:lnTo>
                  <a:pt x="1847080" y="384719"/>
                </a:lnTo>
                <a:cubicBezTo>
                  <a:pt x="1847080" y="427215"/>
                  <a:pt x="1812630" y="461665"/>
                  <a:pt x="1770134" y="461665"/>
                </a:cubicBezTo>
                <a:lnTo>
                  <a:pt x="1079180" y="461664"/>
                </a:lnTo>
                <a:lnTo>
                  <a:pt x="920790" y="603192"/>
                </a:lnTo>
                <a:lnTo>
                  <a:pt x="769809" y="456902"/>
                </a:lnTo>
                <a:lnTo>
                  <a:pt x="76946" y="461665"/>
                </a:lnTo>
                <a:cubicBezTo>
                  <a:pt x="34450" y="461665"/>
                  <a:pt x="0" y="427215"/>
                  <a:pt x="0" y="384719"/>
                </a:cubicBezTo>
                <a:lnTo>
                  <a:pt x="0" y="384721"/>
                </a:lnTo>
                <a:lnTo>
                  <a:pt x="0" y="269305"/>
                </a:lnTo>
                <a:lnTo>
                  <a:pt x="0" y="269305"/>
                </a:lnTo>
                <a:lnTo>
                  <a:pt x="0" y="76946"/>
                </a:lnTo>
                <a:close/>
              </a:path>
            </a:pathLst>
          </a:cu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4000" sy="94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16" name="任意多边形: 形状 15"/>
          <p:cNvSpPr/>
          <p:nvPr/>
        </p:nvSpPr>
        <p:spPr>
          <a:xfrm>
            <a:off x="1284117" y="2895601"/>
            <a:ext cx="9623766" cy="1663700"/>
          </a:xfrm>
          <a:custGeom>
            <a:gdLst>
              <a:gd name="connsiteX0" fmla="*/ 534459 w 10384631"/>
              <a:gd name="connsiteY0" fmla="*/ 0 h 1962153"/>
              <a:gd name="connsiteX1" fmla="*/ 9305925 w 10384631"/>
              <a:gd name="connsiteY1" fmla="*/ 0 h 1962153"/>
              <a:gd name="connsiteX2" fmla="*/ 9305925 w 10384631"/>
              <a:gd name="connsiteY2" fmla="*/ 1962150 h 1962153"/>
              <a:gd name="connsiteX3" fmla="*/ 0 w 10384631"/>
              <a:gd name="connsiteY3" fmla="*/ 1962150 h 1962153"/>
            </a:gdLst>
            <a:cxnLst>
              <a:cxn ang="0">
                <a:pos x="connsiteX0" y="connsiteY0"/>
              </a:cxn>
              <a:cxn ang="0">
                <a:pos x="connsiteX1" y="connsiteY1"/>
              </a:cxn>
              <a:cxn ang="0">
                <a:pos x="connsiteX2" y="connsiteY2"/>
              </a:cxn>
              <a:cxn ang="0">
                <a:pos x="connsiteX3" y="connsiteY3"/>
              </a:cxn>
            </a:cxnLst>
            <a:rect l="l" t="t" r="r" b="b"/>
            <a:pathLst>
              <a:path w="10384631" h="1962152">
                <a:moveTo>
                  <a:pt x="534459" y="0"/>
                </a:moveTo>
                <a:lnTo>
                  <a:pt x="9305925" y="0"/>
                </a:lnTo>
                <a:cubicBezTo>
                  <a:pt x="10744200" y="6350"/>
                  <a:pt x="10744200" y="1965325"/>
                  <a:pt x="9305925" y="1962150"/>
                </a:cubicBezTo>
                <a:lnTo>
                  <a:pt x="0" y="1962150"/>
                </a:lnTo>
              </a:path>
            </a:pathLst>
          </a:custGeom>
          <a:noFill/>
          <a:ln w="1905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397760" y="2843212"/>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9570" y="2843211"/>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501380" y="2840036"/>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91560" y="4506914"/>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643370" y="4506913"/>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9695180" y="4503738"/>
            <a:ext cx="104777" cy="104777"/>
          </a:xfrm>
          <a:prstGeom prst="ellipse">
            <a:avLst/>
          </a:prstGeom>
          <a:solidFill>
            <a:schemeClr val="bg1"/>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774825" y="31285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24" name="文本框 23"/>
          <p:cNvSpPr txBox="1"/>
          <p:nvPr/>
        </p:nvSpPr>
        <p:spPr>
          <a:xfrm>
            <a:off x="1041400"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5" name="文本框 24"/>
          <p:cNvSpPr txBox="1"/>
          <p:nvPr/>
        </p:nvSpPr>
        <p:spPr>
          <a:xfrm>
            <a:off x="4762012" y="3185934"/>
            <a:ext cx="1479892" cy="369332"/>
          </a:xfrm>
          <a:prstGeom prst="rect">
            <a:avLst/>
          </a:prstGeom>
          <a:noFill/>
        </p:spPr>
        <p:txBody>
          <a:bodyPr wrap="none" rtlCol="0">
            <a:spAutoFit/>
          </a:bodyPr>
          <a:lstStyle/>
          <a:p>
            <a:pPr algn="r"/>
            <a:r>
              <a:rPr lang="en-US" altLang="zh-CN">
                <a:solidFill>
                  <a:schemeClr val="bg1"/>
                </a:solidFill>
              </a:rPr>
              <a:t>TEXT HERE</a:t>
            </a:r>
            <a:endParaRPr lang="zh-CN" altLang="en-US">
              <a:solidFill>
                <a:schemeClr val="bg1"/>
              </a:solidFill>
            </a:endParaRPr>
          </a:p>
        </p:txBody>
      </p:sp>
      <p:sp>
        <p:nvSpPr>
          <p:cNvPr id="26" name="文本框 25"/>
          <p:cNvSpPr txBox="1"/>
          <p:nvPr/>
        </p:nvSpPr>
        <p:spPr>
          <a:xfrm>
            <a:off x="4112013"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7" name="文本框 26"/>
          <p:cNvSpPr txBox="1"/>
          <p:nvPr/>
        </p:nvSpPr>
        <p:spPr>
          <a:xfrm>
            <a:off x="7865686" y="31285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28" name="文本框 27"/>
          <p:cNvSpPr txBox="1"/>
          <p:nvPr/>
        </p:nvSpPr>
        <p:spPr>
          <a:xfrm>
            <a:off x="7132261" y="1804085"/>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9" name="文本框 28"/>
          <p:cNvSpPr txBox="1"/>
          <p:nvPr/>
        </p:nvSpPr>
        <p:spPr>
          <a:xfrm>
            <a:off x="9088478"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0" name="文本框 29"/>
          <p:cNvSpPr txBox="1"/>
          <p:nvPr/>
        </p:nvSpPr>
        <p:spPr>
          <a:xfrm>
            <a:off x="8338820"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31" name="文本框 30"/>
          <p:cNvSpPr txBox="1"/>
          <p:nvPr/>
        </p:nvSpPr>
        <p:spPr>
          <a:xfrm>
            <a:off x="6036668"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2" name="文本框 31"/>
          <p:cNvSpPr txBox="1"/>
          <p:nvPr/>
        </p:nvSpPr>
        <p:spPr>
          <a:xfrm>
            <a:off x="5287010"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33" name="文本框 32"/>
          <p:cNvSpPr txBox="1"/>
          <p:nvPr/>
        </p:nvSpPr>
        <p:spPr>
          <a:xfrm>
            <a:off x="2992419" y="4064003"/>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34" name="文本框 33"/>
          <p:cNvSpPr txBox="1"/>
          <p:nvPr/>
        </p:nvSpPr>
        <p:spPr>
          <a:xfrm>
            <a:off x="2242761" y="4800449"/>
            <a:ext cx="2817496"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ctr"/>
            <a:r>
              <a:rPr lang="en-US" altLang="zh-CN"/>
              <a:t>Title numbers, etc. can be changed by clicking and re-entering, and the font, font size, color, line spacing, etc. </a:t>
            </a:r>
            <a:endParaRPr lang="en-US" altLang="zh-CN"/>
          </a:p>
        </p:txBody>
      </p:sp>
      <p:sp>
        <p:nvSpPr>
          <p:cNvPr id="2" name="文本占位符 1"/>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94" name="文本占位符 93"/>
          <p:cNvSpPr>
            <a:spLocks noGrp="1"/>
          </p:cNvSpPr>
          <p:nvPr>
            <p:ph type="body" sz="quarter" idx="10"/>
          </p:nvPr>
        </p:nvSpPr>
        <p:spPr/>
        <p:txBody>
          <a:bodyPr/>
          <a:lstStyle/>
          <a:p>
            <a:r>
              <a:rPr lang="en-US" altLang="zh-CN"/>
              <a:t>1</a:t>
            </a:r>
            <a:endParaRPr lang="zh-CN" altLang="en-US"/>
          </a:p>
        </p:txBody>
      </p:sp>
      <p:sp>
        <p:nvSpPr>
          <p:cNvPr id="91" name="文本占位符 90"/>
          <p:cNvSpPr>
            <a:spLocks noGrp="1"/>
          </p:cNvSpPr>
          <p:nvPr>
            <p:ph type="body" sz="quarter" idx="11"/>
          </p:nvPr>
        </p:nvSpPr>
        <p:spPr/>
        <p:txBody>
          <a:bodyPr/>
          <a:lstStyle/>
          <a:p>
            <a:r>
              <a:rPr lang="zh-CN" altLang="en-US"/>
              <a:t>业绩展示</a:t>
            </a:r>
            <a:endParaRPr lang="zh-CN" altLang="en-US"/>
          </a:p>
        </p:txBody>
      </p:sp>
      <p:sp>
        <p:nvSpPr>
          <p:cNvPr id="92" name="文本占位符 91"/>
          <p:cNvSpPr>
            <a:spLocks noGrp="1"/>
          </p:cNvSpPr>
          <p:nvPr>
            <p:ph type="body" sz="quarter" idx="12"/>
          </p:nvPr>
        </p:nvSpPr>
        <p:spPr>
          <a:prstGeom prst="rect">
            <a:avLst/>
          </a:prstGeom>
        </p:spPr>
        <p:txBody>
          <a:bodyPr/>
          <a:lstStyle/>
          <a:p>
            <a:r>
              <a:rPr lang="en-US" altLang="zh-CN"/>
              <a:t>Enter your text here. Title text can be modified. Enter your text here. Title text can be modified.. </a:t>
            </a:r>
            <a:endParaRPr lang="en-US" altLang="zh-CN"/>
          </a:p>
        </p:txBody>
      </p:sp>
    </p:spTree>
  </p:cSld>
  <p:clrMapOvr>
    <a:masterClrMapping/>
  </p:clrMapOvr>
  <p:transition/>
  <p:timing/>
</p:sld>
</file>

<file path=ppt/slides/slide4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对角圆角 1"/>
          <p:cNvSpPr/>
          <p:nvPr/>
        </p:nvSpPr>
        <p:spPr>
          <a:xfrm>
            <a:off x="5894062" y="1762124"/>
            <a:ext cx="5524500" cy="1914525"/>
          </a:xfrm>
          <a:prstGeom prst="round2DiagRect">
            <a:avLst>
              <a:gd name="adj1" fmla="val 11692"/>
              <a:gd name="adj2" fmla="val 0"/>
            </a:avLst>
          </a:prstGeom>
          <a:gradFill flip="none" rotWithShape="1">
            <a:gsLst>
              <a:gs pos="0">
                <a:schemeClr val="accent1">
                  <a:lumMod val="60000"/>
                  <a:lumOff val="40000"/>
                </a:schemeClr>
              </a:gs>
              <a:gs pos="84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3" name="矩形: 圆角 2"/>
          <p:cNvSpPr/>
          <p:nvPr/>
        </p:nvSpPr>
        <p:spPr>
          <a:xfrm>
            <a:off x="1924050" y="1463074"/>
            <a:ext cx="2881313" cy="4305901"/>
          </a:xfrm>
          <a:prstGeom prst="roundRect">
            <a:avLst>
              <a:gd name="adj" fmla="val 6750"/>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图表 3"/>
          <p:cNvGraphicFramePr/>
          <p:nvPr/>
        </p:nvGraphicFramePr>
        <p:xfrm>
          <a:off x="1774825" y="3050721"/>
          <a:ext cx="3263899" cy="2334480"/>
        </p:xfrm>
        <a:graphic>
          <a:graphicData uri="http://schemas.openxmlformats.org/drawingml/2006/chart">
            <c:chart xmlns:c="http://schemas.openxmlformats.org/drawingml/2006/chart" r:id="rId2"/>
          </a:graphicData>
        </a:graphic>
      </p:graphicFrame>
      <p:sp>
        <p:nvSpPr>
          <p:cNvPr id="5" name="椭圆 4"/>
          <p:cNvSpPr/>
          <p:nvPr/>
        </p:nvSpPr>
        <p:spPr>
          <a:xfrm>
            <a:off x="3365500" y="3257550"/>
            <a:ext cx="104777" cy="104777"/>
          </a:xfrm>
          <a:prstGeom prst="ellipse">
            <a:avLst/>
          </a:prstGeom>
          <a:solidFill>
            <a:schemeClr val="bg1"/>
          </a:solidFill>
          <a:ln w="317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3226182" y="3119440"/>
            <a:ext cx="380996" cy="38099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79388" y="1949120"/>
            <a:ext cx="1189685"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zh-CN" altLang="en-US" sz="1400">
              <a:solidFill>
                <a:schemeClr val="tx1">
                  <a:lumMod val="75000"/>
                  <a:lumOff val="25000"/>
                </a:schemeClr>
              </a:solidFill>
            </a:endParaRPr>
          </a:p>
        </p:txBody>
      </p:sp>
      <p:sp>
        <p:nvSpPr>
          <p:cNvPr id="9" name="文本框 8"/>
          <p:cNvSpPr txBox="1"/>
          <p:nvPr/>
        </p:nvSpPr>
        <p:spPr>
          <a:xfrm>
            <a:off x="6217177" y="2310796"/>
            <a:ext cx="4565123" cy="1166153"/>
          </a:xfrm>
          <a:prstGeom prst="rect">
            <a:avLst/>
          </a:prstGeom>
        </p:spPr>
        <p:txBody>
          <a:bodyPr wrap="square">
            <a:spAutoFit/>
          </a:bodyPr>
          <a:lstStyle>
            <a:defPPr>
              <a:defRPr lang="zh-CN"/>
            </a:defPPr>
            <a:lvl1pPr algn="ctr">
              <a:lnSpc>
                <a:spcPct val="150000"/>
              </a:lnSpc>
              <a:defRPr sz="1200">
                <a:solidFill>
                  <a:schemeClr val="bg1">
                    <a:alpha val="50000"/>
                  </a:schemeClr>
                </a:solidFill>
              </a:defRPr>
            </a:lvl1pPr>
          </a:lstStyle>
          <a:p>
            <a:pPr algn="l"/>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10" name="文本框 9"/>
          <p:cNvSpPr txBox="1"/>
          <p:nvPr/>
        </p:nvSpPr>
        <p:spPr>
          <a:xfrm>
            <a:off x="6812020" y="4351563"/>
            <a:ext cx="4066793" cy="1166153"/>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13" name="文本框 12"/>
          <p:cNvSpPr txBox="1"/>
          <p:nvPr/>
        </p:nvSpPr>
        <p:spPr>
          <a:xfrm>
            <a:off x="6217177" y="1964665"/>
            <a:ext cx="1189685" cy="307777"/>
          </a:xfrm>
          <a:prstGeom prst="rect">
            <a:avLst/>
          </a:prstGeom>
          <a:noFill/>
        </p:spPr>
        <p:txBody>
          <a:bodyPr wrap="none" rtlCol="0">
            <a:spAutoFit/>
          </a:bodyPr>
          <a:lstStyle/>
          <a:p>
            <a:pPr algn="ctr"/>
            <a:r>
              <a:rPr lang="en-US" altLang="zh-CN" sz="1400" b="1">
                <a:solidFill>
                  <a:schemeClr val="bg1"/>
                </a:solidFill>
              </a:rPr>
              <a:t>TEXT HERE</a:t>
            </a:r>
            <a:endParaRPr lang="zh-CN" altLang="en-US" sz="1400" b="1">
              <a:solidFill>
                <a:schemeClr val="bg1"/>
              </a:solidFill>
            </a:endParaRPr>
          </a:p>
        </p:txBody>
      </p:sp>
      <p:sp>
        <p:nvSpPr>
          <p:cNvPr id="14" name="Freeform 591"/>
          <p:cNvSpPr/>
          <p:nvPr/>
        </p:nvSpPr>
        <p:spPr bwMode="auto">
          <a:xfrm>
            <a:off x="8688406" y="1949120"/>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8" name="文本占位符 7"/>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4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2795083" y="2349450"/>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469926" y="2199750"/>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3604669" y="4131048"/>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3998232" y="3410722"/>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4624769" y="3429001"/>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4284664" y="3459636"/>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7474274"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6609017"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7002580"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7648099"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7275156"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4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4674934"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95064"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1</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2598697" y="3043625"/>
            <a:ext cx="1005403" cy="338554"/>
          </a:xfrm>
          <a:prstGeom prst="rect">
            <a:avLst/>
          </a:prstGeom>
        </p:spPr>
        <p:txBody>
          <a:bodyPr wrap="none">
            <a:spAutoFit/>
          </a:bodyPr>
          <a:lstStyle/>
          <a:p>
            <a:r>
              <a:rPr lang="zh-CN" altLang="en-US" sz="1600">
                <a:solidFill>
                  <a:schemeClr val="bg1"/>
                </a:solidFill>
              </a:rPr>
              <a:t>业绩展示</a:t>
            </a:r>
            <a:endParaRPr lang="zh-CN" altLang="en-US" sz="1600">
              <a:solidFill>
                <a:schemeClr val="bg1"/>
              </a:solidFill>
            </a:endParaRPr>
          </a:p>
        </p:txBody>
      </p:sp>
      <p:sp>
        <p:nvSpPr>
          <p:cNvPr id="9" name="矩形: 圆角 8"/>
          <p:cNvSpPr/>
          <p:nvPr/>
        </p:nvSpPr>
        <p:spPr>
          <a:xfrm>
            <a:off x="2326121"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918044"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9784967"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3</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9588600" y="3043625"/>
            <a:ext cx="1005403" cy="338554"/>
          </a:xfrm>
          <a:prstGeom prst="rect">
            <a:avLst/>
          </a:prstGeom>
        </p:spPr>
        <p:txBody>
          <a:bodyPr wrap="none">
            <a:spAutoFit/>
          </a:bodyPr>
          <a:lstStyle/>
          <a:p>
            <a:r>
              <a:rPr lang="zh-CN" altLang="en-US" sz="1600">
                <a:solidFill>
                  <a:schemeClr val="bg1"/>
                </a:solidFill>
              </a:rPr>
              <a:t>阶段计划</a:t>
            </a:r>
            <a:endParaRPr lang="zh-CN" altLang="en-US" sz="1600">
              <a:solidFill>
                <a:schemeClr val="bg1"/>
              </a:solidFill>
            </a:endParaRPr>
          </a:p>
        </p:txBody>
      </p:sp>
      <p:sp>
        <p:nvSpPr>
          <p:cNvPr id="13" name="矩形: 圆角 12"/>
          <p:cNvSpPr/>
          <p:nvPr/>
        </p:nvSpPr>
        <p:spPr>
          <a:xfrm>
            <a:off x="9316024"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313540"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5448283"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5841846"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6114422" y="3858662"/>
            <a:ext cx="1005403" cy="338554"/>
          </a:xfrm>
          <a:prstGeom prst="rect">
            <a:avLst/>
          </a:prstGeom>
        </p:spPr>
        <p:txBody>
          <a:bodyPr wrap="none">
            <a:spAutoFit/>
          </a:bodyPr>
          <a:lstStyle/>
          <a:p>
            <a:r>
              <a:rPr lang="zh-CN" altLang="en-US" sz="1600" b="1">
                <a:solidFill>
                  <a:schemeClr val="bg1"/>
                </a:solidFill>
              </a:rPr>
              <a:t>问题分析</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8907947"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4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4500625" y="1674813"/>
            <a:ext cx="3035238" cy="3040102"/>
            <a:chOff x="4500625" y="1989138"/>
            <a:chExt cx="3035238" cy="3040102"/>
          </a:xfrm>
        </p:grpSpPr>
        <p:sp>
          <p:nvSpPr>
            <p:cNvPr id="3" name="Freeform 299"/>
            <p:cNvSpPr/>
            <p:nvPr/>
          </p:nvSpPr>
          <p:spPr bwMode="auto">
            <a:xfrm>
              <a:off x="4500625" y="1994004"/>
              <a:ext cx="1060388" cy="2130502"/>
            </a:xfrm>
            <a:custGeom>
              <a:cxnLst>
                <a:cxn ang="0">
                  <a:pos x="0" y="190"/>
                </a:cxn>
                <a:cxn ang="0">
                  <a:pos x="1" y="171"/>
                </a:cxn>
                <a:cxn ang="0">
                  <a:pos x="3" y="152"/>
                </a:cxn>
                <a:cxn ang="0">
                  <a:pos x="8" y="134"/>
                </a:cxn>
                <a:cxn ang="0">
                  <a:pos x="15" y="116"/>
                </a:cxn>
                <a:cxn ang="0">
                  <a:pos x="23" y="99"/>
                </a:cxn>
                <a:cxn ang="0">
                  <a:pos x="32" y="84"/>
                </a:cxn>
                <a:cxn ang="0">
                  <a:pos x="43" y="69"/>
                </a:cxn>
                <a:cxn ang="0">
                  <a:pos x="55" y="55"/>
                </a:cxn>
                <a:cxn ang="0">
                  <a:pos x="69" y="43"/>
                </a:cxn>
                <a:cxn ang="0">
                  <a:pos x="84" y="32"/>
                </a:cxn>
                <a:cxn ang="0">
                  <a:pos x="99" y="22"/>
                </a:cxn>
                <a:cxn ang="0">
                  <a:pos x="116" y="14"/>
                </a:cxn>
                <a:cxn ang="0">
                  <a:pos x="132" y="9"/>
                </a:cxn>
                <a:cxn ang="0">
                  <a:pos x="149" y="4"/>
                </a:cxn>
                <a:cxn ang="0">
                  <a:pos x="165" y="1"/>
                </a:cxn>
                <a:cxn ang="0">
                  <a:pos x="182" y="0"/>
                </a:cxn>
                <a:cxn ang="0">
                  <a:pos x="225" y="73"/>
                </a:cxn>
                <a:cxn ang="0">
                  <a:pos x="182" y="146"/>
                </a:cxn>
                <a:cxn ang="0">
                  <a:pos x="168" y="152"/>
                </a:cxn>
                <a:cxn ang="0">
                  <a:pos x="156" y="162"/>
                </a:cxn>
                <a:cxn ang="0">
                  <a:pos x="148" y="175"/>
                </a:cxn>
                <a:cxn ang="0">
                  <a:pos x="146" y="190"/>
                </a:cxn>
                <a:cxn ang="0">
                  <a:pos x="146" y="452"/>
                </a:cxn>
                <a:cxn ang="0">
                  <a:pos x="73" y="409"/>
                </a:cxn>
                <a:cxn ang="0">
                  <a:pos x="0" y="452"/>
                </a:cxn>
                <a:cxn ang="0">
                  <a:pos x="0" y="190"/>
                </a:cxn>
              </a:cxnLst>
              <a:rect l="0" t="0" r="r" b="b"/>
              <a:pathLst>
                <a:path w="225" h="452">
                  <a:moveTo>
                    <a:pt x="0" y="190"/>
                  </a:moveTo>
                  <a:cubicBezTo>
                    <a:pt x="0" y="184"/>
                    <a:pt x="0" y="177"/>
                    <a:pt x="1" y="171"/>
                  </a:cubicBezTo>
                  <a:cubicBezTo>
                    <a:pt x="1" y="165"/>
                    <a:pt x="2" y="158"/>
                    <a:pt x="3" y="152"/>
                  </a:cubicBezTo>
                  <a:cubicBezTo>
                    <a:pt x="5" y="146"/>
                    <a:pt x="6" y="140"/>
                    <a:pt x="8" y="134"/>
                  </a:cubicBezTo>
                  <a:cubicBezTo>
                    <a:pt x="10" y="128"/>
                    <a:pt x="12" y="122"/>
                    <a:pt x="15" y="116"/>
                  </a:cubicBezTo>
                  <a:cubicBezTo>
                    <a:pt x="17" y="110"/>
                    <a:pt x="20" y="105"/>
                    <a:pt x="23" y="99"/>
                  </a:cubicBezTo>
                  <a:cubicBezTo>
                    <a:pt x="26" y="94"/>
                    <a:pt x="29" y="89"/>
                    <a:pt x="32" y="84"/>
                  </a:cubicBezTo>
                  <a:cubicBezTo>
                    <a:pt x="36" y="79"/>
                    <a:pt x="39" y="74"/>
                    <a:pt x="43" y="69"/>
                  </a:cubicBezTo>
                  <a:cubicBezTo>
                    <a:pt x="47" y="64"/>
                    <a:pt x="51" y="60"/>
                    <a:pt x="55" y="55"/>
                  </a:cubicBezTo>
                  <a:cubicBezTo>
                    <a:pt x="60" y="51"/>
                    <a:pt x="64" y="47"/>
                    <a:pt x="69" y="43"/>
                  </a:cubicBezTo>
                  <a:cubicBezTo>
                    <a:pt x="74" y="39"/>
                    <a:pt x="79" y="35"/>
                    <a:pt x="84" y="32"/>
                  </a:cubicBezTo>
                  <a:cubicBezTo>
                    <a:pt x="89" y="29"/>
                    <a:pt x="94" y="25"/>
                    <a:pt x="99" y="22"/>
                  </a:cubicBezTo>
                  <a:cubicBezTo>
                    <a:pt x="105" y="20"/>
                    <a:pt x="110" y="17"/>
                    <a:pt x="116" y="14"/>
                  </a:cubicBezTo>
                  <a:cubicBezTo>
                    <a:pt x="121" y="12"/>
                    <a:pt x="127" y="10"/>
                    <a:pt x="132" y="9"/>
                  </a:cubicBezTo>
                  <a:cubicBezTo>
                    <a:pt x="138" y="7"/>
                    <a:pt x="143" y="5"/>
                    <a:pt x="149" y="4"/>
                  </a:cubicBezTo>
                  <a:cubicBezTo>
                    <a:pt x="154" y="3"/>
                    <a:pt x="160" y="2"/>
                    <a:pt x="165" y="1"/>
                  </a:cubicBezTo>
                  <a:cubicBezTo>
                    <a:pt x="171" y="0"/>
                    <a:pt x="177" y="0"/>
                    <a:pt x="182" y="0"/>
                  </a:cubicBezTo>
                  <a:cubicBezTo>
                    <a:pt x="225" y="73"/>
                    <a:pt x="225" y="73"/>
                    <a:pt x="225" y="73"/>
                  </a:cubicBezTo>
                  <a:cubicBezTo>
                    <a:pt x="182" y="146"/>
                    <a:pt x="182" y="146"/>
                    <a:pt x="182" y="146"/>
                  </a:cubicBezTo>
                  <a:cubicBezTo>
                    <a:pt x="177" y="147"/>
                    <a:pt x="172" y="149"/>
                    <a:pt x="168" y="152"/>
                  </a:cubicBezTo>
                  <a:cubicBezTo>
                    <a:pt x="163" y="154"/>
                    <a:pt x="159" y="158"/>
                    <a:pt x="156" y="162"/>
                  </a:cubicBezTo>
                  <a:cubicBezTo>
                    <a:pt x="153" y="165"/>
                    <a:pt x="150" y="170"/>
                    <a:pt x="148" y="175"/>
                  </a:cubicBezTo>
                  <a:cubicBezTo>
                    <a:pt x="147" y="179"/>
                    <a:pt x="146" y="185"/>
                    <a:pt x="146" y="190"/>
                  </a:cubicBezTo>
                  <a:cubicBezTo>
                    <a:pt x="146" y="452"/>
                    <a:pt x="146" y="452"/>
                    <a:pt x="146" y="452"/>
                  </a:cubicBezTo>
                  <a:cubicBezTo>
                    <a:pt x="73" y="409"/>
                    <a:pt x="73" y="409"/>
                    <a:pt x="73" y="409"/>
                  </a:cubicBezTo>
                  <a:cubicBezTo>
                    <a:pt x="0" y="452"/>
                    <a:pt x="0" y="452"/>
                    <a:pt x="0" y="452"/>
                  </a:cubicBezTo>
                  <a:lnTo>
                    <a:pt x="0" y="190"/>
                  </a:lnTo>
                  <a:close/>
                </a:path>
              </a:pathLst>
            </a:custGeom>
            <a:gradFill flip="none" rotWithShape="1">
              <a:gsLst>
                <a:gs pos="0">
                  <a:schemeClr val="accent1">
                    <a:lumMod val="60000"/>
                    <a:lumOff val="40000"/>
                  </a:schemeClr>
                </a:gs>
                <a:gs pos="100000">
                  <a:schemeClr val="accent1"/>
                </a:gs>
              </a:gsLst>
              <a:path path="circle">
                <a:fillToRect l="100000" b="100000"/>
              </a:path>
              <a:tileRect t="-100000" r="-100000"/>
            </a:gradFill>
            <a:ln w="9525">
              <a:noFill/>
              <a:round/>
            </a:ln>
          </p:spPr>
          <p:txBody>
            <a:bodyPr vert="horz" wrap="square" lIns="91440" tIns="45720" rIns="91440" bIns="45720" numCol="1" anchor="t" anchorCtr="0" compatLnSpc="1"/>
            <a:lstStyle/>
            <a:p>
              <a:endParaRPr lang="en-US" sz="1600"/>
            </a:p>
          </p:txBody>
        </p:sp>
        <p:sp>
          <p:nvSpPr>
            <p:cNvPr id="4" name="Freeform 305"/>
            <p:cNvSpPr/>
            <p:nvPr/>
          </p:nvSpPr>
          <p:spPr bwMode="auto">
            <a:xfrm>
              <a:off x="6475475" y="2898738"/>
              <a:ext cx="1060388" cy="2130502"/>
            </a:xfrm>
            <a:custGeom>
              <a:cxnLst>
                <a:cxn ang="0">
                  <a:pos x="225" y="261"/>
                </a:cxn>
                <a:cxn ang="0">
                  <a:pos x="224" y="281"/>
                </a:cxn>
                <a:cxn ang="0">
                  <a:pos x="222" y="299"/>
                </a:cxn>
                <a:cxn ang="0">
                  <a:pos x="217" y="318"/>
                </a:cxn>
                <a:cxn ang="0">
                  <a:pos x="210" y="336"/>
                </a:cxn>
                <a:cxn ang="0">
                  <a:pos x="202" y="352"/>
                </a:cxn>
                <a:cxn ang="0">
                  <a:pos x="193" y="368"/>
                </a:cxn>
                <a:cxn ang="0">
                  <a:pos x="182" y="383"/>
                </a:cxn>
                <a:cxn ang="0">
                  <a:pos x="170" y="396"/>
                </a:cxn>
                <a:cxn ang="0">
                  <a:pos x="156" y="409"/>
                </a:cxn>
                <a:cxn ang="0">
                  <a:pos x="141" y="420"/>
                </a:cxn>
                <a:cxn ang="0">
                  <a:pos x="126" y="429"/>
                </a:cxn>
                <a:cxn ang="0">
                  <a:pos x="109" y="437"/>
                </a:cxn>
                <a:cxn ang="0">
                  <a:pos x="93" y="443"/>
                </a:cxn>
                <a:cxn ang="0">
                  <a:pos x="76" y="448"/>
                </a:cxn>
                <a:cxn ang="0">
                  <a:pos x="60" y="451"/>
                </a:cxn>
                <a:cxn ang="0">
                  <a:pos x="42" y="452"/>
                </a:cxn>
                <a:cxn ang="0">
                  <a:pos x="0" y="379"/>
                </a:cxn>
                <a:cxn ang="0">
                  <a:pos x="43" y="305"/>
                </a:cxn>
                <a:cxn ang="0">
                  <a:pos x="57" y="300"/>
                </a:cxn>
                <a:cxn ang="0">
                  <a:pos x="69" y="290"/>
                </a:cxn>
                <a:cxn ang="0">
                  <a:pos x="76" y="277"/>
                </a:cxn>
                <a:cxn ang="0">
                  <a:pos x="79" y="261"/>
                </a:cxn>
                <a:cxn ang="0">
                  <a:pos x="79" y="0"/>
                </a:cxn>
                <a:cxn ang="0">
                  <a:pos x="152" y="43"/>
                </a:cxn>
                <a:cxn ang="0">
                  <a:pos x="225" y="0"/>
                </a:cxn>
                <a:cxn ang="0">
                  <a:pos x="225" y="261"/>
                </a:cxn>
              </a:cxnLst>
              <a:rect l="0" t="0" r="r" b="b"/>
              <a:pathLst>
                <a:path w="225" h="452">
                  <a:moveTo>
                    <a:pt x="225" y="261"/>
                  </a:moveTo>
                  <a:cubicBezTo>
                    <a:pt x="225" y="268"/>
                    <a:pt x="225" y="274"/>
                    <a:pt x="224" y="281"/>
                  </a:cubicBezTo>
                  <a:cubicBezTo>
                    <a:pt x="224" y="287"/>
                    <a:pt x="223" y="293"/>
                    <a:pt x="222" y="299"/>
                  </a:cubicBezTo>
                  <a:cubicBezTo>
                    <a:pt x="220" y="306"/>
                    <a:pt x="219" y="312"/>
                    <a:pt x="217" y="318"/>
                  </a:cubicBezTo>
                  <a:cubicBezTo>
                    <a:pt x="215" y="324"/>
                    <a:pt x="213" y="330"/>
                    <a:pt x="210" y="336"/>
                  </a:cubicBezTo>
                  <a:cubicBezTo>
                    <a:pt x="208" y="341"/>
                    <a:pt x="205" y="347"/>
                    <a:pt x="202" y="352"/>
                  </a:cubicBezTo>
                  <a:cubicBezTo>
                    <a:pt x="199" y="358"/>
                    <a:pt x="196" y="363"/>
                    <a:pt x="193" y="368"/>
                  </a:cubicBezTo>
                  <a:cubicBezTo>
                    <a:pt x="189" y="373"/>
                    <a:pt x="186" y="378"/>
                    <a:pt x="182" y="383"/>
                  </a:cubicBezTo>
                  <a:cubicBezTo>
                    <a:pt x="178" y="387"/>
                    <a:pt x="174" y="392"/>
                    <a:pt x="170" y="396"/>
                  </a:cubicBezTo>
                  <a:cubicBezTo>
                    <a:pt x="165" y="401"/>
                    <a:pt x="161" y="405"/>
                    <a:pt x="156" y="409"/>
                  </a:cubicBezTo>
                  <a:cubicBezTo>
                    <a:pt x="151" y="413"/>
                    <a:pt x="146" y="416"/>
                    <a:pt x="141" y="420"/>
                  </a:cubicBezTo>
                  <a:cubicBezTo>
                    <a:pt x="136" y="423"/>
                    <a:pt x="131" y="426"/>
                    <a:pt x="126" y="429"/>
                  </a:cubicBezTo>
                  <a:cubicBezTo>
                    <a:pt x="120" y="432"/>
                    <a:pt x="115" y="435"/>
                    <a:pt x="109" y="437"/>
                  </a:cubicBezTo>
                  <a:cubicBezTo>
                    <a:pt x="104" y="439"/>
                    <a:pt x="98" y="441"/>
                    <a:pt x="93" y="443"/>
                  </a:cubicBezTo>
                  <a:cubicBezTo>
                    <a:pt x="87" y="445"/>
                    <a:pt x="82" y="446"/>
                    <a:pt x="76" y="448"/>
                  </a:cubicBezTo>
                  <a:cubicBezTo>
                    <a:pt x="71" y="449"/>
                    <a:pt x="65" y="450"/>
                    <a:pt x="60" y="451"/>
                  </a:cubicBezTo>
                  <a:cubicBezTo>
                    <a:pt x="54" y="451"/>
                    <a:pt x="48" y="452"/>
                    <a:pt x="42" y="452"/>
                  </a:cubicBezTo>
                  <a:cubicBezTo>
                    <a:pt x="0" y="379"/>
                    <a:pt x="0" y="379"/>
                    <a:pt x="0" y="379"/>
                  </a:cubicBezTo>
                  <a:cubicBezTo>
                    <a:pt x="43" y="305"/>
                    <a:pt x="43" y="305"/>
                    <a:pt x="43" y="305"/>
                  </a:cubicBezTo>
                  <a:cubicBezTo>
                    <a:pt x="48" y="304"/>
                    <a:pt x="53" y="302"/>
                    <a:pt x="57" y="300"/>
                  </a:cubicBezTo>
                  <a:cubicBezTo>
                    <a:pt x="62" y="297"/>
                    <a:pt x="66" y="294"/>
                    <a:pt x="69" y="290"/>
                  </a:cubicBezTo>
                  <a:cubicBezTo>
                    <a:pt x="72" y="286"/>
                    <a:pt x="75" y="282"/>
                    <a:pt x="76" y="277"/>
                  </a:cubicBezTo>
                  <a:cubicBezTo>
                    <a:pt x="78" y="272"/>
                    <a:pt x="79" y="267"/>
                    <a:pt x="79" y="261"/>
                  </a:cubicBezTo>
                  <a:cubicBezTo>
                    <a:pt x="79" y="0"/>
                    <a:pt x="79" y="0"/>
                    <a:pt x="79" y="0"/>
                  </a:cubicBezTo>
                  <a:cubicBezTo>
                    <a:pt x="152" y="43"/>
                    <a:pt x="152" y="43"/>
                    <a:pt x="152" y="43"/>
                  </a:cubicBezTo>
                  <a:cubicBezTo>
                    <a:pt x="225" y="0"/>
                    <a:pt x="225" y="0"/>
                    <a:pt x="225" y="0"/>
                  </a:cubicBezTo>
                  <a:lnTo>
                    <a:pt x="225" y="261"/>
                  </a:lnTo>
                  <a:close/>
                </a:path>
              </a:pathLst>
            </a:custGeom>
            <a:gradFill flip="none" rotWithShape="1">
              <a:gsLst>
                <a:gs pos="0">
                  <a:schemeClr val="accent1">
                    <a:lumMod val="60000"/>
                    <a:lumOff val="40000"/>
                  </a:schemeClr>
                </a:gs>
                <a:gs pos="100000">
                  <a:schemeClr val="accent1"/>
                </a:gs>
              </a:gsLst>
              <a:path path="circle">
                <a:fillToRect t="100000" r="100000"/>
              </a:path>
              <a:tileRect l="-100000" b="-100000"/>
            </a:gradFill>
            <a:ln w="9525">
              <a:noFill/>
              <a:round/>
            </a:ln>
          </p:spPr>
          <p:txBody>
            <a:bodyPr vert="horz" wrap="square" lIns="91440" tIns="45720" rIns="91440" bIns="45720" numCol="1" anchor="t" anchorCtr="0" compatLnSpc="1"/>
            <a:lstStyle/>
            <a:p>
              <a:endParaRPr lang="en-US" sz="1600"/>
            </a:p>
          </p:txBody>
        </p:sp>
        <p:sp>
          <p:nvSpPr>
            <p:cNvPr id="5" name="TextBox 26"/>
            <p:cNvSpPr txBox="1"/>
            <p:nvPr/>
          </p:nvSpPr>
          <p:spPr>
            <a:xfrm rot="16200000">
              <a:off x="4218024" y="2968943"/>
              <a:ext cx="1322798" cy="338554"/>
            </a:xfrm>
            <a:prstGeom prst="rect">
              <a:avLst/>
            </a:prstGeom>
            <a:noFill/>
          </p:spPr>
          <p:txBody>
            <a:bodyPr wrap="none" rtlCol="0">
              <a:spAutoFit/>
            </a:bodyPr>
            <a:lstStyle/>
            <a:p>
              <a:r>
                <a:rPr lang="en-US" sz="1600">
                  <a:solidFill>
                    <a:schemeClr val="bg1"/>
                  </a:solidFill>
                </a:rPr>
                <a:t>Discrption0</a:t>
              </a:r>
              <a:r>
                <a:rPr lang="ar-SA" sz="1600">
                  <a:solidFill>
                    <a:schemeClr val="bg1"/>
                  </a:solidFill>
                </a:rPr>
                <a:t>1</a:t>
              </a:r>
              <a:endParaRPr lang="en-US" sz="1600">
                <a:solidFill>
                  <a:schemeClr val="bg1"/>
                </a:solidFill>
              </a:endParaRPr>
            </a:p>
          </p:txBody>
        </p:sp>
        <p:sp>
          <p:nvSpPr>
            <p:cNvPr id="6" name="文本框 5"/>
            <p:cNvSpPr txBox="1"/>
            <p:nvPr/>
          </p:nvSpPr>
          <p:spPr>
            <a:xfrm>
              <a:off x="5405358" y="1989138"/>
              <a:ext cx="2130504" cy="1065250"/>
            </a:xfrm>
            <a:custGeom>
              <a:gdLst>
                <a:gd name="connsiteX0" fmla="*/ 0 w 2130504"/>
                <a:gd name="connsiteY0" fmla="*/ 0 h 1065250"/>
                <a:gd name="connsiteX1" fmla="*/ 1234938 w 2130504"/>
                <a:gd name="connsiteY1" fmla="*/ 0 h 1065250"/>
                <a:gd name="connsiteX2" fmla="*/ 1324495 w 2130504"/>
                <a:gd name="connsiteY2" fmla="*/ 4713 h 1065250"/>
                <a:gd name="connsiteX3" fmla="*/ 1414052 w 2130504"/>
                <a:gd name="connsiteY3" fmla="*/ 18854 h 1065250"/>
                <a:gd name="connsiteX4" fmla="*/ 1498895 w 2130504"/>
                <a:gd name="connsiteY4" fmla="*/ 42421 h 1065250"/>
                <a:gd name="connsiteX5" fmla="*/ 1583738 w 2130504"/>
                <a:gd name="connsiteY5" fmla="*/ 70702 h 1065250"/>
                <a:gd name="connsiteX6" fmla="*/ 1663867 w 2130504"/>
                <a:gd name="connsiteY6" fmla="*/ 108410 h 1065250"/>
                <a:gd name="connsiteX7" fmla="*/ 1734570 w 2130504"/>
                <a:gd name="connsiteY7" fmla="*/ 155545 h 1065250"/>
                <a:gd name="connsiteX8" fmla="*/ 1805272 w 2130504"/>
                <a:gd name="connsiteY8" fmla="*/ 207394 h 1065250"/>
                <a:gd name="connsiteX9" fmla="*/ 1866548 w 2130504"/>
                <a:gd name="connsiteY9" fmla="*/ 263956 h 1065250"/>
                <a:gd name="connsiteX10" fmla="*/ 1927823 w 2130504"/>
                <a:gd name="connsiteY10" fmla="*/ 329945 h 1065250"/>
                <a:gd name="connsiteX11" fmla="*/ 1979672 w 2130504"/>
                <a:gd name="connsiteY11" fmla="*/ 400647 h 1065250"/>
                <a:gd name="connsiteX12" fmla="*/ 2022094 w 2130504"/>
                <a:gd name="connsiteY12" fmla="*/ 471350 h 1065250"/>
                <a:gd name="connsiteX13" fmla="*/ 2059802 w 2130504"/>
                <a:gd name="connsiteY13" fmla="*/ 551479 h 1065250"/>
                <a:gd name="connsiteX14" fmla="*/ 2088083 w 2130504"/>
                <a:gd name="connsiteY14" fmla="*/ 626895 h 1065250"/>
                <a:gd name="connsiteX15" fmla="*/ 2111650 w 2130504"/>
                <a:gd name="connsiteY15" fmla="*/ 702311 h 1065250"/>
                <a:gd name="connsiteX16" fmla="*/ 2125791 w 2130504"/>
                <a:gd name="connsiteY16" fmla="*/ 782440 h 1065250"/>
                <a:gd name="connsiteX17" fmla="*/ 2130504 w 2130504"/>
                <a:gd name="connsiteY17" fmla="*/ 862570 h 1065250"/>
                <a:gd name="connsiteX18" fmla="*/ 1786418 w 2130504"/>
                <a:gd name="connsiteY18" fmla="*/ 1065250 h 1065250"/>
                <a:gd name="connsiteX19" fmla="*/ 1437619 w 2130504"/>
                <a:gd name="connsiteY19" fmla="*/ 862570 h 1065250"/>
                <a:gd name="connsiteX20" fmla="*/ 1414052 w 2130504"/>
                <a:gd name="connsiteY20" fmla="*/ 791867 h 1065250"/>
                <a:gd name="connsiteX21" fmla="*/ 1366916 w 2130504"/>
                <a:gd name="connsiteY21" fmla="*/ 740019 h 1065250"/>
                <a:gd name="connsiteX22" fmla="*/ 1305641 w 2130504"/>
                <a:gd name="connsiteY22" fmla="*/ 702311 h 1065250"/>
                <a:gd name="connsiteX23" fmla="*/ 1234938 w 2130504"/>
                <a:gd name="connsiteY23" fmla="*/ 692884 h 1065250"/>
                <a:gd name="connsiteX24" fmla="*/ 0 w 2130504"/>
                <a:gd name="connsiteY24" fmla="*/ 692884 h 1065250"/>
                <a:gd name="connsiteX25" fmla="*/ 202680 w 2130504"/>
                <a:gd name="connsiteY25" fmla="*/ 344085 h 1065250"/>
                <a:gd name="connsiteX26" fmla="*/ 0 w 2130504"/>
                <a:gd name="connsiteY26" fmla="*/ 0 h 10652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30504" h="1065250">
                  <a:moveTo>
                    <a:pt x="0" y="0"/>
                  </a:moveTo>
                  <a:lnTo>
                    <a:pt x="1234938" y="0"/>
                  </a:lnTo>
                  <a:cubicBezTo>
                    <a:pt x="1263219" y="0"/>
                    <a:pt x="1291500" y="4713"/>
                    <a:pt x="1324495" y="4713"/>
                  </a:cubicBezTo>
                  <a:cubicBezTo>
                    <a:pt x="1352776" y="9427"/>
                    <a:pt x="1381057" y="14140"/>
                    <a:pt x="1414052" y="18854"/>
                  </a:cubicBezTo>
                  <a:cubicBezTo>
                    <a:pt x="1442333" y="23567"/>
                    <a:pt x="1470614" y="32994"/>
                    <a:pt x="1498895" y="42421"/>
                  </a:cubicBezTo>
                  <a:cubicBezTo>
                    <a:pt x="1527176" y="51848"/>
                    <a:pt x="1555457" y="61275"/>
                    <a:pt x="1583738" y="70702"/>
                  </a:cubicBezTo>
                  <a:cubicBezTo>
                    <a:pt x="1612019" y="84843"/>
                    <a:pt x="1635586" y="98983"/>
                    <a:pt x="1663867" y="108410"/>
                  </a:cubicBezTo>
                  <a:cubicBezTo>
                    <a:pt x="1687435" y="122551"/>
                    <a:pt x="1711002" y="141405"/>
                    <a:pt x="1734570" y="155545"/>
                  </a:cubicBezTo>
                  <a:cubicBezTo>
                    <a:pt x="1758137" y="169686"/>
                    <a:pt x="1781705" y="188540"/>
                    <a:pt x="1805272" y="207394"/>
                  </a:cubicBezTo>
                  <a:cubicBezTo>
                    <a:pt x="1828840" y="226248"/>
                    <a:pt x="1847694" y="245102"/>
                    <a:pt x="1866548" y="263956"/>
                  </a:cubicBezTo>
                  <a:cubicBezTo>
                    <a:pt x="1890115" y="287523"/>
                    <a:pt x="1908969" y="306377"/>
                    <a:pt x="1927823" y="329945"/>
                  </a:cubicBezTo>
                  <a:cubicBezTo>
                    <a:pt x="1946678" y="353512"/>
                    <a:pt x="1960818" y="377080"/>
                    <a:pt x="1979672" y="400647"/>
                  </a:cubicBezTo>
                  <a:cubicBezTo>
                    <a:pt x="1993813" y="424215"/>
                    <a:pt x="2007953" y="447782"/>
                    <a:pt x="2022094" y="471350"/>
                  </a:cubicBezTo>
                  <a:cubicBezTo>
                    <a:pt x="2036234" y="499631"/>
                    <a:pt x="2050375" y="523198"/>
                    <a:pt x="2059802" y="551479"/>
                  </a:cubicBezTo>
                  <a:cubicBezTo>
                    <a:pt x="2073942" y="575047"/>
                    <a:pt x="2083369" y="603328"/>
                    <a:pt x="2088083" y="626895"/>
                  </a:cubicBezTo>
                  <a:cubicBezTo>
                    <a:pt x="2097510" y="650463"/>
                    <a:pt x="2102223" y="678744"/>
                    <a:pt x="2111650" y="702311"/>
                  </a:cubicBezTo>
                  <a:cubicBezTo>
                    <a:pt x="2116364" y="730592"/>
                    <a:pt x="2121077" y="758873"/>
                    <a:pt x="2125791" y="782440"/>
                  </a:cubicBezTo>
                  <a:cubicBezTo>
                    <a:pt x="2125791" y="810721"/>
                    <a:pt x="2130504" y="839002"/>
                    <a:pt x="2130504" y="862570"/>
                  </a:cubicBezTo>
                  <a:cubicBezTo>
                    <a:pt x="1786418" y="1065250"/>
                    <a:pt x="1786418" y="1065250"/>
                    <a:pt x="1786418" y="1065250"/>
                  </a:cubicBezTo>
                  <a:cubicBezTo>
                    <a:pt x="1437619" y="862570"/>
                    <a:pt x="1437619" y="862570"/>
                    <a:pt x="1437619" y="862570"/>
                  </a:cubicBezTo>
                  <a:cubicBezTo>
                    <a:pt x="1432906" y="839002"/>
                    <a:pt x="1428192" y="815435"/>
                    <a:pt x="1414052" y="791867"/>
                  </a:cubicBezTo>
                  <a:cubicBezTo>
                    <a:pt x="1399911" y="773013"/>
                    <a:pt x="1385770" y="754159"/>
                    <a:pt x="1366916" y="740019"/>
                  </a:cubicBezTo>
                  <a:cubicBezTo>
                    <a:pt x="1348062" y="725878"/>
                    <a:pt x="1329208" y="711738"/>
                    <a:pt x="1305641" y="702311"/>
                  </a:cubicBezTo>
                  <a:cubicBezTo>
                    <a:pt x="1282073" y="697598"/>
                    <a:pt x="1258506" y="692884"/>
                    <a:pt x="1234938" y="692884"/>
                  </a:cubicBezTo>
                  <a:cubicBezTo>
                    <a:pt x="0" y="692884"/>
                    <a:pt x="0" y="692884"/>
                    <a:pt x="0" y="692884"/>
                  </a:cubicBezTo>
                  <a:cubicBezTo>
                    <a:pt x="202680" y="344085"/>
                    <a:pt x="202680" y="344085"/>
                    <a:pt x="202680" y="344085"/>
                  </a:cubicBezTo>
                  <a:cubicBezTo>
                    <a:pt x="0" y="0"/>
                    <a:pt x="0" y="0"/>
                    <a:pt x="0" y="0"/>
                  </a:cubicBezTo>
                  <a:close/>
                </a:path>
              </a:pathLst>
            </a:custGeom>
            <a:solidFill>
              <a:schemeClr val="bg1"/>
            </a:solidFill>
            <a:ln>
              <a:noFill/>
            </a:ln>
            <a:effectLst>
              <a:outerShdw blurRad="254000" dist="889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solidFill>
                  <a:schemeClr val="tx1">
                    <a:lumMod val="65000"/>
                    <a:lumOff val="35000"/>
                  </a:schemeClr>
                </a:solidFill>
              </a:endParaRPr>
            </a:p>
          </p:txBody>
        </p:sp>
        <p:sp>
          <p:nvSpPr>
            <p:cNvPr id="7" name="TextBox 28"/>
            <p:cNvSpPr txBox="1"/>
            <p:nvPr/>
          </p:nvSpPr>
          <p:spPr>
            <a:xfrm rot="5400000">
              <a:off x="6519411" y="3715627"/>
              <a:ext cx="1322798" cy="338554"/>
            </a:xfrm>
            <a:prstGeom prst="rect">
              <a:avLst/>
            </a:prstGeom>
            <a:noFill/>
          </p:spPr>
          <p:txBody>
            <a:bodyPr wrap="none" rtlCol="0">
              <a:spAutoFit/>
            </a:bodyPr>
            <a:lstStyle/>
            <a:p>
              <a:r>
                <a:rPr lang="en-US" sz="1600">
                  <a:solidFill>
                    <a:schemeClr val="bg1"/>
                  </a:solidFill>
                </a:rPr>
                <a:t>Discrption03</a:t>
              </a:r>
              <a:endParaRPr lang="en-US" sz="1600">
                <a:solidFill>
                  <a:schemeClr val="bg1"/>
                </a:solidFill>
              </a:endParaRPr>
            </a:p>
          </p:txBody>
        </p:sp>
        <p:sp>
          <p:nvSpPr>
            <p:cNvPr id="8" name="文本框 7"/>
            <p:cNvSpPr txBox="1"/>
            <p:nvPr/>
          </p:nvSpPr>
          <p:spPr>
            <a:xfrm>
              <a:off x="4500625" y="3968853"/>
              <a:ext cx="2130504" cy="1060387"/>
            </a:xfrm>
            <a:custGeom>
              <a:rect l="l" t="t" r="r" b="b"/>
              <a:pathLst>
                <a:path w="2130504" h="1060387">
                  <a:moveTo>
                    <a:pt x="344086" y="0"/>
                  </a:moveTo>
                  <a:cubicBezTo>
                    <a:pt x="692885" y="202652"/>
                    <a:pt x="692885" y="202652"/>
                    <a:pt x="692885" y="202652"/>
                  </a:cubicBezTo>
                  <a:cubicBezTo>
                    <a:pt x="697599" y="226216"/>
                    <a:pt x="702312" y="249780"/>
                    <a:pt x="716453" y="268631"/>
                  </a:cubicBezTo>
                  <a:cubicBezTo>
                    <a:pt x="730593" y="292195"/>
                    <a:pt x="744734" y="306334"/>
                    <a:pt x="763588" y="325185"/>
                  </a:cubicBezTo>
                  <a:cubicBezTo>
                    <a:pt x="782442" y="339324"/>
                    <a:pt x="801296" y="353462"/>
                    <a:pt x="824863" y="358175"/>
                  </a:cubicBezTo>
                  <a:cubicBezTo>
                    <a:pt x="848431" y="367601"/>
                    <a:pt x="871999" y="372313"/>
                    <a:pt x="895566" y="372313"/>
                  </a:cubicBezTo>
                  <a:cubicBezTo>
                    <a:pt x="2130504" y="372313"/>
                    <a:pt x="2130504" y="372313"/>
                    <a:pt x="2130504" y="372313"/>
                  </a:cubicBezTo>
                  <a:cubicBezTo>
                    <a:pt x="1927823" y="716351"/>
                    <a:pt x="1927823" y="716351"/>
                    <a:pt x="1927823" y="716351"/>
                  </a:cubicBezTo>
                  <a:cubicBezTo>
                    <a:pt x="2130504" y="1060387"/>
                    <a:pt x="2130504" y="1060387"/>
                    <a:pt x="2130504" y="1060387"/>
                  </a:cubicBezTo>
                  <a:lnTo>
                    <a:pt x="895566" y="1060387"/>
                  </a:lnTo>
                  <a:cubicBezTo>
                    <a:pt x="867285" y="1060387"/>
                    <a:pt x="834291" y="1060387"/>
                    <a:pt x="806009" y="1055674"/>
                  </a:cubicBezTo>
                  <a:cubicBezTo>
                    <a:pt x="777728" y="1055674"/>
                    <a:pt x="749447" y="1050962"/>
                    <a:pt x="716453" y="1041536"/>
                  </a:cubicBezTo>
                  <a:cubicBezTo>
                    <a:pt x="688172" y="1036823"/>
                    <a:pt x="659891" y="1032110"/>
                    <a:pt x="631610" y="1022685"/>
                  </a:cubicBezTo>
                  <a:cubicBezTo>
                    <a:pt x="603329" y="1013259"/>
                    <a:pt x="575048" y="1003833"/>
                    <a:pt x="546767" y="989695"/>
                  </a:cubicBezTo>
                  <a:cubicBezTo>
                    <a:pt x="518486" y="980269"/>
                    <a:pt x="494918" y="966131"/>
                    <a:pt x="466637" y="951992"/>
                  </a:cubicBezTo>
                  <a:cubicBezTo>
                    <a:pt x="443070" y="937854"/>
                    <a:pt x="419502" y="923715"/>
                    <a:pt x="395934" y="909577"/>
                  </a:cubicBezTo>
                  <a:cubicBezTo>
                    <a:pt x="372367" y="890725"/>
                    <a:pt x="348799" y="876587"/>
                    <a:pt x="325232" y="857735"/>
                  </a:cubicBezTo>
                  <a:cubicBezTo>
                    <a:pt x="301664" y="838884"/>
                    <a:pt x="282810" y="820033"/>
                    <a:pt x="259243" y="796469"/>
                  </a:cubicBezTo>
                  <a:cubicBezTo>
                    <a:pt x="240388" y="777617"/>
                    <a:pt x="221534" y="754053"/>
                    <a:pt x="202680" y="735202"/>
                  </a:cubicBezTo>
                  <a:cubicBezTo>
                    <a:pt x="183826" y="711638"/>
                    <a:pt x="169686" y="688074"/>
                    <a:pt x="150832" y="664509"/>
                  </a:cubicBezTo>
                  <a:cubicBezTo>
                    <a:pt x="136691" y="640945"/>
                    <a:pt x="122551" y="617381"/>
                    <a:pt x="108410" y="589104"/>
                  </a:cubicBezTo>
                  <a:cubicBezTo>
                    <a:pt x="94270" y="565540"/>
                    <a:pt x="80129" y="537263"/>
                    <a:pt x="70702" y="513698"/>
                  </a:cubicBezTo>
                  <a:cubicBezTo>
                    <a:pt x="56562" y="485421"/>
                    <a:pt x="47135" y="461857"/>
                    <a:pt x="42421" y="438293"/>
                  </a:cubicBezTo>
                  <a:cubicBezTo>
                    <a:pt x="32994" y="410016"/>
                    <a:pt x="23567" y="386452"/>
                    <a:pt x="18854" y="358175"/>
                  </a:cubicBezTo>
                  <a:cubicBezTo>
                    <a:pt x="14140" y="334611"/>
                    <a:pt x="9427" y="306334"/>
                    <a:pt x="4713" y="278057"/>
                  </a:cubicBezTo>
                  <a:cubicBezTo>
                    <a:pt x="4713" y="254493"/>
                    <a:pt x="0" y="226216"/>
                    <a:pt x="0" y="197939"/>
                  </a:cubicBezTo>
                  <a:cubicBezTo>
                    <a:pt x="344086" y="0"/>
                    <a:pt x="344086" y="0"/>
                    <a:pt x="344086" y="0"/>
                  </a:cubicBezTo>
                  <a:close/>
                </a:path>
              </a:pathLst>
            </a:custGeom>
            <a:solidFill>
              <a:schemeClr val="bg1"/>
            </a:solidFill>
            <a:ln>
              <a:noFill/>
            </a:ln>
            <a:effectLst>
              <a:outerShdw blurRad="254000" dist="889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solidFill>
                  <a:schemeClr val="tx1">
                    <a:lumMod val="65000"/>
                    <a:lumOff val="35000"/>
                  </a:schemeClr>
                </a:solidFill>
              </a:endParaRPr>
            </a:p>
          </p:txBody>
        </p:sp>
        <p:sp>
          <p:nvSpPr>
            <p:cNvPr id="9" name="TextBox 26"/>
            <p:cNvSpPr txBox="1"/>
            <p:nvPr/>
          </p:nvSpPr>
          <p:spPr>
            <a:xfrm>
              <a:off x="5770534" y="2183209"/>
              <a:ext cx="1322798" cy="338554"/>
            </a:xfrm>
            <a:prstGeom prst="rect">
              <a:avLst/>
            </a:prstGeom>
            <a:noFill/>
          </p:spPr>
          <p:txBody>
            <a:bodyPr wrap="none" rtlCol="0">
              <a:spAutoFit/>
            </a:bodyPr>
            <a:lstStyle/>
            <a:p>
              <a:r>
                <a:rPr lang="en-US" sz="1600">
                  <a:solidFill>
                    <a:schemeClr val="accent2">
                      <a:lumMod val="60000"/>
                      <a:lumOff val="40000"/>
                    </a:schemeClr>
                  </a:solidFill>
                </a:rPr>
                <a:t>Discrption0</a:t>
              </a:r>
              <a:r>
                <a:rPr lang="en-US" altLang="zh-CN" sz="1600">
                  <a:solidFill>
                    <a:schemeClr val="accent2">
                      <a:lumMod val="60000"/>
                      <a:lumOff val="40000"/>
                    </a:schemeClr>
                  </a:solidFill>
                </a:rPr>
                <a:t>2</a:t>
              </a:r>
              <a:endParaRPr lang="en-US" sz="1600">
                <a:solidFill>
                  <a:schemeClr val="accent2">
                    <a:lumMod val="60000"/>
                    <a:lumOff val="40000"/>
                  </a:schemeClr>
                </a:solidFill>
              </a:endParaRPr>
            </a:p>
          </p:txBody>
        </p:sp>
        <p:sp>
          <p:nvSpPr>
            <p:cNvPr id="10" name="TextBox 26"/>
            <p:cNvSpPr txBox="1"/>
            <p:nvPr/>
          </p:nvSpPr>
          <p:spPr>
            <a:xfrm>
              <a:off x="4951404" y="4496612"/>
              <a:ext cx="1322798" cy="338554"/>
            </a:xfrm>
            <a:prstGeom prst="rect">
              <a:avLst/>
            </a:prstGeom>
            <a:noFill/>
          </p:spPr>
          <p:txBody>
            <a:bodyPr wrap="none" rtlCol="0">
              <a:spAutoFit/>
            </a:bodyPr>
            <a:lstStyle/>
            <a:p>
              <a:r>
                <a:rPr lang="en-US" sz="1600">
                  <a:solidFill>
                    <a:schemeClr val="accent2">
                      <a:lumMod val="60000"/>
                      <a:lumOff val="40000"/>
                    </a:schemeClr>
                  </a:solidFill>
                </a:rPr>
                <a:t>Discrption04</a:t>
              </a:r>
              <a:endParaRPr lang="en-US" sz="1600">
                <a:solidFill>
                  <a:schemeClr val="accent2">
                    <a:lumMod val="60000"/>
                    <a:lumOff val="40000"/>
                  </a:schemeClr>
                </a:solidFill>
              </a:endParaRPr>
            </a:p>
          </p:txBody>
        </p:sp>
      </p:grpSp>
      <p:sp>
        <p:nvSpPr>
          <p:cNvPr id="11" name="文本框 10"/>
          <p:cNvSpPr txBox="1"/>
          <p:nvPr/>
        </p:nvSpPr>
        <p:spPr>
          <a:xfrm>
            <a:off x="2947943" y="1998946"/>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2" name="文本框 11"/>
          <p:cNvSpPr txBox="1"/>
          <p:nvPr/>
        </p:nvSpPr>
        <p:spPr>
          <a:xfrm>
            <a:off x="1057048" y="2370731"/>
            <a:ext cx="3219592" cy="738664"/>
          </a:xfrm>
          <a:prstGeom prst="rect">
            <a:avLst/>
          </a:prstGeom>
          <a:noFill/>
        </p:spPr>
        <p:txBody>
          <a:bodyPr wrap="square" rtlCol="0">
            <a:spAutoFit/>
          </a:bodyPr>
          <a:lstStyle/>
          <a:p>
            <a:pPr algn="r"/>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3" name="文本框 12"/>
          <p:cNvSpPr txBox="1"/>
          <p:nvPr/>
        </p:nvSpPr>
        <p:spPr>
          <a:xfrm>
            <a:off x="3383028" y="4580041"/>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4" name="文本框 13"/>
          <p:cNvSpPr txBox="1"/>
          <p:nvPr/>
        </p:nvSpPr>
        <p:spPr>
          <a:xfrm>
            <a:off x="1492133" y="4951826"/>
            <a:ext cx="3219592" cy="738664"/>
          </a:xfrm>
          <a:prstGeom prst="rect">
            <a:avLst/>
          </a:prstGeom>
          <a:noFill/>
        </p:spPr>
        <p:txBody>
          <a:bodyPr wrap="square" rtlCol="0">
            <a:spAutoFit/>
          </a:bodyPr>
          <a:lstStyle/>
          <a:p>
            <a:pPr algn="r"/>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5" name="文本框 14"/>
          <p:cNvSpPr txBox="1"/>
          <p:nvPr/>
        </p:nvSpPr>
        <p:spPr>
          <a:xfrm>
            <a:off x="7518458" y="1011585"/>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6" name="文本框 15"/>
          <p:cNvSpPr txBox="1"/>
          <p:nvPr/>
        </p:nvSpPr>
        <p:spPr>
          <a:xfrm>
            <a:off x="7518458" y="1383370"/>
            <a:ext cx="3219592" cy="738664"/>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7" name="文本框 16"/>
          <p:cNvSpPr txBox="1"/>
          <p:nvPr/>
        </p:nvSpPr>
        <p:spPr>
          <a:xfrm>
            <a:off x="7730491" y="3497311"/>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8" name="文本框 17"/>
          <p:cNvSpPr txBox="1"/>
          <p:nvPr/>
        </p:nvSpPr>
        <p:spPr>
          <a:xfrm>
            <a:off x="7730491" y="3869096"/>
            <a:ext cx="3219592" cy="738664"/>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grpSp>
        <p:nvGrpSpPr>
          <p:cNvPr id="46" name="组合 45"/>
          <p:cNvGrpSpPr/>
          <p:nvPr/>
        </p:nvGrpSpPr>
        <p:grpSpPr>
          <a:xfrm rot="10800000">
            <a:off x="1198316" y="-691841"/>
            <a:ext cx="1153017" cy="1591951"/>
            <a:chOff x="106952" y="2412318"/>
            <a:chExt cx="781860" cy="1115565"/>
          </a:xfrm>
        </p:grpSpPr>
        <p:sp>
          <p:nvSpPr>
            <p:cNvPr id="47" name="椭圆 46"/>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rot="10800000">
            <a:off x="8696746" y="5995349"/>
            <a:ext cx="1153017" cy="1591951"/>
            <a:chOff x="106952" y="2412318"/>
            <a:chExt cx="781860" cy="1115565"/>
          </a:xfrm>
        </p:grpSpPr>
        <p:sp>
          <p:nvSpPr>
            <p:cNvPr id="72" name="椭圆 71"/>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4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4" name="图表 3"/>
          <p:cNvGraphicFramePr/>
          <p:nvPr/>
        </p:nvGraphicFramePr>
        <p:xfrm>
          <a:off x="1559832" y="2853440"/>
          <a:ext cx="4038600" cy="2692400"/>
        </p:xfrm>
        <a:graphic>
          <a:graphicData uri="http://schemas.openxmlformats.org/drawingml/2006/chart">
            <c:chart xmlns:c="http://schemas.openxmlformats.org/drawingml/2006/chart" r:id="rId2"/>
          </a:graphicData>
        </a:graphic>
      </p:graphicFrame>
      <p:sp>
        <p:nvSpPr>
          <p:cNvPr id="6" name="文本框 5"/>
          <p:cNvSpPr txBox="1"/>
          <p:nvPr/>
        </p:nvSpPr>
        <p:spPr>
          <a:xfrm>
            <a:off x="3157039" y="3804630"/>
            <a:ext cx="884394" cy="514392"/>
          </a:xfrm>
          <a:prstGeom prst="rect">
            <a:avLst/>
          </a:prstGeom>
          <a:noFill/>
        </p:spPr>
        <p:txBody>
          <a:bodyPr wrap="none" rtlCol="0">
            <a:spAutoFit/>
          </a:bodyPr>
          <a:lstStyle/>
          <a:p>
            <a:pPr algn="ctr"/>
            <a:r>
              <a:rPr lang="en-US" altLang="zh-CN" sz="3200" b="1">
                <a:solidFill>
                  <a:schemeClr val="tx1">
                    <a:lumMod val="75000"/>
                    <a:lumOff val="25000"/>
                  </a:schemeClr>
                </a:solidFill>
              </a:rPr>
              <a:t>80%</a:t>
            </a:r>
            <a:endParaRPr lang="zh-CN" altLang="en-US" sz="3200" b="1">
              <a:solidFill>
                <a:schemeClr val="tx1">
                  <a:lumMod val="75000"/>
                  <a:lumOff val="25000"/>
                </a:schemeClr>
              </a:solidFill>
            </a:endParaRPr>
          </a:p>
        </p:txBody>
      </p:sp>
      <p:sp>
        <p:nvSpPr>
          <p:cNvPr id="7" name="文本框 6"/>
          <p:cNvSpPr txBox="1"/>
          <p:nvPr/>
        </p:nvSpPr>
        <p:spPr>
          <a:xfrm>
            <a:off x="2988761" y="4282887"/>
            <a:ext cx="1220950" cy="297806"/>
          </a:xfrm>
          <a:prstGeom prst="rect">
            <a:avLst/>
          </a:prstGeom>
          <a:noFill/>
        </p:spPr>
        <p:txBody>
          <a:bodyPr wrap="none" rtlCol="0">
            <a:spAutoFit/>
          </a:bodyPr>
          <a:lstStyle/>
          <a:p>
            <a:pPr algn="ctr"/>
            <a:r>
              <a:rPr lang="en-US" altLang="zh-CN" sz="1600">
                <a:solidFill>
                  <a:schemeClr val="tx1">
                    <a:lumMod val="50000"/>
                    <a:lumOff val="50000"/>
                  </a:schemeClr>
                </a:solidFill>
              </a:rPr>
              <a:t>YOUR TITLE</a:t>
            </a:r>
            <a:endParaRPr lang="zh-CN" altLang="en-US" sz="1600">
              <a:solidFill>
                <a:schemeClr val="tx1">
                  <a:lumMod val="50000"/>
                  <a:lumOff val="50000"/>
                </a:schemeClr>
              </a:solidFill>
            </a:endParaRPr>
          </a:p>
        </p:txBody>
      </p:sp>
      <p:graphicFrame>
        <p:nvGraphicFramePr>
          <p:cNvPr id="10" name="图表 9"/>
          <p:cNvGraphicFramePr/>
          <p:nvPr/>
        </p:nvGraphicFramePr>
        <p:xfrm>
          <a:off x="6735151" y="2853440"/>
          <a:ext cx="4038600" cy="2692400"/>
        </p:xfrm>
        <a:graphic>
          <a:graphicData uri="http://schemas.openxmlformats.org/drawingml/2006/chart">
            <c:chart xmlns:c="http://schemas.openxmlformats.org/drawingml/2006/chart" r:id="rId3"/>
          </a:graphicData>
        </a:graphic>
      </p:graphicFrame>
      <p:sp>
        <p:nvSpPr>
          <p:cNvPr id="11" name="文本框 10"/>
          <p:cNvSpPr txBox="1"/>
          <p:nvPr/>
        </p:nvSpPr>
        <p:spPr>
          <a:xfrm>
            <a:off x="8332358" y="3804630"/>
            <a:ext cx="884395" cy="514392"/>
          </a:xfrm>
          <a:prstGeom prst="rect">
            <a:avLst/>
          </a:prstGeom>
          <a:noFill/>
        </p:spPr>
        <p:txBody>
          <a:bodyPr wrap="none" rtlCol="0">
            <a:spAutoFit/>
          </a:bodyPr>
          <a:lstStyle/>
          <a:p>
            <a:pPr algn="ctr"/>
            <a:r>
              <a:rPr lang="en-US" altLang="zh-CN" sz="3200" b="1">
                <a:solidFill>
                  <a:schemeClr val="tx1">
                    <a:lumMod val="75000"/>
                    <a:lumOff val="25000"/>
                  </a:schemeClr>
                </a:solidFill>
              </a:rPr>
              <a:t>65%</a:t>
            </a:r>
            <a:endParaRPr lang="zh-CN" altLang="en-US" sz="3200" b="1">
              <a:solidFill>
                <a:schemeClr val="tx1">
                  <a:lumMod val="75000"/>
                  <a:lumOff val="25000"/>
                </a:schemeClr>
              </a:solidFill>
            </a:endParaRPr>
          </a:p>
        </p:txBody>
      </p:sp>
      <p:sp>
        <p:nvSpPr>
          <p:cNvPr id="12" name="文本框 11"/>
          <p:cNvSpPr txBox="1"/>
          <p:nvPr/>
        </p:nvSpPr>
        <p:spPr>
          <a:xfrm>
            <a:off x="8164080" y="4282887"/>
            <a:ext cx="1220950" cy="297806"/>
          </a:xfrm>
          <a:prstGeom prst="rect">
            <a:avLst/>
          </a:prstGeom>
          <a:noFill/>
        </p:spPr>
        <p:txBody>
          <a:bodyPr wrap="none" rtlCol="0">
            <a:spAutoFit/>
          </a:bodyPr>
          <a:lstStyle/>
          <a:p>
            <a:pPr algn="ctr"/>
            <a:r>
              <a:rPr lang="en-US" altLang="zh-CN" sz="1600">
                <a:solidFill>
                  <a:schemeClr val="tx1">
                    <a:lumMod val="50000"/>
                    <a:lumOff val="50000"/>
                  </a:schemeClr>
                </a:solidFill>
              </a:rPr>
              <a:t>YOUR TITLE</a:t>
            </a:r>
            <a:endParaRPr lang="zh-CN" altLang="en-US" sz="1600">
              <a:solidFill>
                <a:schemeClr val="tx1">
                  <a:lumMod val="50000"/>
                  <a:lumOff val="50000"/>
                </a:schemeClr>
              </a:solidFill>
            </a:endParaRPr>
          </a:p>
        </p:txBody>
      </p:sp>
      <p:sp>
        <p:nvSpPr>
          <p:cNvPr id="14" name="矩形 13"/>
          <p:cNvSpPr/>
          <p:nvPr/>
        </p:nvSpPr>
        <p:spPr>
          <a:xfrm>
            <a:off x="3216275" y="1207951"/>
            <a:ext cx="5759450" cy="1166153"/>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 Enter your text here. Title text can be modified. Enter your text here. Title text can be modified.. </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cxnSp>
        <p:nvCxnSpPr>
          <p:cNvPr id="16" name="直接连接符 15"/>
          <p:cNvCxnSpPr/>
          <p:nvPr/>
        </p:nvCxnSpPr>
        <p:spPr>
          <a:xfrm flipH="1">
            <a:off x="6096000" y="3028950"/>
            <a:ext cx="1" cy="241935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4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圆角 1"/>
          <p:cNvSpPr/>
          <p:nvPr/>
        </p:nvSpPr>
        <p:spPr>
          <a:xfrm>
            <a:off x="4831963" y="2298578"/>
            <a:ext cx="1088571" cy="1030514"/>
          </a:xfrm>
          <a:prstGeom prst="roundRect">
            <a:avLst/>
          </a:prstGeom>
          <a:gradFill flip="none" rotWithShape="1">
            <a:gsLst>
              <a:gs pos="0">
                <a:schemeClr val="accent1">
                  <a:lumMod val="70000"/>
                  <a:lumOff val="3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6271468" y="2293932"/>
            <a:ext cx="1088571" cy="1030514"/>
          </a:xfrm>
          <a:prstGeom prst="roundRect">
            <a:avLst/>
          </a:prstGeom>
          <a:solidFill>
            <a:schemeClr val="bg1"/>
          </a:solidFill>
          <a:ln>
            <a:noFill/>
          </a:ln>
          <a:effectLst>
            <a:outerShdw blurRad="254000" dist="317500" dir="5400000" sx="94000" sy="94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4832691" y="3572889"/>
            <a:ext cx="1088571" cy="1030514"/>
          </a:xfrm>
          <a:prstGeom prst="roundRect">
            <a:avLst/>
          </a:prstGeom>
          <a:solidFill>
            <a:schemeClr val="bg1"/>
          </a:solidFill>
          <a:ln>
            <a:noFill/>
          </a:ln>
          <a:effectLst>
            <a:outerShdw blurRad="254000" dist="317500" dir="5400000" sx="94000" sy="94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6270740" y="3572889"/>
            <a:ext cx="1088571" cy="1030514"/>
          </a:xfrm>
          <a:prstGeom prst="roundRect">
            <a:avLst/>
          </a:prstGeom>
          <a:gradFill flip="none" rotWithShape="1">
            <a:gsLst>
              <a:gs pos="0">
                <a:schemeClr val="accent1">
                  <a:lumMod val="70000"/>
                  <a:lumOff val="30000"/>
                </a:schemeClr>
              </a:gs>
              <a:gs pos="100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370246" y="2231611"/>
            <a:ext cx="800219" cy="1200329"/>
          </a:xfrm>
          <a:prstGeom prst="rect">
            <a:avLst/>
          </a:prstGeom>
          <a:noFill/>
        </p:spPr>
        <p:txBody>
          <a:bodyPr wrap="none" rtlCol="0">
            <a:spAutoFit/>
          </a:bodyPr>
          <a:lstStyle/>
          <a:p>
            <a:r>
              <a:rPr lang="en-US" altLang="zh-CN" sz="7200">
                <a:solidFill>
                  <a:schemeClr val="bg1"/>
                </a:solidFill>
              </a:rPr>
              <a:t>S</a:t>
            </a:r>
            <a:endParaRPr lang="zh-CN" altLang="en-US" sz="7200">
              <a:solidFill>
                <a:schemeClr val="bg1"/>
              </a:solidFill>
            </a:endParaRPr>
          </a:p>
        </p:txBody>
      </p:sp>
      <p:sp>
        <p:nvSpPr>
          <p:cNvPr id="7" name="文本框 6"/>
          <p:cNvSpPr txBox="1"/>
          <p:nvPr/>
        </p:nvSpPr>
        <p:spPr>
          <a:xfrm>
            <a:off x="5907607" y="2192634"/>
            <a:ext cx="1056700" cy="1200329"/>
          </a:xfrm>
          <a:prstGeom prst="rect">
            <a:avLst/>
          </a:prstGeom>
          <a:noFill/>
        </p:spPr>
        <p:txBody>
          <a:bodyPr wrap="none" rtlCol="0">
            <a:spAutoFit/>
          </a:bodyPr>
          <a:lstStyle/>
          <a:p>
            <a:r>
              <a:rPr lang="en-US" altLang="zh-CN" sz="7200">
                <a:gradFill flip="none" rotWithShape="1">
                  <a:gsLst>
                    <a:gs pos="31000">
                      <a:schemeClr val="bg1"/>
                    </a:gs>
                    <a:gs pos="31000">
                      <a:srgbClr val="5B84D8"/>
                    </a:gs>
                    <a:gs pos="44000">
                      <a:schemeClr val="accent1">
                        <a:lumMod val="60000"/>
                        <a:lumOff val="40000"/>
                      </a:schemeClr>
                    </a:gs>
                    <a:gs pos="100000">
                      <a:schemeClr val="accent1"/>
                    </a:gs>
                  </a:gsLst>
                  <a:lin ang="0" scaled="1"/>
                </a:gradFill>
              </a:rPr>
              <a:t>W</a:t>
            </a:r>
            <a:endParaRPr lang="zh-CN" altLang="en-US" sz="7200">
              <a:gradFill flip="none" rotWithShape="1">
                <a:gsLst>
                  <a:gs pos="31000">
                    <a:schemeClr val="bg1"/>
                  </a:gs>
                  <a:gs pos="31000">
                    <a:srgbClr val="5B84D8"/>
                  </a:gs>
                  <a:gs pos="44000">
                    <a:schemeClr val="accent1">
                      <a:lumMod val="60000"/>
                      <a:lumOff val="40000"/>
                    </a:schemeClr>
                  </a:gs>
                  <a:gs pos="100000">
                    <a:schemeClr val="accent1"/>
                  </a:gs>
                </a:gsLst>
                <a:lin ang="0" scaled="1"/>
              </a:gradFill>
            </a:endParaRPr>
          </a:p>
        </p:txBody>
      </p:sp>
      <p:sp>
        <p:nvSpPr>
          <p:cNvPr id="8" name="文本框 7"/>
          <p:cNvSpPr txBox="1"/>
          <p:nvPr/>
        </p:nvSpPr>
        <p:spPr>
          <a:xfrm>
            <a:off x="5414847" y="3431940"/>
            <a:ext cx="902811" cy="1200329"/>
          </a:xfrm>
          <a:prstGeom prst="rect">
            <a:avLst/>
          </a:prstGeom>
          <a:noFill/>
        </p:spPr>
        <p:txBody>
          <a:bodyPr wrap="none" rtlCol="0">
            <a:spAutoFit/>
          </a:bodyPr>
          <a:lstStyle>
            <a:defPPr>
              <a:defRPr lang="zh-CN"/>
            </a:defPPr>
            <a:lvl1pPr>
              <a:defRPr sz="7200">
                <a:gradFill flip="none" rotWithShape="1">
                  <a:gsLst>
                    <a:gs pos="31000">
                      <a:schemeClr val="bg1"/>
                    </a:gs>
                    <a:gs pos="31000">
                      <a:srgbClr val="5B84D8"/>
                    </a:gs>
                    <a:gs pos="44000">
                      <a:schemeClr val="accent1">
                        <a:lumMod val="60000"/>
                        <a:lumOff val="40000"/>
                      </a:schemeClr>
                    </a:gs>
                    <a:gs pos="100000">
                      <a:schemeClr val="accent1"/>
                    </a:gs>
                  </a:gsLst>
                  <a:lin ang="0" scaled="1"/>
                </a:gradFill>
              </a:defRPr>
            </a:lvl1pPr>
          </a:lstStyle>
          <a:p>
            <a:r>
              <a:rPr lang="en-US" altLang="zh-CN">
                <a:gradFill flip="none" rotWithShape="1">
                  <a:gsLst>
                    <a:gs pos="59000">
                      <a:schemeClr val="bg1"/>
                    </a:gs>
                    <a:gs pos="58000">
                      <a:srgbClr val="5B84D8"/>
                    </a:gs>
                    <a:gs pos="0">
                      <a:schemeClr val="accent1"/>
                    </a:gs>
                  </a:gsLst>
                  <a:lin ang="0" scaled="1"/>
                </a:gradFill>
              </a:rPr>
              <a:t>O</a:t>
            </a:r>
            <a:endParaRPr lang="zh-CN" altLang="en-US">
              <a:gradFill flip="none" rotWithShape="1">
                <a:gsLst>
                  <a:gs pos="59000">
                    <a:schemeClr val="bg1"/>
                  </a:gs>
                  <a:gs pos="58000">
                    <a:srgbClr val="5B84D8"/>
                  </a:gs>
                  <a:gs pos="0">
                    <a:schemeClr val="accent1"/>
                  </a:gs>
                </a:gsLst>
                <a:lin ang="0" scaled="1"/>
              </a:gradFill>
            </a:endParaRPr>
          </a:p>
        </p:txBody>
      </p:sp>
      <p:sp>
        <p:nvSpPr>
          <p:cNvPr id="9" name="文本框 8"/>
          <p:cNvSpPr txBox="1"/>
          <p:nvPr/>
        </p:nvSpPr>
        <p:spPr>
          <a:xfrm>
            <a:off x="6059776" y="3441174"/>
            <a:ext cx="561372" cy="1200329"/>
          </a:xfrm>
          <a:prstGeom prst="rect">
            <a:avLst/>
          </a:prstGeom>
          <a:noFill/>
        </p:spPr>
        <p:txBody>
          <a:bodyPr wrap="square" rtlCol="0">
            <a:spAutoFit/>
          </a:bodyPr>
          <a:lstStyle/>
          <a:p>
            <a:r>
              <a:rPr lang="en-US" altLang="zh-CN" sz="7200">
                <a:solidFill>
                  <a:schemeClr val="bg1"/>
                </a:solidFill>
              </a:rPr>
              <a:t>T</a:t>
            </a:r>
            <a:endParaRPr lang="zh-CN" altLang="en-US" sz="7200">
              <a:solidFill>
                <a:schemeClr val="bg1"/>
              </a:solidFill>
            </a:endParaRPr>
          </a:p>
        </p:txBody>
      </p:sp>
      <p:sp>
        <p:nvSpPr>
          <p:cNvPr id="10" name="文本框 9"/>
          <p:cNvSpPr txBox="1"/>
          <p:nvPr/>
        </p:nvSpPr>
        <p:spPr>
          <a:xfrm>
            <a:off x="7822822" y="1868292"/>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1" name="文本框 10"/>
          <p:cNvSpPr txBox="1"/>
          <p:nvPr/>
        </p:nvSpPr>
        <p:spPr>
          <a:xfrm>
            <a:off x="7844413" y="2240077"/>
            <a:ext cx="3219592" cy="889154"/>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pPr algn="l"/>
            <a:r>
              <a:rPr lang="en-US" altLang="zh-CN"/>
              <a:t>Title numbers, etc. can be changed by clicking and re-entering, and the font, font size, color, line spacing, etc. </a:t>
            </a:r>
            <a:endParaRPr lang="en-US" altLang="zh-CN"/>
          </a:p>
        </p:txBody>
      </p:sp>
      <p:sp>
        <p:nvSpPr>
          <p:cNvPr id="12" name="文本框 11"/>
          <p:cNvSpPr txBox="1"/>
          <p:nvPr/>
        </p:nvSpPr>
        <p:spPr>
          <a:xfrm>
            <a:off x="7822822" y="3845430"/>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3" name="文本框 12"/>
          <p:cNvSpPr txBox="1"/>
          <p:nvPr/>
        </p:nvSpPr>
        <p:spPr>
          <a:xfrm>
            <a:off x="7844413" y="4217215"/>
            <a:ext cx="3219592"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sp>
        <p:nvSpPr>
          <p:cNvPr id="14" name="文本框 13"/>
          <p:cNvSpPr txBox="1"/>
          <p:nvPr/>
        </p:nvSpPr>
        <p:spPr>
          <a:xfrm>
            <a:off x="2947943" y="1868292"/>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5" name="文本框 14"/>
          <p:cNvSpPr txBox="1"/>
          <p:nvPr/>
        </p:nvSpPr>
        <p:spPr>
          <a:xfrm>
            <a:off x="1057048" y="2240077"/>
            <a:ext cx="3219592" cy="889154"/>
          </a:xfrm>
          <a:prstGeom prst="rect">
            <a:avLst/>
          </a:prstGeom>
        </p:spPr>
        <p:txBody>
          <a:bodyPr wrap="square">
            <a:spAutoFit/>
          </a:bodyPr>
          <a:lstStyle>
            <a:defPPr>
              <a:defRPr lang="zh-CN"/>
            </a:defPPr>
            <a:lvl1pPr>
              <a:lnSpc>
                <a:spcPct val="150000"/>
              </a:lnSpc>
              <a:defRPr sz="1200">
                <a:solidFill>
                  <a:schemeClr val="tx1">
                    <a:lumMod val="50000"/>
                    <a:lumOff val="50000"/>
                  </a:schemeClr>
                </a:solidFill>
              </a:defRPr>
            </a:lvl1pPr>
          </a:lstStyle>
          <a:p>
            <a:pPr algn="r"/>
            <a:r>
              <a:rPr lang="en-US" altLang="zh-CN"/>
              <a:t>Title numbers, etc. can be changed by clicking and re-entering, and the font, font size, color, line spacing, etc. </a:t>
            </a:r>
            <a:endParaRPr lang="en-US" altLang="zh-CN"/>
          </a:p>
        </p:txBody>
      </p:sp>
      <p:sp>
        <p:nvSpPr>
          <p:cNvPr id="16" name="文本框 15"/>
          <p:cNvSpPr txBox="1"/>
          <p:nvPr/>
        </p:nvSpPr>
        <p:spPr>
          <a:xfrm>
            <a:off x="2947943" y="3845430"/>
            <a:ext cx="1328697" cy="338554"/>
          </a:xfrm>
          <a:prstGeom prst="rect">
            <a:avLst/>
          </a:prstGeom>
          <a:noFill/>
        </p:spPr>
        <p:txBody>
          <a:bodyPr wrap="none" rtlCol="0">
            <a:spAutoFit/>
          </a:bodyPr>
          <a:lstStyle/>
          <a:p>
            <a:pPr algn="r"/>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7" name="文本框 16"/>
          <p:cNvSpPr txBox="1"/>
          <p:nvPr/>
        </p:nvSpPr>
        <p:spPr>
          <a:xfrm>
            <a:off x="1057048" y="4217215"/>
            <a:ext cx="3219592" cy="889154"/>
          </a:xfrm>
          <a:prstGeom prst="rect">
            <a:avLst/>
          </a:prstGeom>
        </p:spPr>
        <p:txBody>
          <a:bodyPr wrap="square">
            <a:spAutoFit/>
          </a:bodyPr>
          <a:lstStyle>
            <a:defPPr>
              <a:defRPr lang="zh-CN"/>
            </a:defPPr>
            <a:lvl1pPr algn="r">
              <a:lnSpc>
                <a:spcPct val="150000"/>
              </a:lnSpc>
              <a:defRPr sz="1200">
                <a:solidFill>
                  <a:schemeClr val="tx1">
                    <a:lumMod val="50000"/>
                    <a:lumOff val="50000"/>
                  </a:schemeClr>
                </a:solidFill>
              </a:defRPr>
            </a:lvl1pPr>
          </a:lstStyle>
          <a:p>
            <a:r>
              <a:rPr lang="en-US" altLang="zh-CN"/>
              <a:t>Title numbers, etc. can be changed by clicking and re-entering, and the font, font size, color, line spacing, etc. </a:t>
            </a:r>
            <a:endParaRPr lang="en-US" altLang="zh-CN"/>
          </a:p>
        </p:txBody>
      </p:sp>
      <p:grpSp>
        <p:nvGrpSpPr>
          <p:cNvPr id="18" name="组合 17"/>
          <p:cNvGrpSpPr/>
          <p:nvPr/>
        </p:nvGrpSpPr>
        <p:grpSpPr>
          <a:xfrm rot="10800000">
            <a:off x="1198316" y="-691841"/>
            <a:ext cx="1153017" cy="1591951"/>
            <a:chOff x="106952" y="2412318"/>
            <a:chExt cx="781860" cy="1115565"/>
          </a:xfrm>
        </p:grpSpPr>
        <p:sp>
          <p:nvSpPr>
            <p:cNvPr id="19" name="椭圆 18"/>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rot="10800000">
            <a:off x="11591925" y="6062024"/>
            <a:ext cx="1153017" cy="1591951"/>
            <a:chOff x="106952" y="2412318"/>
            <a:chExt cx="781860" cy="1115565"/>
          </a:xfrm>
        </p:grpSpPr>
        <p:sp>
          <p:nvSpPr>
            <p:cNvPr id="44" name="椭圆 4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4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矩形: 单圆角 5"/>
          <p:cNvSpPr/>
          <p:nvPr/>
        </p:nvSpPr>
        <p:spPr>
          <a:xfrm flipH="1" flipV="1">
            <a:off x="-3" y="-1"/>
            <a:ext cx="12205617" cy="6588271"/>
          </a:xfrm>
          <a:prstGeom prst="round1Rect">
            <a:avLst>
              <a:gd name="adj" fmla="val 10655"/>
            </a:avLst>
          </a:prstGeom>
          <a:gradFill flip="none" rotWithShape="1">
            <a:gsLst>
              <a:gs pos="98000">
                <a:schemeClr val="accent1">
                  <a:lumMod val="60000"/>
                  <a:lumOff val="40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12" name="矩形 11"/>
          <p:cNvSpPr/>
          <p:nvPr/>
        </p:nvSpPr>
        <p:spPr>
          <a:xfrm>
            <a:off x="1924050" y="2532130"/>
            <a:ext cx="8343900" cy="1524007"/>
          </a:xfrm>
          <a:prstGeom prst="rect">
            <a:avLst/>
          </a:prstGeom>
        </p:spPr>
        <p:txBody>
          <a:bodyPr wrap="square">
            <a:spAutoFit/>
          </a:bodyPr>
          <a:lstStyle/>
          <a:p>
            <a:pPr algn="ctr">
              <a:lnSpc>
                <a:spcPct val="150000"/>
              </a:lnSpc>
            </a:pPr>
            <a:r>
              <a:rPr lang="en-US" altLang="zh-CN" sz="1600">
                <a:solidFill>
                  <a:schemeClr val="bg1">
                    <a:alpha val="50000"/>
                  </a:schemeClr>
                </a:solidFill>
              </a:rPr>
              <a:t>Enter your text here. Enter your text here. Enter your text here. Enter your text here. Enter your text here. Enter your text here. Enter your text here. Enter your text here.Enter your text here. Enter your text here. Enter your text here. Enter your text here.</a:t>
            </a:r>
            <a:endParaRPr lang="en-US" altLang="zh-CN" sz="1600">
              <a:solidFill>
                <a:schemeClr val="bg1">
                  <a:alpha val="50000"/>
                </a:schemeClr>
              </a:solidFill>
            </a:endParaRPr>
          </a:p>
          <a:p>
            <a:pPr algn="ctr">
              <a:lnSpc>
                <a:spcPct val="150000"/>
              </a:lnSpc>
            </a:pPr>
            <a:endParaRPr lang="en-US" altLang="zh-CN" sz="1600">
              <a:solidFill>
                <a:schemeClr val="bg1">
                  <a:alpha val="50000"/>
                </a:schemeClr>
              </a:solidFill>
            </a:endParaRPr>
          </a:p>
        </p:txBody>
      </p:sp>
      <p:sp>
        <p:nvSpPr>
          <p:cNvPr id="14" name="任意多边形: 形状 13"/>
          <p:cNvSpPr/>
          <p:nvPr/>
        </p:nvSpPr>
        <p:spPr>
          <a:xfrm flipH="1" flipV="1">
            <a:off x="-218741" y="5504863"/>
            <a:ext cx="1771315" cy="1214006"/>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5" name="Group 16"/>
          <p:cNvGrpSpPr/>
          <p:nvPr/>
        </p:nvGrpSpPr>
        <p:grpSpPr>
          <a:xfrm flipH="1">
            <a:off x="9900790" y="5869797"/>
            <a:ext cx="1180571" cy="727998"/>
            <a:chOff x="271463" y="3902076"/>
            <a:chExt cx="1544638" cy="952500"/>
          </a:xfrm>
          <a:solidFill>
            <a:schemeClr val="accent1">
              <a:lumMod val="40000"/>
              <a:lumOff val="60000"/>
            </a:schemeClr>
          </a:solidFill>
        </p:grpSpPr>
        <p:sp>
          <p:nvSpPr>
            <p:cNvPr id="26"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23"/>
            <p:cNvSpPr/>
            <p:nvPr/>
          </p:nvSpPr>
          <p:spPr bwMode="auto">
            <a:xfrm>
              <a:off x="479425"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51" name="Freeform 26"/>
          <p:cNvSpPr/>
          <p:nvPr/>
        </p:nvSpPr>
        <p:spPr bwMode="auto">
          <a:xfrm>
            <a:off x="9228003" y="6185873"/>
            <a:ext cx="223252" cy="407488"/>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7"/>
          <p:cNvSpPr/>
          <p:nvPr/>
        </p:nvSpPr>
        <p:spPr bwMode="auto">
          <a:xfrm>
            <a:off x="9647618" y="6341688"/>
            <a:ext cx="138587" cy="25167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8"/>
          <p:cNvSpPr/>
          <p:nvPr/>
        </p:nvSpPr>
        <p:spPr bwMode="auto">
          <a:xfrm>
            <a:off x="9656488" y="6284036"/>
            <a:ext cx="119738" cy="217303"/>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9"/>
          <p:cNvSpPr/>
          <p:nvPr/>
        </p:nvSpPr>
        <p:spPr bwMode="auto">
          <a:xfrm>
            <a:off x="9676444" y="6230819"/>
            <a:ext cx="79826" cy="145239"/>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31"/>
          <p:cNvSpPr/>
          <p:nvPr/>
        </p:nvSpPr>
        <p:spPr bwMode="auto">
          <a:xfrm>
            <a:off x="9491294" y="6438144"/>
            <a:ext cx="85369" cy="155216"/>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矩形: 圆角 56"/>
          <p:cNvSpPr/>
          <p:nvPr/>
        </p:nvSpPr>
        <p:spPr>
          <a:xfrm>
            <a:off x="5705475" y="2066057"/>
            <a:ext cx="794660" cy="114642"/>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文本框 12"/>
          <p:cNvSpPr txBox="1"/>
          <p:nvPr/>
        </p:nvSpPr>
        <p:spPr>
          <a:xfrm>
            <a:off x="4735662" y="1500773"/>
            <a:ext cx="2720680" cy="461665"/>
          </a:xfrm>
          <a:prstGeom prst="rect">
            <a:avLst/>
          </a:prstGeom>
          <a:noFill/>
        </p:spPr>
        <p:txBody>
          <a:bodyPr wrap="none" rtlCol="0">
            <a:spAutoFit/>
          </a:bodyPr>
          <a:lstStyle/>
          <a:p>
            <a:pPr algn="ctr"/>
            <a:r>
              <a:rPr lang="en-US" altLang="zh-CN" sz="2400" b="1">
                <a:solidFill>
                  <a:schemeClr val="bg1"/>
                </a:solidFill>
                <a:latin typeface="Microsoft JhengHei UI" panose="020b0604030504040204" pitchFamily="34" charset="-120"/>
                <a:ea typeface="Microsoft JhengHei UI" panose="020b0604030504040204" pitchFamily="34" charset="-120"/>
              </a:rPr>
              <a:t>ADD YOUR TITLE</a:t>
            </a:r>
            <a:endParaRPr lang="zh-CN" altLang="en-US" sz="2400" b="1">
              <a:solidFill>
                <a:schemeClr val="bg1"/>
              </a:solidFill>
              <a:latin typeface="Microsoft JhengHei UI" panose="020b0604030504040204" pitchFamily="34" charset="-120"/>
              <a:ea typeface="Microsoft JhengHei UI" panose="020b0604030504040204" pitchFamily="34" charset="-120"/>
            </a:endParaRPr>
          </a:p>
        </p:txBody>
      </p:sp>
      <p:sp>
        <p:nvSpPr>
          <p:cNvPr id="59" name="文本框 58"/>
          <p:cNvSpPr txBox="1"/>
          <p:nvPr/>
        </p:nvSpPr>
        <p:spPr>
          <a:xfrm>
            <a:off x="5763123" y="4688044"/>
            <a:ext cx="684803" cy="369332"/>
          </a:xfrm>
          <a:prstGeom prst="rect">
            <a:avLst/>
          </a:prstGeom>
          <a:noFill/>
        </p:spPr>
        <p:txBody>
          <a:bodyPr wrap="none" rtlCol="0">
            <a:spAutoFit/>
          </a:bodyPr>
          <a:lstStyle/>
          <a:p>
            <a:r>
              <a:rPr lang="en-US" altLang="zh-CN" b="1">
                <a:solidFill>
                  <a:schemeClr val="bg1"/>
                </a:solidFill>
              </a:rPr>
              <a:t>ONE</a:t>
            </a:r>
            <a:endParaRPr lang="zh-CN" altLang="en-US" b="1">
              <a:solidFill>
                <a:schemeClr val="bg1"/>
              </a:solidFill>
            </a:endParaRPr>
          </a:p>
        </p:txBody>
      </p:sp>
      <p:cxnSp>
        <p:nvCxnSpPr>
          <p:cNvPr id="61" name="直接连接符 60"/>
          <p:cNvCxnSpPr/>
          <p:nvPr/>
        </p:nvCxnSpPr>
        <p:spPr>
          <a:xfrm flipH="1">
            <a:off x="5962650" y="3888800"/>
            <a:ext cx="285750" cy="518768"/>
          </a:xfrm>
          <a:prstGeom prst="line">
            <a:avLst/>
          </a:prstGeom>
          <a:ln>
            <a:solidFill>
              <a:schemeClr val="bg2">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sld>
</file>

<file path=ppt/slides/slide4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文本框 5"/>
          <p:cNvSpPr txBox="1"/>
          <p:nvPr/>
        </p:nvSpPr>
        <p:spPr>
          <a:xfrm>
            <a:off x="961339" y="339012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7" name="文本框 6"/>
          <p:cNvSpPr txBox="1"/>
          <p:nvPr/>
        </p:nvSpPr>
        <p:spPr>
          <a:xfrm>
            <a:off x="962150" y="3697903"/>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0" name="文本框 9"/>
          <p:cNvSpPr txBox="1"/>
          <p:nvPr/>
        </p:nvSpPr>
        <p:spPr>
          <a:xfrm>
            <a:off x="4813708" y="339268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1" name="文本框 10"/>
          <p:cNvSpPr txBox="1"/>
          <p:nvPr/>
        </p:nvSpPr>
        <p:spPr>
          <a:xfrm>
            <a:off x="8906045" y="3392686"/>
            <a:ext cx="1328697" cy="338554"/>
          </a:xfrm>
          <a:prstGeom prst="rect">
            <a:avLst/>
          </a:prstGeom>
          <a:noFill/>
        </p:spPr>
        <p:txBody>
          <a:bodyPr wrap="none" rtlCol="0">
            <a:spAutoFit/>
          </a:bodyPr>
          <a:lstStyle/>
          <a:p>
            <a:r>
              <a:rPr lang="en-US" altLang="zh-CN" sz="1600">
                <a:solidFill>
                  <a:schemeClr val="tx1">
                    <a:lumMod val="75000"/>
                    <a:lumOff val="25000"/>
                  </a:schemeClr>
                </a:solidFill>
              </a:rPr>
              <a:t>TEXT HERE</a:t>
            </a:r>
            <a:endParaRPr lang="zh-CN" altLang="en-US" sz="1600">
              <a:solidFill>
                <a:schemeClr val="tx1">
                  <a:lumMod val="75000"/>
                  <a:lumOff val="25000"/>
                </a:schemeClr>
              </a:solidFill>
            </a:endParaRPr>
          </a:p>
        </p:txBody>
      </p:sp>
      <p:sp>
        <p:nvSpPr>
          <p:cNvPr id="12" name="文本框 11"/>
          <p:cNvSpPr txBox="1"/>
          <p:nvPr/>
        </p:nvSpPr>
        <p:spPr>
          <a:xfrm>
            <a:off x="4835299" y="3764471"/>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sp>
        <p:nvSpPr>
          <p:cNvPr id="13" name="文本框 12"/>
          <p:cNvSpPr txBox="1"/>
          <p:nvPr/>
        </p:nvSpPr>
        <p:spPr>
          <a:xfrm>
            <a:off x="8906045" y="3764471"/>
            <a:ext cx="2833085" cy="954107"/>
          </a:xfrm>
          <a:prstGeom prst="rect">
            <a:avLst/>
          </a:prstGeom>
          <a:noFill/>
        </p:spPr>
        <p:txBody>
          <a:bodyPr wrap="square" rtlCol="0">
            <a:spAutoFit/>
          </a:bodyPr>
          <a:lstStyle/>
          <a:p>
            <a:r>
              <a:rPr lang="en-US" altLang="zh-CN" sz="1400">
                <a:solidFill>
                  <a:schemeClr val="tx1">
                    <a:lumMod val="75000"/>
                    <a:lumOff val="25000"/>
                    <a:alpha val="80000"/>
                  </a:schemeClr>
                </a:solidFill>
              </a:rPr>
              <a:t>Title numbers, etc. can be changed by clicking and re-entering, and the font, font size, color, line spacing, etc. </a:t>
            </a:r>
            <a:endParaRPr lang="en-US" altLang="zh-CN" sz="1400">
              <a:solidFill>
                <a:schemeClr val="tx1">
                  <a:lumMod val="75000"/>
                  <a:lumOff val="25000"/>
                  <a:alpha val="80000"/>
                </a:schemeClr>
              </a:solidFill>
            </a:endParaRPr>
          </a:p>
        </p:txBody>
      </p:sp>
      <p:cxnSp>
        <p:nvCxnSpPr>
          <p:cNvPr id="14" name="直接连接符 13"/>
          <p:cNvCxnSpPr/>
          <p:nvPr/>
        </p:nvCxnSpPr>
        <p:spPr>
          <a:xfrm flipH="1">
            <a:off x="3934935" y="2148503"/>
            <a:ext cx="0" cy="30988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8252935" y="2148503"/>
            <a:ext cx="0" cy="309880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889740" y="2466796"/>
            <a:ext cx="910236" cy="743956"/>
            <a:chOff x="-14080795" y="-5582878"/>
            <a:chExt cx="6579843" cy="5377843"/>
          </a:xfrm>
          <a:solidFill>
            <a:schemeClr val="accent1"/>
          </a:solidFill>
        </p:grpSpPr>
        <p:sp>
          <p:nvSpPr>
            <p:cNvPr id="18" name="任意多边形: 形状 17"/>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9016727" y="2354458"/>
            <a:ext cx="860920" cy="859152"/>
            <a:chOff x="-11064200" y="5502562"/>
            <a:chExt cx="8643297" cy="8625535"/>
          </a:xfrm>
        </p:grpSpPr>
        <p:sp>
          <p:nvSpPr>
            <p:cNvPr id="25" name="任意多边形: 形状 24"/>
            <p:cNvSpPr/>
            <p:nvPr/>
          </p:nvSpPr>
          <p:spPr>
            <a:xfrm>
              <a:off x="-11064200" y="5502562"/>
              <a:ext cx="8643297" cy="8625535"/>
            </a:xfrm>
            <a:custGeom>
              <a:rect l="0" t="0" r="0" b="0"/>
              <a:pathLst>
                <a:path w="8643297" h="8625535">
                  <a:moveTo>
                    <a:pt x="3840608" y="16354"/>
                  </a:moveTo>
                  <a:cubicBezTo>
                    <a:pt x="3789259" y="25721"/>
                    <a:pt x="3672101" y="42671"/>
                    <a:pt x="3580258" y="54020"/>
                  </a:cubicBezTo>
                  <a:cubicBezTo>
                    <a:pt x="3282737" y="90784"/>
                    <a:pt x="2814297" y="223177"/>
                    <a:pt x="2663504" y="313118"/>
                  </a:cubicBezTo>
                  <a:cubicBezTo>
                    <a:pt x="2642292" y="325770"/>
                    <a:pt x="2545137" y="370116"/>
                    <a:pt x="2447604" y="411664"/>
                  </a:cubicBezTo>
                  <a:cubicBezTo>
                    <a:pt x="1759354" y="704853"/>
                    <a:pt x="1076311" y="1311151"/>
                    <a:pt x="626381" y="2028259"/>
                  </a:cubicBezTo>
                  <a:cubicBezTo>
                    <a:pt x="505053" y="2221635"/>
                    <a:pt x="332242" y="2575365"/>
                    <a:pt x="282979" y="2731176"/>
                  </a:cubicBezTo>
                  <a:cubicBezTo>
                    <a:pt x="261231" y="2799963"/>
                    <a:pt x="223462" y="2905690"/>
                    <a:pt x="199048" y="2966126"/>
                  </a:cubicBezTo>
                  <a:cubicBezTo>
                    <a:pt x="157183" y="3069763"/>
                    <a:pt x="134243" y="3165390"/>
                    <a:pt x="39386" y="3631688"/>
                  </a:cubicBezTo>
                  <a:cubicBezTo>
                    <a:pt x="152" y="3824559"/>
                    <a:pt x="0" y="3826877"/>
                    <a:pt x="313" y="4230229"/>
                  </a:cubicBezTo>
                  <a:cubicBezTo>
                    <a:pt x="926" y="5022518"/>
                    <a:pt x="73158" y="5399479"/>
                    <a:pt x="352700" y="6069261"/>
                  </a:cubicBezTo>
                  <a:cubicBezTo>
                    <a:pt x="642997" y="6764810"/>
                    <a:pt x="1245295" y="7480818"/>
                    <a:pt x="1901978" y="7911035"/>
                  </a:cubicBezTo>
                  <a:cubicBezTo>
                    <a:pt x="2267771" y="8150678"/>
                    <a:pt x="2538522" y="8283990"/>
                    <a:pt x="2911621" y="8408156"/>
                  </a:cubicBezTo>
                  <a:cubicBezTo>
                    <a:pt x="3208164" y="8506847"/>
                    <a:pt x="3293452" y="8530519"/>
                    <a:pt x="3438988" y="8554534"/>
                  </a:cubicBezTo>
                  <a:cubicBezTo>
                    <a:pt x="3832674" y="8619495"/>
                    <a:pt x="3907073" y="8625534"/>
                    <a:pt x="4308621" y="8625118"/>
                  </a:cubicBezTo>
                  <a:cubicBezTo>
                    <a:pt x="4755738" y="8624656"/>
                    <a:pt x="4964398" y="8607779"/>
                    <a:pt x="5178537" y="8554758"/>
                  </a:cubicBezTo>
                  <a:cubicBezTo>
                    <a:pt x="5262376" y="8533999"/>
                    <a:pt x="5396302" y="8502626"/>
                    <a:pt x="5476151" y="8485039"/>
                  </a:cubicBezTo>
                  <a:cubicBezTo>
                    <a:pt x="5778053" y="8418546"/>
                    <a:pt x="6546702" y="8057577"/>
                    <a:pt x="6774757" y="7875195"/>
                  </a:cubicBezTo>
                  <a:cubicBezTo>
                    <a:pt x="6832844" y="7828741"/>
                    <a:pt x="6929737" y="7757381"/>
                    <a:pt x="6990073" y="7716618"/>
                  </a:cubicBezTo>
                  <a:cubicBezTo>
                    <a:pt x="7212338" y="7566455"/>
                    <a:pt x="7412871" y="7362164"/>
                    <a:pt x="7705671" y="6987609"/>
                  </a:cubicBezTo>
                  <a:cubicBezTo>
                    <a:pt x="7749354" y="6931729"/>
                    <a:pt x="7823103" y="6838482"/>
                    <a:pt x="7869557" y="6780395"/>
                  </a:cubicBezTo>
                  <a:cubicBezTo>
                    <a:pt x="8051939" y="6552340"/>
                    <a:pt x="8412908" y="5783691"/>
                    <a:pt x="8479401" y="5481789"/>
                  </a:cubicBezTo>
                  <a:cubicBezTo>
                    <a:pt x="8570554" y="5067923"/>
                    <a:pt x="8605348" y="4842800"/>
                    <a:pt x="8628935" y="4514284"/>
                  </a:cubicBezTo>
                  <a:lnTo>
                    <a:pt x="8643296" y="4314259"/>
                  </a:lnTo>
                  <a:lnTo>
                    <a:pt x="7855459" y="4314259"/>
                  </a:lnTo>
                  <a:lnTo>
                    <a:pt x="7841101" y="4374584"/>
                  </a:lnTo>
                  <a:cubicBezTo>
                    <a:pt x="7833204" y="4407763"/>
                    <a:pt x="7829549" y="4478001"/>
                    <a:pt x="7832981" y="4530669"/>
                  </a:cubicBezTo>
                  <a:cubicBezTo>
                    <a:pt x="7837278" y="4596600"/>
                    <a:pt x="7831174" y="4669787"/>
                    <a:pt x="7813389" y="4765619"/>
                  </a:cubicBezTo>
                  <a:cubicBezTo>
                    <a:pt x="7799182" y="4842174"/>
                    <a:pt x="7773228" y="4986078"/>
                    <a:pt x="7755714" y="5085408"/>
                  </a:cubicBezTo>
                  <a:cubicBezTo>
                    <a:pt x="7723638" y="5267324"/>
                    <a:pt x="7683899" y="5387917"/>
                    <a:pt x="7559939" y="5679509"/>
                  </a:cubicBezTo>
                  <a:cubicBezTo>
                    <a:pt x="7376583" y="6110819"/>
                    <a:pt x="7134972" y="6467367"/>
                    <a:pt x="6798238" y="6803560"/>
                  </a:cubicBezTo>
                  <a:cubicBezTo>
                    <a:pt x="6526369" y="7074992"/>
                    <a:pt x="6115223" y="7381621"/>
                    <a:pt x="5908612" y="7467032"/>
                  </a:cubicBezTo>
                  <a:cubicBezTo>
                    <a:pt x="5849354" y="7491529"/>
                    <a:pt x="5743721" y="7535871"/>
                    <a:pt x="5673871" y="7565569"/>
                  </a:cubicBezTo>
                  <a:cubicBezTo>
                    <a:pt x="5304699" y="7722532"/>
                    <a:pt x="5187883" y="7753838"/>
                    <a:pt x="4746771" y="7814029"/>
                  </a:cubicBezTo>
                  <a:cubicBezTo>
                    <a:pt x="4535673" y="7842834"/>
                    <a:pt x="4064756" y="7842499"/>
                    <a:pt x="3857771" y="7813397"/>
                  </a:cubicBezTo>
                  <a:cubicBezTo>
                    <a:pt x="3600106" y="7777169"/>
                    <a:pt x="3323432" y="7717060"/>
                    <a:pt x="3206319" y="7671866"/>
                  </a:cubicBezTo>
                  <a:lnTo>
                    <a:pt x="3006871" y="7594887"/>
                  </a:lnTo>
                  <a:cubicBezTo>
                    <a:pt x="2749096" y="7495387"/>
                    <a:pt x="2402969" y="7300632"/>
                    <a:pt x="2168671" y="7123258"/>
                  </a:cubicBezTo>
                  <a:cubicBezTo>
                    <a:pt x="1970473" y="6973215"/>
                    <a:pt x="1717489" y="6726437"/>
                    <a:pt x="1554557" y="6524209"/>
                  </a:cubicBezTo>
                  <a:cubicBezTo>
                    <a:pt x="1300981" y="6209475"/>
                    <a:pt x="1047370" y="5745313"/>
                    <a:pt x="964400" y="5444094"/>
                  </a:cubicBezTo>
                  <a:cubicBezTo>
                    <a:pt x="953747" y="5405420"/>
                    <a:pt x="928064" y="5319695"/>
                    <a:pt x="907325" y="5253594"/>
                  </a:cubicBezTo>
                  <a:cubicBezTo>
                    <a:pt x="865043" y="5118822"/>
                    <a:pt x="840466" y="5008027"/>
                    <a:pt x="807420" y="4803209"/>
                  </a:cubicBezTo>
                  <a:cubicBezTo>
                    <a:pt x="772221" y="4585048"/>
                    <a:pt x="776043" y="4013401"/>
                    <a:pt x="814256" y="3780859"/>
                  </a:cubicBezTo>
                  <a:cubicBezTo>
                    <a:pt x="874062" y="3416908"/>
                    <a:pt x="952460" y="3150483"/>
                    <a:pt x="1066129" y="2924904"/>
                  </a:cubicBezTo>
                  <a:cubicBezTo>
                    <a:pt x="1097448" y="2862751"/>
                    <a:pt x="1152100" y="2748451"/>
                    <a:pt x="1187577" y="2670904"/>
                  </a:cubicBezTo>
                  <a:cubicBezTo>
                    <a:pt x="1312051" y="2398826"/>
                    <a:pt x="1525679" y="2105703"/>
                    <a:pt x="1800048" y="1830520"/>
                  </a:cubicBezTo>
                  <a:cubicBezTo>
                    <a:pt x="1909671" y="1720571"/>
                    <a:pt x="2034706" y="1608999"/>
                    <a:pt x="2093886" y="1568320"/>
                  </a:cubicBezTo>
                  <a:cubicBezTo>
                    <a:pt x="2150544" y="1529374"/>
                    <a:pt x="2256272" y="1452280"/>
                    <a:pt x="2328836" y="1397000"/>
                  </a:cubicBezTo>
                  <a:cubicBezTo>
                    <a:pt x="2461745" y="1295749"/>
                    <a:pt x="2516005" y="1262017"/>
                    <a:pt x="2702071" y="1164969"/>
                  </a:cubicBezTo>
                  <a:cubicBezTo>
                    <a:pt x="2945096" y="1038212"/>
                    <a:pt x="3245213" y="930619"/>
                    <a:pt x="3479031" y="886428"/>
                  </a:cubicBezTo>
                  <a:cubicBezTo>
                    <a:pt x="3557108" y="871671"/>
                    <a:pt x="3691411" y="845464"/>
                    <a:pt x="3777481" y="828189"/>
                  </a:cubicBezTo>
                  <a:cubicBezTo>
                    <a:pt x="3897660" y="804068"/>
                    <a:pt x="3978967" y="796276"/>
                    <a:pt x="4127897" y="794606"/>
                  </a:cubicBezTo>
                  <a:lnTo>
                    <a:pt x="4321823" y="792431"/>
                  </a:lnTo>
                  <a:lnTo>
                    <a:pt x="4321958" y="759470"/>
                  </a:lnTo>
                  <a:cubicBezTo>
                    <a:pt x="4322032" y="741341"/>
                    <a:pt x="4320490" y="563631"/>
                    <a:pt x="4318532" y="364559"/>
                  </a:cubicBezTo>
                  <a:lnTo>
                    <a:pt x="4314971" y="2609"/>
                  </a:lnTo>
                  <a:lnTo>
                    <a:pt x="4124471" y="966"/>
                  </a:lnTo>
                  <a:cubicBezTo>
                    <a:pt x="4012520" y="0"/>
                    <a:pt x="3895475" y="6345"/>
                    <a:pt x="3840608" y="163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8920929" y="6727617"/>
              <a:ext cx="5266448" cy="6150414"/>
            </a:xfrm>
            <a:custGeom>
              <a:rect l="0" t="0" r="0" b="0"/>
              <a:pathLst>
                <a:path w="5266448" h="6150414">
                  <a:moveTo>
                    <a:pt x="1835150" y="22294"/>
                  </a:moveTo>
                  <a:cubicBezTo>
                    <a:pt x="1627359" y="46897"/>
                    <a:pt x="1485598" y="77631"/>
                    <a:pt x="1328333" y="132172"/>
                  </a:cubicBezTo>
                  <a:cubicBezTo>
                    <a:pt x="1248656" y="159805"/>
                    <a:pt x="1128641" y="199999"/>
                    <a:pt x="1061633" y="221493"/>
                  </a:cubicBezTo>
                  <a:cubicBezTo>
                    <a:pt x="836643" y="293662"/>
                    <a:pt x="667725" y="390430"/>
                    <a:pt x="356169" y="625631"/>
                  </a:cubicBezTo>
                  <a:cubicBezTo>
                    <a:pt x="127402" y="798333"/>
                    <a:pt x="25341" y="884049"/>
                    <a:pt x="21922" y="906349"/>
                  </a:cubicBezTo>
                  <a:cubicBezTo>
                    <a:pt x="19633" y="921282"/>
                    <a:pt x="108579" y="1020759"/>
                    <a:pt x="282272" y="1197521"/>
                  </a:cubicBezTo>
                  <a:cubicBezTo>
                    <a:pt x="427377" y="1345191"/>
                    <a:pt x="558852" y="1474186"/>
                    <a:pt x="574438" y="1484178"/>
                  </a:cubicBezTo>
                  <a:cubicBezTo>
                    <a:pt x="601268" y="1501378"/>
                    <a:pt x="606335" y="1498434"/>
                    <a:pt x="669688" y="1428840"/>
                  </a:cubicBezTo>
                  <a:cubicBezTo>
                    <a:pt x="786407" y="1300621"/>
                    <a:pt x="887879" y="1232546"/>
                    <a:pt x="1184453" y="1083495"/>
                  </a:cubicBezTo>
                  <a:cubicBezTo>
                    <a:pt x="1308850" y="1020977"/>
                    <a:pt x="1416131" y="977905"/>
                    <a:pt x="1616508" y="910032"/>
                  </a:cubicBezTo>
                  <a:cubicBezTo>
                    <a:pt x="1845804" y="832363"/>
                    <a:pt x="2173057" y="809890"/>
                    <a:pt x="2450435" y="852766"/>
                  </a:cubicBezTo>
                  <a:cubicBezTo>
                    <a:pt x="2862642" y="916482"/>
                    <a:pt x="3138986" y="1016391"/>
                    <a:pt x="3410206" y="1199760"/>
                  </a:cubicBezTo>
                  <a:cubicBezTo>
                    <a:pt x="3831928" y="1484882"/>
                    <a:pt x="4113366" y="1842803"/>
                    <a:pt x="4303411" y="2335699"/>
                  </a:cubicBezTo>
                  <a:cubicBezTo>
                    <a:pt x="4361720" y="2486929"/>
                    <a:pt x="4397038" y="2638069"/>
                    <a:pt x="4420063" y="2834905"/>
                  </a:cubicBezTo>
                  <a:cubicBezTo>
                    <a:pt x="4449883" y="3089831"/>
                    <a:pt x="4442900" y="3197919"/>
                    <a:pt x="4374913" y="3533705"/>
                  </a:cubicBezTo>
                  <a:cubicBezTo>
                    <a:pt x="4319853" y="3805644"/>
                    <a:pt x="4171760" y="4173260"/>
                    <a:pt x="4060370" y="4314505"/>
                  </a:cubicBezTo>
                  <a:cubicBezTo>
                    <a:pt x="3917061" y="4496223"/>
                    <a:pt x="3886153" y="4532716"/>
                    <a:pt x="3798269" y="4623972"/>
                  </a:cubicBezTo>
                  <a:cubicBezTo>
                    <a:pt x="3537148" y="4895112"/>
                    <a:pt x="3488085" y="4931086"/>
                    <a:pt x="3162300" y="5090274"/>
                  </a:cubicBezTo>
                  <a:cubicBezTo>
                    <a:pt x="2908638" y="5214221"/>
                    <a:pt x="2589645" y="5306075"/>
                    <a:pt x="2349100" y="5324435"/>
                  </a:cubicBezTo>
                  <a:cubicBezTo>
                    <a:pt x="1775791" y="5368195"/>
                    <a:pt x="1166745" y="5159662"/>
                    <a:pt x="702445" y="4760632"/>
                  </a:cubicBezTo>
                  <a:cubicBezTo>
                    <a:pt x="648735" y="4714472"/>
                    <a:pt x="600110" y="4676705"/>
                    <a:pt x="594389" y="4676705"/>
                  </a:cubicBezTo>
                  <a:cubicBezTo>
                    <a:pt x="588669" y="4676705"/>
                    <a:pt x="452591" y="4802814"/>
                    <a:pt x="291994" y="4956948"/>
                  </a:cubicBezTo>
                  <a:lnTo>
                    <a:pt x="0" y="5237191"/>
                  </a:lnTo>
                  <a:lnTo>
                    <a:pt x="95250" y="5327212"/>
                  </a:lnTo>
                  <a:cubicBezTo>
                    <a:pt x="324298" y="5543684"/>
                    <a:pt x="615892" y="5738235"/>
                    <a:pt x="935384" y="5887746"/>
                  </a:cubicBezTo>
                  <a:cubicBezTo>
                    <a:pt x="1159773" y="5992753"/>
                    <a:pt x="1469273" y="6076716"/>
                    <a:pt x="1816100" y="6126675"/>
                  </a:cubicBezTo>
                  <a:cubicBezTo>
                    <a:pt x="1980895" y="6150413"/>
                    <a:pt x="2403596" y="6146930"/>
                    <a:pt x="2584450" y="6120345"/>
                  </a:cubicBezTo>
                  <a:cubicBezTo>
                    <a:pt x="2942402" y="6067726"/>
                    <a:pt x="3355243" y="5945039"/>
                    <a:pt x="3603548" y="5817494"/>
                  </a:cubicBezTo>
                  <a:cubicBezTo>
                    <a:pt x="3819817" y="5706403"/>
                    <a:pt x="4149013" y="5448073"/>
                    <a:pt x="4387850" y="5202024"/>
                  </a:cubicBezTo>
                  <a:cubicBezTo>
                    <a:pt x="4624636" y="4958088"/>
                    <a:pt x="4733605" y="4823600"/>
                    <a:pt x="4804021" y="4688388"/>
                  </a:cubicBezTo>
                  <a:cubicBezTo>
                    <a:pt x="4838288" y="4622590"/>
                    <a:pt x="4887370" y="4538190"/>
                    <a:pt x="4913092" y="4500832"/>
                  </a:cubicBezTo>
                  <a:cubicBezTo>
                    <a:pt x="4938815" y="4463475"/>
                    <a:pt x="4980546" y="4374892"/>
                    <a:pt x="5005828" y="4303982"/>
                  </a:cubicBezTo>
                  <a:cubicBezTo>
                    <a:pt x="5031110" y="4233072"/>
                    <a:pt x="5073916" y="4120896"/>
                    <a:pt x="5100952" y="4054700"/>
                  </a:cubicBezTo>
                  <a:cubicBezTo>
                    <a:pt x="5127989" y="3988506"/>
                    <a:pt x="5155712" y="3897065"/>
                    <a:pt x="5162562" y="3851500"/>
                  </a:cubicBezTo>
                  <a:cubicBezTo>
                    <a:pt x="5169410" y="3805935"/>
                    <a:pt x="5183968" y="3725793"/>
                    <a:pt x="5194912" y="3673405"/>
                  </a:cubicBezTo>
                  <a:cubicBezTo>
                    <a:pt x="5251258" y="3403678"/>
                    <a:pt x="5266447" y="3009521"/>
                    <a:pt x="5231861" y="2714555"/>
                  </a:cubicBezTo>
                  <a:cubicBezTo>
                    <a:pt x="5157469" y="2080098"/>
                    <a:pt x="4925551" y="1556101"/>
                    <a:pt x="4501139" y="1063555"/>
                  </a:cubicBezTo>
                  <a:cubicBezTo>
                    <a:pt x="4174196" y="684125"/>
                    <a:pt x="3753792" y="391708"/>
                    <a:pt x="3280241" y="214342"/>
                  </a:cubicBezTo>
                  <a:cubicBezTo>
                    <a:pt x="2962858" y="95468"/>
                    <a:pt x="2795089" y="53290"/>
                    <a:pt x="2514600" y="21853"/>
                  </a:cubicBezTo>
                  <a:cubicBezTo>
                    <a:pt x="2319617" y="0"/>
                    <a:pt x="2021811" y="194"/>
                    <a:pt x="1835150" y="222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8618645" y="8024407"/>
              <a:ext cx="3660116" cy="3626608"/>
            </a:xfrm>
            <a:custGeom>
              <a:rect l="0" t="0" r="0" b="0"/>
              <a:pathLst>
                <a:path w="3660116" h="3626608">
                  <a:moveTo>
                    <a:pt x="1583665" y="20594"/>
                  </a:moveTo>
                  <a:cubicBezTo>
                    <a:pt x="1524293" y="29447"/>
                    <a:pt x="1442523" y="49065"/>
                    <a:pt x="1401955" y="64190"/>
                  </a:cubicBezTo>
                  <a:cubicBezTo>
                    <a:pt x="1361387" y="79316"/>
                    <a:pt x="1284234" y="103520"/>
                    <a:pt x="1230505" y="117977"/>
                  </a:cubicBezTo>
                  <a:cubicBezTo>
                    <a:pt x="1081794" y="157990"/>
                    <a:pt x="897025" y="258562"/>
                    <a:pt x="762765" y="372575"/>
                  </a:cubicBezTo>
                  <a:cubicBezTo>
                    <a:pt x="541405" y="560551"/>
                    <a:pt x="407157" y="719919"/>
                    <a:pt x="225311" y="1010592"/>
                  </a:cubicBezTo>
                  <a:cubicBezTo>
                    <a:pt x="85289" y="1234411"/>
                    <a:pt x="0" y="1661906"/>
                    <a:pt x="33859" y="1970215"/>
                  </a:cubicBezTo>
                  <a:cubicBezTo>
                    <a:pt x="67936" y="2280517"/>
                    <a:pt x="131159" y="2474203"/>
                    <a:pt x="290052" y="2755081"/>
                  </a:cubicBezTo>
                  <a:cubicBezTo>
                    <a:pt x="432517" y="3006916"/>
                    <a:pt x="735114" y="3293286"/>
                    <a:pt x="1007301" y="3433865"/>
                  </a:cubicBezTo>
                  <a:cubicBezTo>
                    <a:pt x="1295519" y="3582724"/>
                    <a:pt x="1486020" y="3626607"/>
                    <a:pt x="1844015" y="3626607"/>
                  </a:cubicBezTo>
                  <a:cubicBezTo>
                    <a:pt x="2221912" y="3626607"/>
                    <a:pt x="2459156" y="3572790"/>
                    <a:pt x="2687788" y="3435204"/>
                  </a:cubicBezTo>
                  <a:cubicBezTo>
                    <a:pt x="2916242" y="3297725"/>
                    <a:pt x="3103755" y="3140485"/>
                    <a:pt x="3292088" y="2928462"/>
                  </a:cubicBezTo>
                  <a:cubicBezTo>
                    <a:pt x="3437194" y="2765103"/>
                    <a:pt x="3571604" y="2491401"/>
                    <a:pt x="3607509" y="2286164"/>
                  </a:cubicBezTo>
                  <a:cubicBezTo>
                    <a:pt x="3642716" y="2084908"/>
                    <a:pt x="3653523" y="2001739"/>
                    <a:pt x="3656815" y="1906715"/>
                  </a:cubicBezTo>
                  <a:lnTo>
                    <a:pt x="3660115" y="1811465"/>
                  </a:lnTo>
                  <a:lnTo>
                    <a:pt x="2873234" y="1811465"/>
                  </a:lnTo>
                  <a:lnTo>
                    <a:pt x="2856989" y="1925765"/>
                  </a:lnTo>
                  <a:cubicBezTo>
                    <a:pt x="2826944" y="2137150"/>
                    <a:pt x="2814055" y="2189137"/>
                    <a:pt x="2768584" y="2282343"/>
                  </a:cubicBezTo>
                  <a:cubicBezTo>
                    <a:pt x="2673180" y="2477901"/>
                    <a:pt x="2536015" y="2608041"/>
                    <a:pt x="2301215" y="2725773"/>
                  </a:cubicBezTo>
                  <a:cubicBezTo>
                    <a:pt x="2158923" y="2797121"/>
                    <a:pt x="2073138" y="2820427"/>
                    <a:pt x="1892766" y="2836743"/>
                  </a:cubicBezTo>
                  <a:cubicBezTo>
                    <a:pt x="1731893" y="2851295"/>
                    <a:pt x="1625892" y="2834865"/>
                    <a:pt x="1469166" y="2771085"/>
                  </a:cubicBezTo>
                  <a:cubicBezTo>
                    <a:pt x="1206650" y="2664254"/>
                    <a:pt x="969773" y="2408162"/>
                    <a:pt x="875224" y="2128965"/>
                  </a:cubicBezTo>
                  <a:cubicBezTo>
                    <a:pt x="825204" y="1981262"/>
                    <a:pt x="827227" y="1769317"/>
                    <a:pt x="881020" y="1521422"/>
                  </a:cubicBezTo>
                  <a:cubicBezTo>
                    <a:pt x="927993" y="1304954"/>
                    <a:pt x="1063639" y="1130706"/>
                    <a:pt x="1305735" y="975839"/>
                  </a:cubicBezTo>
                  <a:cubicBezTo>
                    <a:pt x="1484398" y="861549"/>
                    <a:pt x="1505961" y="853699"/>
                    <a:pt x="1752691" y="813117"/>
                  </a:cubicBezTo>
                  <a:cubicBezTo>
                    <a:pt x="1802919" y="804856"/>
                    <a:pt x="1848214" y="791789"/>
                    <a:pt x="1853345" y="784081"/>
                  </a:cubicBezTo>
                  <a:cubicBezTo>
                    <a:pt x="1864886" y="766745"/>
                    <a:pt x="1878712" y="62272"/>
                    <a:pt x="1868056" y="34504"/>
                  </a:cubicBezTo>
                  <a:cubicBezTo>
                    <a:pt x="1857361" y="6631"/>
                    <a:pt x="1721781" y="0"/>
                    <a:pt x="1583665" y="20594"/>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1028045" y="2466796"/>
            <a:ext cx="743956" cy="743956"/>
            <a:chOff x="-2157995" y="740122"/>
            <a:chExt cx="2654301" cy="2654301"/>
          </a:xfrm>
        </p:grpSpPr>
        <p:sp>
          <p:nvSpPr>
            <p:cNvPr id="29" name="任意多边形: 形状 28"/>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占位符 1"/>
          <p:cNvSpPr>
            <a:spLocks noGrp="1"/>
          </p:cNvSpPr>
          <p:nvPr>
            <p:ph type="body" sz="quarter" idx="10"/>
          </p:nvPr>
        </p:nvSpPr>
        <p:spPr/>
        <p:txBody>
          <a:bodyPr/>
          <a:lstStyle/>
          <a:p>
            <a:r>
              <a:rPr lang="en-US" altLang="zh-CN"/>
              <a:t>ADD YOUR TITLE</a:t>
            </a:r>
            <a:endParaRPr lang="zh-CN" altLang="en-US"/>
          </a:p>
        </p:txBody>
      </p:sp>
    </p:spTree>
  </p:cSld>
  <p:clrMapOvr>
    <a:masterClrMapping/>
  </p:clrMapOvr>
  <p:transition/>
  <p:timing/>
</p:sld>
</file>

<file path=ppt/slides/slide4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圆角 1"/>
          <p:cNvSpPr/>
          <p:nvPr/>
        </p:nvSpPr>
        <p:spPr>
          <a:xfrm>
            <a:off x="4897438" y="1059543"/>
            <a:ext cx="2409476" cy="4978400"/>
          </a:xfrm>
          <a:prstGeom prst="roundRect">
            <a:avLst>
              <a:gd name="adj" fmla="val 6652"/>
            </a:avLst>
          </a:prstGeom>
          <a:solidFill>
            <a:schemeClr val="bg1"/>
          </a:solidFill>
          <a:ln>
            <a:noFill/>
          </a:ln>
          <a:effectLst>
            <a:outerShdw blurRad="254000" dist="317500" dir="5400000" sx="103000" sy="103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8"/>
          <p:cNvSpPr/>
          <p:nvPr/>
        </p:nvSpPr>
        <p:spPr>
          <a:xfrm rot="1694527">
            <a:off x="6087761"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28"/>
          <p:cNvSpPr/>
          <p:nvPr/>
        </p:nvSpPr>
        <p:spPr>
          <a:xfrm rot="1694527">
            <a:off x="8246195"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28"/>
          <p:cNvSpPr/>
          <p:nvPr/>
        </p:nvSpPr>
        <p:spPr>
          <a:xfrm rot="1694527">
            <a:off x="10308118" y="1510976"/>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8"/>
          <p:cNvSpPr/>
          <p:nvPr/>
        </p:nvSpPr>
        <p:spPr>
          <a:xfrm rot="1694527">
            <a:off x="3960853" y="1510975"/>
            <a:ext cx="624520" cy="624520"/>
          </a:xfrm>
          <a:prstGeom prst="ellipse">
            <a:avLst/>
          </a:prstGeom>
          <a:gradFill flip="none" rotWithShape="1">
            <a:gsLst>
              <a:gs pos="0">
                <a:schemeClr val="accent1">
                  <a:lumMod val="20000"/>
                  <a:lumOff val="80000"/>
                </a:schemeClr>
              </a:gs>
              <a:gs pos="100000">
                <a:schemeClr val="accent1">
                  <a:lumMod val="20000"/>
                  <a:lumOff val="80000"/>
                  <a:alpha val="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053454" y="1592403"/>
            <a:ext cx="1450590" cy="461665"/>
          </a:xfrm>
          <a:prstGeom prst="rect">
            <a:avLst/>
          </a:prstGeom>
          <a:noFill/>
        </p:spPr>
        <p:txBody>
          <a:bodyPr wrap="none" rtlCol="0">
            <a:spAutoFit/>
          </a:bodyPr>
          <a:lstStyle/>
          <a:p>
            <a:r>
              <a:rPr lang="en-US" altLang="zh-CN" sz="2400">
                <a:gradFill flip="none" rotWithShape="1">
                  <a:gsLst>
                    <a:gs pos="0">
                      <a:schemeClr val="accent1">
                        <a:lumMod val="60000"/>
                        <a:lumOff val="40000"/>
                      </a:schemeClr>
                    </a:gs>
                    <a:gs pos="100000">
                      <a:schemeClr val="accent1"/>
                    </a:gs>
                  </a:gsLst>
                  <a:lin ang="2700000" scaled="1"/>
                </a:gradFill>
              </a:rPr>
              <a:t>Text here</a:t>
            </a:r>
            <a:endParaRPr lang="en-US" altLang="zh-CN" sz="2400">
              <a:gradFill flip="none" rotWithShape="1">
                <a:gsLst>
                  <a:gs pos="0">
                    <a:schemeClr val="accent1">
                      <a:lumMod val="60000"/>
                      <a:lumOff val="40000"/>
                    </a:schemeClr>
                  </a:gs>
                  <a:gs pos="100000">
                    <a:schemeClr val="accent1"/>
                  </a:gs>
                </a:gsLst>
                <a:lin ang="2700000" scaled="1"/>
              </a:gradFill>
            </a:endParaRPr>
          </a:p>
        </p:txBody>
      </p:sp>
      <p:sp>
        <p:nvSpPr>
          <p:cNvPr id="12" name="文本框 11"/>
          <p:cNvSpPr txBox="1"/>
          <p:nvPr/>
        </p:nvSpPr>
        <p:spPr>
          <a:xfrm>
            <a:off x="1109021" y="2935888"/>
            <a:ext cx="612668" cy="307777"/>
          </a:xfrm>
          <a:prstGeom prst="rect">
            <a:avLst/>
          </a:prstGeom>
          <a:noFill/>
        </p:spPr>
        <p:txBody>
          <a:bodyPr wrap="none" rtlCol="0">
            <a:spAutoFit/>
          </a:bodyPr>
          <a:lstStyle/>
          <a:p>
            <a:r>
              <a:rPr lang="en-US" altLang="zh-CN" sz="1400">
                <a:solidFill>
                  <a:schemeClr val="tx1">
                    <a:lumMod val="75000"/>
                    <a:lumOff val="25000"/>
                  </a:schemeClr>
                </a:solidFill>
              </a:rPr>
              <a:t>TIME</a:t>
            </a:r>
            <a:endParaRPr lang="en-US" altLang="zh-CN" sz="1400">
              <a:solidFill>
                <a:schemeClr val="tx1">
                  <a:lumMod val="75000"/>
                  <a:lumOff val="25000"/>
                </a:schemeClr>
              </a:solidFill>
            </a:endParaRPr>
          </a:p>
        </p:txBody>
      </p:sp>
      <p:sp>
        <p:nvSpPr>
          <p:cNvPr id="13" name="文本框 12"/>
          <p:cNvSpPr txBox="1"/>
          <p:nvPr/>
        </p:nvSpPr>
        <p:spPr>
          <a:xfrm>
            <a:off x="1109021" y="3972123"/>
            <a:ext cx="919804"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14" name="文本框 13"/>
          <p:cNvSpPr txBox="1"/>
          <p:nvPr/>
        </p:nvSpPr>
        <p:spPr>
          <a:xfrm>
            <a:off x="1109021" y="5008358"/>
            <a:ext cx="919804" cy="307777"/>
          </a:xfrm>
          <a:prstGeom prst="rect">
            <a:avLst/>
          </a:prstGeom>
          <a:noFill/>
        </p:spPr>
        <p:txBody>
          <a:bodyPr wrap="none" rtlCol="0">
            <a:spAutoFit/>
          </a:bodyPr>
          <a:lstStyle/>
          <a:p>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15" name="文本框 14"/>
          <p:cNvSpPr txBox="1"/>
          <p:nvPr/>
        </p:nvSpPr>
        <p:spPr>
          <a:xfrm>
            <a:off x="3715748" y="2935888"/>
            <a:ext cx="532518" cy="307777"/>
          </a:xfrm>
          <a:prstGeom prst="rect">
            <a:avLst/>
          </a:prstGeom>
          <a:noFill/>
        </p:spPr>
        <p:txBody>
          <a:bodyPr wrap="none" rtlCol="0">
            <a:spAutoFit/>
          </a:bodyPr>
          <a:lstStyle/>
          <a:p>
            <a:pPr algn="ctr"/>
            <a:r>
              <a:rPr lang="en-US" altLang="zh-CN" sz="1400">
                <a:solidFill>
                  <a:schemeClr val="tx1">
                    <a:lumMod val="75000"/>
                    <a:lumOff val="25000"/>
                  </a:schemeClr>
                </a:solidFill>
              </a:rPr>
              <a:t>0.5h</a:t>
            </a:r>
            <a:endParaRPr lang="en-US" altLang="zh-CN" sz="1400">
              <a:solidFill>
                <a:schemeClr val="tx1">
                  <a:lumMod val="75000"/>
                  <a:lumOff val="25000"/>
                </a:schemeClr>
              </a:solidFill>
            </a:endParaRPr>
          </a:p>
        </p:txBody>
      </p:sp>
      <p:sp>
        <p:nvSpPr>
          <p:cNvPr id="16" name="文本框 15"/>
          <p:cNvSpPr txBox="1"/>
          <p:nvPr/>
        </p:nvSpPr>
        <p:spPr>
          <a:xfrm>
            <a:off x="5850774" y="2935888"/>
            <a:ext cx="482824" cy="307777"/>
          </a:xfrm>
          <a:prstGeom prst="rect">
            <a:avLst/>
          </a:prstGeom>
          <a:noFill/>
        </p:spPr>
        <p:txBody>
          <a:bodyPr wrap="none" rtlCol="0">
            <a:spAutoFit/>
          </a:bodyPr>
          <a:lstStyle/>
          <a:p>
            <a:pPr algn="ctr"/>
            <a:r>
              <a:rPr lang="en-US" altLang="zh-CN" sz="1400">
                <a:solidFill>
                  <a:schemeClr val="tx1">
                    <a:lumMod val="75000"/>
                    <a:lumOff val="25000"/>
                  </a:schemeClr>
                </a:solidFill>
              </a:rPr>
              <a:t>20h</a:t>
            </a:r>
            <a:endParaRPr lang="en-US" altLang="zh-CN" sz="1400">
              <a:solidFill>
                <a:schemeClr val="tx1">
                  <a:lumMod val="75000"/>
                  <a:lumOff val="25000"/>
                </a:schemeClr>
              </a:solidFill>
            </a:endParaRPr>
          </a:p>
        </p:txBody>
      </p:sp>
      <p:sp>
        <p:nvSpPr>
          <p:cNvPr id="17" name="文本框 16"/>
          <p:cNvSpPr txBox="1"/>
          <p:nvPr/>
        </p:nvSpPr>
        <p:spPr>
          <a:xfrm>
            <a:off x="7960953" y="2935888"/>
            <a:ext cx="482824" cy="307777"/>
          </a:xfrm>
          <a:prstGeom prst="rect">
            <a:avLst/>
          </a:prstGeom>
          <a:noFill/>
        </p:spPr>
        <p:txBody>
          <a:bodyPr wrap="none" rtlCol="0">
            <a:spAutoFit/>
          </a:bodyPr>
          <a:lstStyle/>
          <a:p>
            <a:pPr algn="ctr"/>
            <a:r>
              <a:rPr lang="en-US" altLang="zh-CN" sz="1400">
                <a:solidFill>
                  <a:schemeClr val="tx1">
                    <a:lumMod val="75000"/>
                    <a:lumOff val="25000"/>
                  </a:schemeClr>
                </a:solidFill>
              </a:rPr>
              <a:t>13h</a:t>
            </a:r>
            <a:endParaRPr lang="en-US" altLang="zh-CN" sz="1400">
              <a:solidFill>
                <a:schemeClr val="tx1">
                  <a:lumMod val="75000"/>
                  <a:lumOff val="25000"/>
                </a:schemeClr>
              </a:solidFill>
            </a:endParaRPr>
          </a:p>
        </p:txBody>
      </p:sp>
      <p:sp>
        <p:nvSpPr>
          <p:cNvPr id="18" name="文本框 17"/>
          <p:cNvSpPr txBox="1"/>
          <p:nvPr/>
        </p:nvSpPr>
        <p:spPr>
          <a:xfrm>
            <a:off x="10100088" y="2935888"/>
            <a:ext cx="383438" cy="307777"/>
          </a:xfrm>
          <a:prstGeom prst="rect">
            <a:avLst/>
          </a:prstGeom>
          <a:noFill/>
        </p:spPr>
        <p:txBody>
          <a:bodyPr wrap="none" rtlCol="0">
            <a:spAutoFit/>
          </a:bodyPr>
          <a:lstStyle/>
          <a:p>
            <a:pPr algn="ctr"/>
            <a:r>
              <a:rPr lang="en-US" altLang="zh-CN" sz="1400">
                <a:solidFill>
                  <a:schemeClr val="tx1">
                    <a:lumMod val="75000"/>
                    <a:lumOff val="25000"/>
                  </a:schemeClr>
                </a:solidFill>
              </a:rPr>
              <a:t>8h</a:t>
            </a:r>
            <a:endParaRPr lang="en-US" altLang="zh-CN" sz="1400">
              <a:solidFill>
                <a:schemeClr val="tx1">
                  <a:lumMod val="75000"/>
                  <a:lumOff val="25000"/>
                </a:schemeClr>
              </a:solidFill>
            </a:endParaRPr>
          </a:p>
        </p:txBody>
      </p:sp>
      <p:sp>
        <p:nvSpPr>
          <p:cNvPr id="19" name="文本框 18"/>
          <p:cNvSpPr txBox="1"/>
          <p:nvPr/>
        </p:nvSpPr>
        <p:spPr>
          <a:xfrm>
            <a:off x="3740595" y="3981399"/>
            <a:ext cx="482824" cy="276999"/>
          </a:xfrm>
          <a:prstGeom prst="rect">
            <a:avLst/>
          </a:prstGeom>
          <a:noFill/>
        </p:spPr>
        <p:txBody>
          <a:bodyPr wrap="none" rtlCol="0">
            <a:spAutoFit/>
          </a:bodyPr>
          <a:lstStyle/>
          <a:p>
            <a:pPr algn="ctr"/>
            <a:r>
              <a:rPr lang="en-US" altLang="zh-CN" sz="1200">
                <a:solidFill>
                  <a:schemeClr val="tx1">
                    <a:lumMod val="75000"/>
                    <a:lumOff val="25000"/>
                  </a:schemeClr>
                </a:solidFill>
              </a:rPr>
              <a:t>21.2</a:t>
            </a:r>
            <a:endParaRPr lang="zh-CN" altLang="en-US" sz="1200">
              <a:solidFill>
                <a:schemeClr val="tx1">
                  <a:lumMod val="75000"/>
                  <a:lumOff val="25000"/>
                </a:schemeClr>
              </a:solidFill>
            </a:endParaRPr>
          </a:p>
        </p:txBody>
      </p:sp>
      <p:sp>
        <p:nvSpPr>
          <p:cNvPr id="20" name="文本框 19"/>
          <p:cNvSpPr txBox="1"/>
          <p:nvPr/>
        </p:nvSpPr>
        <p:spPr>
          <a:xfrm>
            <a:off x="5967363" y="3981399"/>
            <a:ext cx="269626" cy="276999"/>
          </a:xfrm>
          <a:prstGeom prst="rect">
            <a:avLst/>
          </a:prstGeom>
          <a:noFill/>
        </p:spPr>
        <p:txBody>
          <a:bodyPr wrap="none" rtlCol="0">
            <a:spAutoFit/>
          </a:bodyPr>
          <a:lstStyle/>
          <a:p>
            <a:pPr algn="ctr"/>
            <a:r>
              <a:rPr lang="en-US" altLang="zh-CN" sz="1200">
                <a:solidFill>
                  <a:schemeClr val="tx1">
                    <a:lumMod val="75000"/>
                    <a:lumOff val="25000"/>
                  </a:schemeClr>
                </a:solidFill>
              </a:rPr>
              <a:t>5</a:t>
            </a:r>
            <a:endParaRPr lang="zh-CN" altLang="en-US" sz="1200">
              <a:solidFill>
                <a:schemeClr val="tx1">
                  <a:lumMod val="75000"/>
                  <a:lumOff val="25000"/>
                </a:schemeClr>
              </a:solidFill>
            </a:endParaRPr>
          </a:p>
        </p:txBody>
      </p:sp>
      <p:sp>
        <p:nvSpPr>
          <p:cNvPr id="21" name="文本框 20"/>
          <p:cNvSpPr txBox="1"/>
          <p:nvPr/>
        </p:nvSpPr>
        <p:spPr>
          <a:xfrm>
            <a:off x="7957139" y="3981399"/>
            <a:ext cx="482824" cy="276999"/>
          </a:xfrm>
          <a:prstGeom prst="rect">
            <a:avLst/>
          </a:prstGeom>
          <a:noFill/>
        </p:spPr>
        <p:txBody>
          <a:bodyPr wrap="none" rtlCol="0">
            <a:spAutoFit/>
          </a:bodyPr>
          <a:lstStyle/>
          <a:p>
            <a:pPr algn="ctr"/>
            <a:r>
              <a:rPr lang="en-US" altLang="zh-CN" sz="1200">
                <a:solidFill>
                  <a:schemeClr val="tx1">
                    <a:lumMod val="75000"/>
                    <a:lumOff val="25000"/>
                  </a:schemeClr>
                </a:solidFill>
              </a:rPr>
              <a:t>15.2</a:t>
            </a:r>
            <a:endParaRPr lang="zh-CN" altLang="en-US" sz="1200">
              <a:solidFill>
                <a:schemeClr val="tx1">
                  <a:lumMod val="75000"/>
                  <a:lumOff val="25000"/>
                </a:schemeClr>
              </a:solidFill>
            </a:endParaRPr>
          </a:p>
        </p:txBody>
      </p:sp>
      <p:sp>
        <p:nvSpPr>
          <p:cNvPr id="22" name="文本框 21"/>
          <p:cNvSpPr txBox="1"/>
          <p:nvPr/>
        </p:nvSpPr>
        <p:spPr>
          <a:xfrm>
            <a:off x="10118745" y="3981399"/>
            <a:ext cx="354584" cy="276999"/>
          </a:xfrm>
          <a:prstGeom prst="rect">
            <a:avLst/>
          </a:prstGeom>
          <a:noFill/>
        </p:spPr>
        <p:txBody>
          <a:bodyPr wrap="none" rtlCol="0">
            <a:spAutoFit/>
          </a:bodyPr>
          <a:lstStyle/>
          <a:p>
            <a:pPr algn="ctr"/>
            <a:r>
              <a:rPr lang="en-US" altLang="zh-CN" sz="1200">
                <a:solidFill>
                  <a:schemeClr val="tx1">
                    <a:lumMod val="75000"/>
                    <a:lumOff val="25000"/>
                  </a:schemeClr>
                </a:solidFill>
              </a:rPr>
              <a:t>13</a:t>
            </a:r>
            <a:endParaRPr lang="zh-CN" altLang="en-US" sz="1200">
              <a:solidFill>
                <a:schemeClr val="tx1">
                  <a:lumMod val="75000"/>
                  <a:lumOff val="25000"/>
                </a:schemeClr>
              </a:solidFill>
            </a:endParaRPr>
          </a:p>
        </p:txBody>
      </p:sp>
      <p:sp>
        <p:nvSpPr>
          <p:cNvPr id="23" name="文本框 22"/>
          <p:cNvSpPr txBox="1"/>
          <p:nvPr/>
        </p:nvSpPr>
        <p:spPr>
          <a:xfrm>
            <a:off x="3522105"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4" name="文本框 23"/>
          <p:cNvSpPr txBox="1"/>
          <p:nvPr/>
        </p:nvSpPr>
        <p:spPr>
          <a:xfrm>
            <a:off x="5632284"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5" name="文本框 24"/>
          <p:cNvSpPr txBox="1"/>
          <p:nvPr/>
        </p:nvSpPr>
        <p:spPr>
          <a:xfrm>
            <a:off x="7742463"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6" name="文本框 25"/>
          <p:cNvSpPr txBox="1"/>
          <p:nvPr/>
        </p:nvSpPr>
        <p:spPr>
          <a:xfrm>
            <a:off x="9821765" y="5008358"/>
            <a:ext cx="919804" cy="307777"/>
          </a:xfrm>
          <a:prstGeom prst="rect">
            <a:avLst/>
          </a:prstGeom>
          <a:noFill/>
        </p:spPr>
        <p:txBody>
          <a:bodyPr wrap="none" rtlCol="0">
            <a:spAutoFit/>
          </a:bodyPr>
          <a:lstStyle/>
          <a:p>
            <a:pPr algn="ctr"/>
            <a:r>
              <a:rPr lang="en-US" altLang="zh-CN" sz="1400">
                <a:solidFill>
                  <a:schemeClr val="tx1">
                    <a:lumMod val="75000"/>
                    <a:lumOff val="25000"/>
                  </a:schemeClr>
                </a:solidFill>
              </a:rPr>
              <a:t>Text here</a:t>
            </a:r>
            <a:endParaRPr lang="en-US" altLang="zh-CN" sz="1400">
              <a:solidFill>
                <a:schemeClr val="tx1">
                  <a:lumMod val="75000"/>
                  <a:lumOff val="25000"/>
                </a:schemeClr>
              </a:solidFill>
            </a:endParaRPr>
          </a:p>
        </p:txBody>
      </p:sp>
      <p:sp>
        <p:nvSpPr>
          <p:cNvPr id="27" name="矩形 26"/>
          <p:cNvSpPr/>
          <p:nvPr/>
        </p:nvSpPr>
        <p:spPr>
          <a:xfrm>
            <a:off x="5644984" y="5690840"/>
            <a:ext cx="919804" cy="347103"/>
          </a:xfrm>
          <a:prstGeom prst="rect">
            <a:avLst/>
          </a:prstGeom>
          <a:gradFill flip="none" rotWithShape="1">
            <a:gsLst>
              <a:gs pos="0">
                <a:schemeClr val="accent1">
                  <a:lumMod val="70000"/>
                  <a:lumOff val="30000"/>
                </a:schemeClr>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a:ea typeface="微软雅黑" panose="020b0503020204020204" charset="-122"/>
            </a:endParaRPr>
          </a:p>
        </p:txBody>
      </p:sp>
      <p:sp>
        <p:nvSpPr>
          <p:cNvPr id="28" name="文本框 27"/>
          <p:cNvSpPr txBox="1"/>
          <p:nvPr/>
        </p:nvSpPr>
        <p:spPr>
          <a:xfrm>
            <a:off x="5858416" y="5716240"/>
            <a:ext cx="492443" cy="276999"/>
          </a:xfrm>
          <a:prstGeom prst="rect">
            <a:avLst/>
          </a:prstGeom>
          <a:noFill/>
        </p:spPr>
        <p:txBody>
          <a:bodyPr wrap="none" rtlCol="0">
            <a:spAutoFit/>
          </a:bodyPr>
          <a:lstStyle/>
          <a:p>
            <a:pPr algn="ctr"/>
            <a:r>
              <a:rPr lang="en-US" altLang="zh-CN" sz="1200">
                <a:solidFill>
                  <a:schemeClr val="bg1"/>
                </a:solidFill>
              </a:rPr>
              <a:t>Best</a:t>
            </a:r>
            <a:endParaRPr lang="zh-CN" altLang="en-US" sz="1200">
              <a:solidFill>
                <a:schemeClr val="bg1"/>
              </a:solidFill>
            </a:endParaRPr>
          </a:p>
        </p:txBody>
      </p:sp>
      <p:grpSp>
        <p:nvGrpSpPr>
          <p:cNvPr id="29" name="组合 28"/>
          <p:cNvGrpSpPr/>
          <p:nvPr/>
        </p:nvGrpSpPr>
        <p:grpSpPr>
          <a:xfrm>
            <a:off x="3715748" y="1674650"/>
            <a:ext cx="425064" cy="347364"/>
            <a:chOff x="-3744807" y="2527995"/>
            <a:chExt cx="3543301" cy="2895601"/>
          </a:xfrm>
          <a:solidFill>
            <a:schemeClr val="accent1"/>
          </a:solidFill>
        </p:grpSpPr>
        <p:sp>
          <p:nvSpPr>
            <p:cNvPr id="30" name="任意多边形: 形状 29"/>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形状 34"/>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形状 35"/>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形状 37"/>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5879915" y="1684220"/>
            <a:ext cx="452512" cy="369848"/>
            <a:chOff x="-14080795" y="-5582878"/>
            <a:chExt cx="6579843" cy="5377843"/>
          </a:xfrm>
          <a:solidFill>
            <a:schemeClr val="accent1"/>
          </a:solidFill>
        </p:grpSpPr>
        <p:sp>
          <p:nvSpPr>
            <p:cNvPr id="40" name="任意多边形: 形状 39"/>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形状 42"/>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形状 43"/>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形状 44"/>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8048034" y="1592403"/>
            <a:ext cx="485180" cy="485180"/>
            <a:chOff x="-2157995" y="740122"/>
            <a:chExt cx="2654301" cy="2654301"/>
          </a:xfrm>
        </p:grpSpPr>
        <p:sp>
          <p:nvSpPr>
            <p:cNvPr id="54" name="任意多边形: 形状 53"/>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形状 54"/>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10126304" y="1635668"/>
            <a:ext cx="416632" cy="441915"/>
            <a:chOff x="-8405943" y="-12023635"/>
            <a:chExt cx="11156951" cy="11833966"/>
          </a:xfrm>
          <a:solidFill>
            <a:schemeClr val="accent1"/>
          </a:solidFill>
        </p:grpSpPr>
        <p:sp>
          <p:nvSpPr>
            <p:cNvPr id="57" name="任意多边形: 形状 56"/>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形状 57"/>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形状 58"/>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形状 62"/>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形状 63"/>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形状 64"/>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4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9" name="组合 48"/>
          <p:cNvGrpSpPr/>
          <p:nvPr/>
        </p:nvGrpSpPr>
        <p:grpSpPr>
          <a:xfrm rot="16200000">
            <a:off x="844147" y="888765"/>
            <a:ext cx="781860" cy="1079501"/>
            <a:chOff x="106952" y="2412318"/>
            <a:chExt cx="781860" cy="1115565"/>
          </a:xfrm>
        </p:grpSpPr>
        <p:sp>
          <p:nvSpPr>
            <p:cNvPr id="24" name="椭圆 23"/>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对角圆角 4"/>
          <p:cNvSpPr/>
          <p:nvPr/>
        </p:nvSpPr>
        <p:spPr>
          <a:xfrm flipH="1">
            <a:off x="1056950" y="1237595"/>
            <a:ext cx="11135048" cy="4684304"/>
          </a:xfrm>
          <a:prstGeom prst="round2DiagRect">
            <a:avLst>
              <a:gd name="adj1" fmla="val 13759"/>
              <a:gd name="adj2" fmla="val 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21" name="Freeform 591"/>
          <p:cNvSpPr/>
          <p:nvPr/>
        </p:nvSpPr>
        <p:spPr bwMode="auto">
          <a:xfrm>
            <a:off x="9396936" y="122259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3" name="文本框 2"/>
          <p:cNvSpPr txBox="1"/>
          <p:nvPr/>
        </p:nvSpPr>
        <p:spPr>
          <a:xfrm>
            <a:off x="5223903" y="437688"/>
            <a:ext cx="1744195"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a:t>Content</a:t>
            </a:r>
            <a:endParaRPr lang="zh-CN" altLang="en-US" sz="3200"/>
          </a:p>
        </p:txBody>
      </p:sp>
      <p:sp>
        <p:nvSpPr>
          <p:cNvPr id="6" name="矩形: 对角圆角 5"/>
          <p:cNvSpPr/>
          <p:nvPr/>
        </p:nvSpPr>
        <p:spPr>
          <a:xfrm rot="5400000">
            <a:off x="7557376" y="2774456"/>
            <a:ext cx="3982437" cy="2857501"/>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795064"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1</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8" name="矩形 7"/>
          <p:cNvSpPr/>
          <p:nvPr/>
        </p:nvSpPr>
        <p:spPr>
          <a:xfrm>
            <a:off x="2598697" y="3043625"/>
            <a:ext cx="1005403" cy="338554"/>
          </a:xfrm>
          <a:prstGeom prst="rect">
            <a:avLst/>
          </a:prstGeom>
        </p:spPr>
        <p:txBody>
          <a:bodyPr wrap="none">
            <a:spAutoFit/>
          </a:bodyPr>
          <a:lstStyle/>
          <a:p>
            <a:r>
              <a:rPr lang="zh-CN" altLang="en-US" sz="1600">
                <a:solidFill>
                  <a:schemeClr val="bg1"/>
                </a:solidFill>
              </a:rPr>
              <a:t>业绩展示</a:t>
            </a:r>
            <a:endParaRPr lang="zh-CN" altLang="en-US" sz="1600">
              <a:solidFill>
                <a:schemeClr val="bg1"/>
              </a:solidFill>
            </a:endParaRPr>
          </a:p>
        </p:txBody>
      </p:sp>
      <p:sp>
        <p:nvSpPr>
          <p:cNvPr id="9" name="矩形: 圆角 8"/>
          <p:cNvSpPr/>
          <p:nvPr/>
        </p:nvSpPr>
        <p:spPr>
          <a:xfrm>
            <a:off x="2326121"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918044"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
        <p:nvSpPr>
          <p:cNvPr id="11" name="文本框 10"/>
          <p:cNvSpPr txBox="1"/>
          <p:nvPr/>
        </p:nvSpPr>
        <p:spPr>
          <a:xfrm>
            <a:off x="6118760" y="1883142"/>
            <a:ext cx="612668" cy="1015663"/>
          </a:xfrm>
          <a:prstGeom prst="rect">
            <a:avLst/>
          </a:prstGeom>
          <a:noFill/>
        </p:spPr>
        <p:txBody>
          <a:bodyPr wrap="none" rtlCol="0">
            <a:spAutoFit/>
          </a:bodyPr>
          <a:lstStyle/>
          <a:p>
            <a:r>
              <a:rPr lang="en-US" altLang="zh-CN" sz="6000">
                <a:gradFill>
                  <a:gsLst>
                    <a:gs pos="56000">
                      <a:schemeClr val="accent1">
                        <a:lumMod val="20000"/>
                        <a:lumOff val="80000"/>
                      </a:schemeClr>
                    </a:gs>
                    <a:gs pos="100000">
                      <a:schemeClr val="accent1"/>
                    </a:gs>
                  </a:gsLst>
                  <a:path path="circle">
                    <a:fillToRect r="100000" b="100000"/>
                  </a:path>
                </a:gradFill>
              </a:rPr>
              <a:t>2</a:t>
            </a:r>
            <a:endParaRPr lang="zh-CN" altLang="en-US" sz="6000">
              <a:gradFill>
                <a:gsLst>
                  <a:gs pos="56000">
                    <a:schemeClr val="accent1">
                      <a:lumMod val="20000"/>
                      <a:lumOff val="80000"/>
                    </a:schemeClr>
                  </a:gs>
                  <a:gs pos="100000">
                    <a:schemeClr val="accent1"/>
                  </a:gs>
                </a:gsLst>
                <a:path path="circle">
                  <a:fillToRect r="100000" b="100000"/>
                </a:path>
              </a:gradFill>
            </a:endParaRPr>
          </a:p>
        </p:txBody>
      </p:sp>
      <p:sp>
        <p:nvSpPr>
          <p:cNvPr id="12" name="矩形 11"/>
          <p:cNvSpPr/>
          <p:nvPr/>
        </p:nvSpPr>
        <p:spPr>
          <a:xfrm>
            <a:off x="5922393" y="3043625"/>
            <a:ext cx="1005403" cy="338554"/>
          </a:xfrm>
          <a:prstGeom prst="rect">
            <a:avLst/>
          </a:prstGeom>
        </p:spPr>
        <p:txBody>
          <a:bodyPr wrap="none">
            <a:spAutoFit/>
          </a:bodyPr>
          <a:lstStyle/>
          <a:p>
            <a:r>
              <a:rPr lang="zh-CN" altLang="en-US" sz="1600">
                <a:solidFill>
                  <a:schemeClr val="bg1"/>
                </a:solidFill>
              </a:rPr>
              <a:t>问题分析</a:t>
            </a:r>
            <a:endParaRPr lang="zh-CN" altLang="en-US" sz="1600">
              <a:solidFill>
                <a:schemeClr val="bg1"/>
              </a:solidFill>
            </a:endParaRPr>
          </a:p>
        </p:txBody>
      </p:sp>
      <p:sp>
        <p:nvSpPr>
          <p:cNvPr id="13" name="矩形: 圆角 12"/>
          <p:cNvSpPr/>
          <p:nvPr/>
        </p:nvSpPr>
        <p:spPr>
          <a:xfrm>
            <a:off x="5649817" y="2994712"/>
            <a:ext cx="1550554" cy="436381"/>
          </a:xfrm>
          <a:prstGeom prst="roundRect">
            <a:avLst>
              <a:gd name="adj" fmla="val 50000"/>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195982" y="2598776"/>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8330725" y="4530074"/>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8724288" y="3809748"/>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矩形 15"/>
          <p:cNvSpPr/>
          <p:nvPr/>
        </p:nvSpPr>
        <p:spPr>
          <a:xfrm>
            <a:off x="8996864" y="3858662"/>
            <a:ext cx="1005403" cy="338554"/>
          </a:xfrm>
          <a:prstGeom prst="rect">
            <a:avLst/>
          </a:prstGeom>
        </p:spPr>
        <p:txBody>
          <a:bodyPr wrap="none">
            <a:spAutoFit/>
          </a:bodyPr>
          <a:lstStyle/>
          <a:p>
            <a:r>
              <a:rPr lang="zh-CN" altLang="en-US" sz="1600" b="1">
                <a:solidFill>
                  <a:schemeClr val="bg1"/>
                </a:solidFill>
              </a:rPr>
              <a:t>阶段计划</a:t>
            </a:r>
            <a:endParaRPr lang="zh-CN" altLang="en-US" sz="1600" b="1">
              <a:solidFill>
                <a:schemeClr val="bg1"/>
              </a:solidFill>
            </a:endParaRPr>
          </a:p>
        </p:txBody>
      </p:sp>
      <p:sp>
        <p:nvSpPr>
          <p:cNvPr id="19" name="任意多边形: 形状 18"/>
          <p:cNvSpPr/>
          <p:nvPr/>
        </p:nvSpPr>
        <p:spPr>
          <a:xfrm flipH="1" flipV="1">
            <a:off x="933786" y="5183294"/>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矩形 49"/>
          <p:cNvSpPr/>
          <p:nvPr/>
        </p:nvSpPr>
        <p:spPr>
          <a:xfrm>
            <a:off x="5241740" y="3614439"/>
            <a:ext cx="2366708" cy="889154"/>
          </a:xfrm>
          <a:prstGeom prst="rect">
            <a:avLst/>
          </a:prstGeom>
        </p:spPr>
        <p:txBody>
          <a:bodyPr wrap="square">
            <a:spAutoFit/>
          </a:bodyPr>
          <a:lstStyle/>
          <a:p>
            <a:pPr algn="ctr">
              <a:lnSpc>
                <a:spcPct val="150000"/>
              </a:lnSpc>
            </a:pPr>
            <a:r>
              <a:rPr lang="en-US" altLang="zh-CN" sz="1200">
                <a:solidFill>
                  <a:schemeClr val="bg1">
                    <a:alpha val="50000"/>
                  </a:schemeClr>
                </a:solidFill>
              </a:rPr>
              <a:t>Enter your text here. Enter your text here. Enter your text here. Enter your text here.</a:t>
            </a:r>
            <a:endParaRPr lang="en-US" altLang="zh-CN" sz="1200">
              <a:solidFill>
                <a:schemeClr val="bg1">
                  <a:alpha val="50000"/>
                </a:schemeClr>
              </a:solidFill>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 name="组合 4"/>
          <p:cNvGrpSpPr/>
          <p:nvPr/>
        </p:nvGrpSpPr>
        <p:grpSpPr>
          <a:xfrm>
            <a:off x="4690855" y="2125882"/>
            <a:ext cx="425064" cy="347364"/>
            <a:chOff x="-3744807" y="2527995"/>
            <a:chExt cx="3543301" cy="2895601"/>
          </a:xfrm>
          <a:solidFill>
            <a:schemeClr val="accent1"/>
          </a:solidFill>
        </p:grpSpPr>
        <p:sp>
          <p:nvSpPr>
            <p:cNvPr id="6" name="任意多边形: 形状 5"/>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形状 6"/>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8226130" y="2098113"/>
            <a:ext cx="452512" cy="369848"/>
            <a:chOff x="-14080795" y="-5582878"/>
            <a:chExt cx="6579843" cy="5377843"/>
          </a:xfrm>
          <a:solidFill>
            <a:schemeClr val="accent1"/>
          </a:solidFill>
        </p:grpSpPr>
        <p:sp>
          <p:nvSpPr>
            <p:cNvPr id="16" name="任意多边形: 形状 15"/>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对角圆角 31"/>
          <p:cNvSpPr/>
          <p:nvPr/>
        </p:nvSpPr>
        <p:spPr>
          <a:xfrm flipH="1">
            <a:off x="-486013" y="1189419"/>
            <a:ext cx="3218359" cy="4684304"/>
          </a:xfrm>
          <a:prstGeom prst="round2DiagRect">
            <a:avLst>
              <a:gd name="adj1" fmla="val 1375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pSp>
        <p:nvGrpSpPr>
          <p:cNvPr id="60" name="组合 59"/>
          <p:cNvGrpSpPr/>
          <p:nvPr/>
        </p:nvGrpSpPr>
        <p:grpSpPr>
          <a:xfrm>
            <a:off x="-435213" y="1645752"/>
            <a:ext cx="965232" cy="647202"/>
            <a:chOff x="-435213" y="1645752"/>
            <a:chExt cx="965232" cy="647202"/>
          </a:xfrm>
        </p:grpSpPr>
        <p:sp>
          <p:nvSpPr>
            <p:cNvPr id="36" name="椭圆 35"/>
            <p:cNvSpPr/>
            <p:nvPr/>
          </p:nvSpPr>
          <p:spPr>
            <a:xfrm rot="16200000">
              <a:off x="-435213"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200000">
              <a:off x="-435213"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200000">
              <a:off x="-435213"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6200000">
              <a:off x="-255008"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200000">
              <a:off x="-255008"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200000">
              <a:off x="-255008"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16200000">
              <a:off x="-74805"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16200000">
              <a:off x="-74805"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200000">
              <a:off x="-74805"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200000">
              <a:off x="105399"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200000">
              <a:off x="105399"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200000">
              <a:off x="105399"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16200000">
              <a:off x="285604"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16200000">
              <a:off x="285604"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6200000">
              <a:off x="285604"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16200000">
              <a:off x="465807" y="222874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6200000">
              <a:off x="465807" y="1937247"/>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16200000">
              <a:off x="465807" y="1645752"/>
              <a:ext cx="64212" cy="6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任意多边形: 形状 64"/>
          <p:cNvSpPr/>
          <p:nvPr/>
        </p:nvSpPr>
        <p:spPr>
          <a:xfrm flipV="1">
            <a:off x="555973" y="5173922"/>
            <a:ext cx="1196854" cy="820288"/>
          </a:xfrm>
          <a:custGeom>
            <a:gdLst>
              <a:gd name="connsiteX0" fmla="*/ 1374405 w 3010990"/>
              <a:gd name="connsiteY0" fmla="*/ 2063642 h 2063642"/>
              <a:gd name="connsiteX1" fmla="*/ 478120 w 3010990"/>
              <a:gd name="connsiteY1" fmla="*/ 1219777 h 2063642"/>
              <a:gd name="connsiteX2" fmla="*/ 396396 w 3010990"/>
              <a:gd name="connsiteY2" fmla="*/ 1219777 h 2063642"/>
              <a:gd name="connsiteX3" fmla="*/ 115 w 3010990"/>
              <a:gd name="connsiteY3" fmla="*/ 665483 h 2063642"/>
              <a:gd name="connsiteX4" fmla="*/ 424756 w 3010990"/>
              <a:gd name="connsiteY4" fmla="*/ 94797 h 2063642"/>
              <a:gd name="connsiteX5" fmla="*/ 479146 w 3010990"/>
              <a:gd name="connsiteY5" fmla="*/ 0 h 2063642"/>
              <a:gd name="connsiteX6" fmla="*/ 1460403 w 3010990"/>
              <a:gd name="connsiteY6" fmla="*/ 92620 h 2063642"/>
              <a:gd name="connsiteX7" fmla="*/ 3008927 w 3010990"/>
              <a:gd name="connsiteY7" fmla="*/ 1490031 h 2063642"/>
              <a:gd name="connsiteX8" fmla="*/ 3010990 w 3010990"/>
              <a:gd name="connsiteY8" fmla="*/ 1530879 h 2063642"/>
              <a:gd name="connsiteX9" fmla="*/ 2978254 w 3010990"/>
              <a:gd name="connsiteY9" fmla="*/ 1547107 h 2063642"/>
              <a:gd name="connsiteX10" fmla="*/ 2727095 w 3010990"/>
              <a:gd name="connsiteY10" fmla="*/ 1592987 h 2063642"/>
              <a:gd name="connsiteX11" fmla="*/ 2254614 w 3010990"/>
              <a:gd name="connsiteY11" fmla="*/ 1398277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10990" h="2063642">
                <a:moveTo>
                  <a:pt x="1374405" y="2063642"/>
                </a:moveTo>
                <a:cubicBezTo>
                  <a:pt x="901924" y="2063642"/>
                  <a:pt x="494197" y="1690432"/>
                  <a:pt x="478120" y="1219777"/>
                </a:cubicBezTo>
                <a:lnTo>
                  <a:pt x="396396" y="1219777"/>
                </a:lnTo>
                <a:cubicBezTo>
                  <a:pt x="135593" y="1219777"/>
                  <a:pt x="-4612" y="852980"/>
                  <a:pt x="115" y="665483"/>
                </a:cubicBezTo>
                <a:cubicBezTo>
                  <a:pt x="4842" y="477986"/>
                  <a:pt x="180477" y="111008"/>
                  <a:pt x="424756" y="94797"/>
                </a:cubicBezTo>
                <a:cubicBezTo>
                  <a:pt x="454677" y="72327"/>
                  <a:pt x="436756" y="56494"/>
                  <a:pt x="479146" y="0"/>
                </a:cubicBezTo>
                <a:lnTo>
                  <a:pt x="1460403" y="92620"/>
                </a:lnTo>
                <a:cubicBezTo>
                  <a:pt x="2266338" y="92620"/>
                  <a:pt x="2929215" y="705126"/>
                  <a:pt x="3008927" y="1490031"/>
                </a:cubicBezTo>
                <a:lnTo>
                  <a:pt x="3010990" y="1530879"/>
                </a:lnTo>
                <a:lnTo>
                  <a:pt x="2978254" y="1547107"/>
                </a:lnTo>
                <a:cubicBezTo>
                  <a:pt x="2901317" y="1576765"/>
                  <a:pt x="2816746" y="1592987"/>
                  <a:pt x="2727095" y="1592987"/>
                </a:cubicBezTo>
                <a:cubicBezTo>
                  <a:pt x="2548017" y="1592987"/>
                  <a:pt x="2385015" y="1528144"/>
                  <a:pt x="2254614" y="1398277"/>
                </a:cubicBezTo>
                <a:cubicBezTo>
                  <a:pt x="2156813" y="1787697"/>
                  <a:pt x="1798209" y="2063642"/>
                  <a:pt x="1374405" y="2063642"/>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矩形: 圆角 32"/>
          <p:cNvSpPr/>
          <p:nvPr/>
        </p:nvSpPr>
        <p:spPr>
          <a:xfrm>
            <a:off x="1159119" y="1536254"/>
            <a:ext cx="2597387" cy="4540592"/>
          </a:xfrm>
          <a:prstGeom prst="roundRect">
            <a:avLst>
              <a:gd name="adj" fmla="val 6835"/>
            </a:avLst>
          </a:prstGeom>
          <a:solidFill>
            <a:schemeClr val="bg1"/>
          </a:solidFill>
          <a:ln>
            <a:noFill/>
          </a:ln>
          <a:effectLst>
            <a:outerShdw blurRad="254000" dist="190500" dir="270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994948" y="2242427"/>
            <a:ext cx="925728" cy="981904"/>
            <a:chOff x="-8405943" y="-12023635"/>
            <a:chExt cx="11156951" cy="11833966"/>
          </a:xfrm>
          <a:solidFill>
            <a:schemeClr val="accent1"/>
          </a:solidFill>
        </p:grpSpPr>
        <p:sp>
          <p:nvSpPr>
            <p:cNvPr id="23" name="任意多边形: 形状 22"/>
            <p:cNvSpPr/>
            <p:nvPr/>
          </p:nvSpPr>
          <p:spPr>
            <a:xfrm>
              <a:off x="-3614652" y="-12023635"/>
              <a:ext cx="1600439" cy="1491959"/>
            </a:xfrm>
            <a:custGeom>
              <a:rect l="0" t="0" r="0" b="0"/>
              <a:pathLst>
                <a:path w="1600439" h="1491959">
                  <a:moveTo>
                    <a:pt x="536359" y="21484"/>
                  </a:moveTo>
                  <a:cubicBezTo>
                    <a:pt x="454577" y="47889"/>
                    <a:pt x="365535" y="102089"/>
                    <a:pt x="239641" y="202094"/>
                  </a:cubicBezTo>
                  <a:cubicBezTo>
                    <a:pt x="166922" y="259860"/>
                    <a:pt x="141787" y="289455"/>
                    <a:pt x="112469" y="351834"/>
                  </a:cubicBezTo>
                  <a:cubicBezTo>
                    <a:pt x="92372" y="394594"/>
                    <a:pt x="58845" y="465250"/>
                    <a:pt x="37964" y="508847"/>
                  </a:cubicBezTo>
                  <a:cubicBezTo>
                    <a:pt x="2917" y="582025"/>
                    <a:pt x="0" y="598848"/>
                    <a:pt x="0" y="727815"/>
                  </a:cubicBezTo>
                  <a:cubicBezTo>
                    <a:pt x="0" y="853949"/>
                    <a:pt x="3686" y="876446"/>
                    <a:pt x="37964" y="959483"/>
                  </a:cubicBezTo>
                  <a:cubicBezTo>
                    <a:pt x="99142" y="1107685"/>
                    <a:pt x="143628" y="1176148"/>
                    <a:pt x="234324" y="1261675"/>
                  </a:cubicBezTo>
                  <a:cubicBezTo>
                    <a:pt x="369959" y="1389581"/>
                    <a:pt x="630282" y="1491958"/>
                    <a:pt x="781664" y="1476927"/>
                  </a:cubicBezTo>
                  <a:cubicBezTo>
                    <a:pt x="1031515" y="1452120"/>
                    <a:pt x="1155820" y="1404785"/>
                    <a:pt x="1284866" y="1285311"/>
                  </a:cubicBezTo>
                  <a:cubicBezTo>
                    <a:pt x="1543714" y="1045663"/>
                    <a:pt x="1600438" y="704030"/>
                    <a:pt x="1434365" y="384915"/>
                  </a:cubicBezTo>
                  <a:cubicBezTo>
                    <a:pt x="1383102" y="286413"/>
                    <a:pt x="1227230" y="130890"/>
                    <a:pt x="1126909" y="78148"/>
                  </a:cubicBezTo>
                  <a:cubicBezTo>
                    <a:pt x="1026593" y="25409"/>
                    <a:pt x="957903" y="11417"/>
                    <a:pt x="765829" y="4598"/>
                  </a:cubicBezTo>
                  <a:cubicBezTo>
                    <a:pt x="636325" y="0"/>
                    <a:pt x="593030" y="3186"/>
                    <a:pt x="536359" y="2148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p:nvSpPr>
          <p:spPr>
            <a:xfrm>
              <a:off x="-258893" y="-10942267"/>
              <a:ext cx="1907114" cy="1882334"/>
            </a:xfrm>
            <a:custGeom>
              <a:rect l="0" t="0" r="0" b="0"/>
              <a:pathLst>
                <a:path w="1907114" h="1882334">
                  <a:moveTo>
                    <a:pt x="812800" y="20665"/>
                  </a:moveTo>
                  <a:cubicBezTo>
                    <a:pt x="767397" y="25749"/>
                    <a:pt x="698818" y="39467"/>
                    <a:pt x="660400" y="51150"/>
                  </a:cubicBezTo>
                  <a:cubicBezTo>
                    <a:pt x="437151" y="119041"/>
                    <a:pt x="112721" y="412428"/>
                    <a:pt x="59403" y="594643"/>
                  </a:cubicBezTo>
                  <a:cubicBezTo>
                    <a:pt x="9054" y="766708"/>
                    <a:pt x="0" y="819728"/>
                    <a:pt x="0" y="942484"/>
                  </a:cubicBezTo>
                  <a:cubicBezTo>
                    <a:pt x="0" y="1221638"/>
                    <a:pt x="72295" y="1401907"/>
                    <a:pt x="259931" y="1590629"/>
                  </a:cubicBezTo>
                  <a:cubicBezTo>
                    <a:pt x="357073" y="1688332"/>
                    <a:pt x="393136" y="1715077"/>
                    <a:pt x="495300" y="1765179"/>
                  </a:cubicBezTo>
                  <a:cubicBezTo>
                    <a:pt x="641515" y="1836885"/>
                    <a:pt x="732206" y="1861697"/>
                    <a:pt x="882650" y="1871156"/>
                  </a:cubicBezTo>
                  <a:cubicBezTo>
                    <a:pt x="1060431" y="1882333"/>
                    <a:pt x="1213067" y="1858595"/>
                    <a:pt x="1316968" y="1803612"/>
                  </a:cubicBezTo>
                  <a:cubicBezTo>
                    <a:pt x="1501435" y="1705994"/>
                    <a:pt x="1645769" y="1595449"/>
                    <a:pt x="1697837" y="1511905"/>
                  </a:cubicBezTo>
                  <a:cubicBezTo>
                    <a:pt x="1719109" y="1477773"/>
                    <a:pt x="1754894" y="1424508"/>
                    <a:pt x="1777358" y="1393538"/>
                  </a:cubicBezTo>
                  <a:cubicBezTo>
                    <a:pt x="1799823" y="1362568"/>
                    <a:pt x="1826001" y="1305418"/>
                    <a:pt x="1835532" y="1266538"/>
                  </a:cubicBezTo>
                  <a:cubicBezTo>
                    <a:pt x="1845063" y="1227658"/>
                    <a:pt x="1865355" y="1150343"/>
                    <a:pt x="1880626" y="1094728"/>
                  </a:cubicBezTo>
                  <a:cubicBezTo>
                    <a:pt x="1905936" y="1002552"/>
                    <a:pt x="1907113" y="984017"/>
                    <a:pt x="1893927" y="885178"/>
                  </a:cubicBezTo>
                  <a:cubicBezTo>
                    <a:pt x="1862635" y="650614"/>
                    <a:pt x="1824129" y="546602"/>
                    <a:pt x="1717506" y="408631"/>
                  </a:cubicBezTo>
                  <a:cubicBezTo>
                    <a:pt x="1608007" y="266937"/>
                    <a:pt x="1511123" y="189698"/>
                    <a:pt x="1336116" y="104570"/>
                  </a:cubicBezTo>
                  <a:cubicBezTo>
                    <a:pt x="1182004" y="29607"/>
                    <a:pt x="997345" y="0"/>
                    <a:pt x="812800" y="2066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6997398" y="-10575749"/>
              <a:ext cx="1560430" cy="1526765"/>
            </a:xfrm>
            <a:custGeom>
              <a:rect l="0" t="0" r="0" b="0"/>
              <a:pathLst>
                <a:path w="1560430" h="1526765">
                  <a:moveTo>
                    <a:pt x="604406" y="21901"/>
                  </a:moveTo>
                  <a:cubicBezTo>
                    <a:pt x="433373" y="78355"/>
                    <a:pt x="333921" y="150404"/>
                    <a:pt x="216636" y="302825"/>
                  </a:cubicBezTo>
                  <a:cubicBezTo>
                    <a:pt x="57532" y="509593"/>
                    <a:pt x="0" y="794204"/>
                    <a:pt x="77546" y="990908"/>
                  </a:cubicBezTo>
                  <a:cubicBezTo>
                    <a:pt x="194831" y="1288416"/>
                    <a:pt x="458142" y="1491371"/>
                    <a:pt x="759939" y="1516883"/>
                  </a:cubicBezTo>
                  <a:cubicBezTo>
                    <a:pt x="876838" y="1526764"/>
                    <a:pt x="973757" y="1503473"/>
                    <a:pt x="1125106" y="1429127"/>
                  </a:cubicBezTo>
                  <a:cubicBezTo>
                    <a:pt x="1333767" y="1326628"/>
                    <a:pt x="1506548" y="1106367"/>
                    <a:pt x="1545799" y="892829"/>
                  </a:cubicBezTo>
                  <a:cubicBezTo>
                    <a:pt x="1560429" y="813234"/>
                    <a:pt x="1553858" y="652629"/>
                    <a:pt x="1532118" y="558470"/>
                  </a:cubicBezTo>
                  <a:cubicBezTo>
                    <a:pt x="1481079" y="337412"/>
                    <a:pt x="1218991" y="71549"/>
                    <a:pt x="1005326" y="24090"/>
                  </a:cubicBezTo>
                  <a:cubicBezTo>
                    <a:pt x="970879" y="16439"/>
                    <a:pt x="882297" y="7629"/>
                    <a:pt x="808476" y="4512"/>
                  </a:cubicBezTo>
                  <a:cubicBezTo>
                    <a:pt x="701618" y="0"/>
                    <a:pt x="660017" y="3545"/>
                    <a:pt x="604406" y="219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4722529" y="-7609786"/>
              <a:ext cx="3733254" cy="3728013"/>
            </a:xfrm>
            <a:custGeom>
              <a:rect l="0" t="0" r="0" b="0"/>
              <a:pathLst>
                <a:path w="3733254" h="3728012">
                  <a:moveTo>
                    <a:pt x="1618836" y="22573"/>
                  </a:moveTo>
                  <a:cubicBezTo>
                    <a:pt x="1205242" y="84907"/>
                    <a:pt x="860903" y="252217"/>
                    <a:pt x="560682" y="536716"/>
                  </a:cubicBezTo>
                  <a:cubicBezTo>
                    <a:pt x="383599" y="704526"/>
                    <a:pt x="202038" y="996125"/>
                    <a:pt x="102053" y="1273306"/>
                  </a:cubicBezTo>
                  <a:cubicBezTo>
                    <a:pt x="2839" y="1548353"/>
                    <a:pt x="679" y="1560757"/>
                    <a:pt x="323" y="1857516"/>
                  </a:cubicBezTo>
                  <a:cubicBezTo>
                    <a:pt x="0" y="2126524"/>
                    <a:pt x="591" y="2132643"/>
                    <a:pt x="40190" y="2270826"/>
                  </a:cubicBezTo>
                  <a:cubicBezTo>
                    <a:pt x="95474" y="2463738"/>
                    <a:pt x="133935" y="2561973"/>
                    <a:pt x="216071" y="2720056"/>
                  </a:cubicBezTo>
                  <a:cubicBezTo>
                    <a:pt x="386907" y="3048858"/>
                    <a:pt x="679588" y="3331897"/>
                    <a:pt x="1028286" y="3505517"/>
                  </a:cubicBezTo>
                  <a:cubicBezTo>
                    <a:pt x="1271576" y="3626652"/>
                    <a:pt x="1347189" y="3649050"/>
                    <a:pt x="1686914" y="3700614"/>
                  </a:cubicBezTo>
                  <a:cubicBezTo>
                    <a:pt x="1860129" y="3726905"/>
                    <a:pt x="1888120" y="3728012"/>
                    <a:pt x="2027444" y="3714083"/>
                  </a:cubicBezTo>
                  <a:cubicBezTo>
                    <a:pt x="2228062" y="3694024"/>
                    <a:pt x="2420991" y="3638270"/>
                    <a:pt x="2700761" y="3519503"/>
                  </a:cubicBezTo>
                  <a:cubicBezTo>
                    <a:pt x="2868371" y="3448349"/>
                    <a:pt x="2972438" y="3371830"/>
                    <a:pt x="3182051" y="3165616"/>
                  </a:cubicBezTo>
                  <a:cubicBezTo>
                    <a:pt x="3506005" y="2846915"/>
                    <a:pt x="3605405" y="2667844"/>
                    <a:pt x="3703725" y="2225816"/>
                  </a:cubicBezTo>
                  <a:cubicBezTo>
                    <a:pt x="3729523" y="2109833"/>
                    <a:pt x="3733253" y="2060212"/>
                    <a:pt x="3732365" y="1844816"/>
                  </a:cubicBezTo>
                  <a:cubicBezTo>
                    <a:pt x="3731451" y="1622999"/>
                    <a:pt x="3727906" y="1583256"/>
                    <a:pt x="3698377" y="1463816"/>
                  </a:cubicBezTo>
                  <a:cubicBezTo>
                    <a:pt x="3631131" y="1191814"/>
                    <a:pt x="3538436" y="986705"/>
                    <a:pt x="3391667" y="785152"/>
                  </a:cubicBezTo>
                  <a:cubicBezTo>
                    <a:pt x="3285521" y="639386"/>
                    <a:pt x="3090817" y="447200"/>
                    <a:pt x="2950351" y="349546"/>
                  </a:cubicBezTo>
                  <a:cubicBezTo>
                    <a:pt x="2732252" y="197918"/>
                    <a:pt x="2451195" y="78427"/>
                    <a:pt x="2209386" y="34523"/>
                  </a:cubicBezTo>
                  <a:cubicBezTo>
                    <a:pt x="2050678" y="5708"/>
                    <a:pt x="1768611" y="0"/>
                    <a:pt x="1618836" y="225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nvSpPr>
          <p:spPr>
            <a:xfrm>
              <a:off x="1558338" y="-7603423"/>
              <a:ext cx="1192670" cy="1147368"/>
            </a:xfrm>
            <a:custGeom>
              <a:rect l="0" t="0" r="0" b="0"/>
              <a:pathLst>
                <a:path w="1192670" h="1147368">
                  <a:moveTo>
                    <a:pt x="466330" y="27611"/>
                  </a:moveTo>
                  <a:cubicBezTo>
                    <a:pt x="243303" y="116617"/>
                    <a:pt x="156383" y="184523"/>
                    <a:pt x="116937" y="300578"/>
                  </a:cubicBezTo>
                  <a:cubicBezTo>
                    <a:pt x="106473" y="331364"/>
                    <a:pt x="86350" y="382800"/>
                    <a:pt x="72220" y="414878"/>
                  </a:cubicBezTo>
                  <a:cubicBezTo>
                    <a:pt x="0" y="578822"/>
                    <a:pt x="70565" y="838214"/>
                    <a:pt x="228684" y="990037"/>
                  </a:cubicBezTo>
                  <a:cubicBezTo>
                    <a:pt x="351175" y="1107650"/>
                    <a:pt x="484756" y="1147367"/>
                    <a:pt x="709016" y="1132852"/>
                  </a:cubicBezTo>
                  <a:cubicBezTo>
                    <a:pt x="875716" y="1122063"/>
                    <a:pt x="1041639" y="1015002"/>
                    <a:pt x="1105477" y="877036"/>
                  </a:cubicBezTo>
                  <a:cubicBezTo>
                    <a:pt x="1187287" y="700229"/>
                    <a:pt x="1192669" y="682040"/>
                    <a:pt x="1192669" y="582327"/>
                  </a:cubicBezTo>
                  <a:cubicBezTo>
                    <a:pt x="1192669" y="474108"/>
                    <a:pt x="1165530" y="379724"/>
                    <a:pt x="1102264" y="267917"/>
                  </a:cubicBezTo>
                  <a:cubicBezTo>
                    <a:pt x="1018649" y="120146"/>
                    <a:pt x="833150" y="19734"/>
                    <a:pt x="615094" y="4208"/>
                  </a:cubicBezTo>
                  <a:cubicBezTo>
                    <a:pt x="556006" y="0"/>
                    <a:pt x="522184" y="5321"/>
                    <a:pt x="466330" y="2761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a:off x="-8405943" y="-7268475"/>
              <a:ext cx="1136651" cy="1236596"/>
            </a:xfrm>
            <a:custGeom>
              <a:rect l="0" t="0" r="0" b="0"/>
              <a:pathLst>
                <a:path w="1136651" h="1236596">
                  <a:moveTo>
                    <a:pt x="434143" y="30687"/>
                  </a:moveTo>
                  <a:cubicBezTo>
                    <a:pt x="260272" y="86628"/>
                    <a:pt x="95094" y="212449"/>
                    <a:pt x="34505" y="335105"/>
                  </a:cubicBezTo>
                  <a:cubicBezTo>
                    <a:pt x="2118" y="400667"/>
                    <a:pt x="0" y="415481"/>
                    <a:pt x="0" y="576405"/>
                  </a:cubicBezTo>
                  <a:lnTo>
                    <a:pt x="0" y="747855"/>
                  </a:lnTo>
                  <a:lnTo>
                    <a:pt x="49118" y="839420"/>
                  </a:lnTo>
                  <a:cubicBezTo>
                    <a:pt x="202742" y="1125809"/>
                    <a:pt x="540232" y="1236595"/>
                    <a:pt x="827791" y="1095030"/>
                  </a:cubicBezTo>
                  <a:cubicBezTo>
                    <a:pt x="915819" y="1051693"/>
                    <a:pt x="1028826" y="942687"/>
                    <a:pt x="1070588" y="860827"/>
                  </a:cubicBezTo>
                  <a:cubicBezTo>
                    <a:pt x="1105559" y="792277"/>
                    <a:pt x="1136650" y="668312"/>
                    <a:pt x="1136650" y="597422"/>
                  </a:cubicBezTo>
                  <a:cubicBezTo>
                    <a:pt x="1136650" y="461799"/>
                    <a:pt x="1060130" y="282791"/>
                    <a:pt x="959350" y="182652"/>
                  </a:cubicBezTo>
                  <a:cubicBezTo>
                    <a:pt x="879255" y="103067"/>
                    <a:pt x="809123" y="65181"/>
                    <a:pt x="676661" y="29943"/>
                  </a:cubicBezTo>
                  <a:cubicBezTo>
                    <a:pt x="564104" y="0"/>
                    <a:pt x="529189" y="107"/>
                    <a:pt x="434143" y="30687"/>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p:nvSpPr>
          <p:spPr>
            <a:xfrm>
              <a:off x="-6957699" y="-4279407"/>
              <a:ext cx="796846" cy="787460"/>
            </a:xfrm>
            <a:custGeom>
              <a:rect l="0" t="0" r="0" b="0"/>
              <a:pathLst>
                <a:path w="796846" h="787460">
                  <a:moveTo>
                    <a:pt x="295802" y="19185"/>
                  </a:moveTo>
                  <a:cubicBezTo>
                    <a:pt x="186151" y="60541"/>
                    <a:pt x="102543" y="123143"/>
                    <a:pt x="33782" y="215370"/>
                  </a:cubicBezTo>
                  <a:cubicBezTo>
                    <a:pt x="3786" y="255604"/>
                    <a:pt x="0" y="272082"/>
                    <a:pt x="22" y="362287"/>
                  </a:cubicBezTo>
                  <a:cubicBezTo>
                    <a:pt x="44" y="447423"/>
                    <a:pt x="5463" y="474177"/>
                    <a:pt x="33462" y="527387"/>
                  </a:cubicBezTo>
                  <a:cubicBezTo>
                    <a:pt x="127348" y="705804"/>
                    <a:pt x="293127" y="787459"/>
                    <a:pt x="486842" y="750699"/>
                  </a:cubicBezTo>
                  <a:cubicBezTo>
                    <a:pt x="674836" y="715024"/>
                    <a:pt x="772018" y="592568"/>
                    <a:pt x="790638" y="367894"/>
                  </a:cubicBezTo>
                  <a:cubicBezTo>
                    <a:pt x="796845" y="292991"/>
                    <a:pt x="793847" y="277815"/>
                    <a:pt x="760866" y="217219"/>
                  </a:cubicBezTo>
                  <a:cubicBezTo>
                    <a:pt x="721471" y="144838"/>
                    <a:pt x="634894" y="65988"/>
                    <a:pt x="567578" y="41180"/>
                  </a:cubicBezTo>
                  <a:cubicBezTo>
                    <a:pt x="486553" y="11322"/>
                    <a:pt x="346668" y="0"/>
                    <a:pt x="295802" y="191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a:off x="493323" y="-4279318"/>
              <a:ext cx="787360" cy="776597"/>
            </a:xfrm>
            <a:custGeom>
              <a:rect l="0" t="0" r="0" b="0"/>
              <a:pathLst>
                <a:path w="787360" h="776597">
                  <a:moveTo>
                    <a:pt x="268831" y="17690"/>
                  </a:moveTo>
                  <a:cubicBezTo>
                    <a:pt x="79934" y="94636"/>
                    <a:pt x="0" y="217323"/>
                    <a:pt x="12443" y="411208"/>
                  </a:cubicBezTo>
                  <a:cubicBezTo>
                    <a:pt x="23407" y="582057"/>
                    <a:pt x="127101" y="714218"/>
                    <a:pt x="283378" y="756520"/>
                  </a:cubicBezTo>
                  <a:cubicBezTo>
                    <a:pt x="353500" y="775501"/>
                    <a:pt x="376083" y="776596"/>
                    <a:pt x="433299" y="763791"/>
                  </a:cubicBezTo>
                  <a:cubicBezTo>
                    <a:pt x="470350" y="755500"/>
                    <a:pt x="520232" y="734054"/>
                    <a:pt x="544149" y="716134"/>
                  </a:cubicBezTo>
                  <a:cubicBezTo>
                    <a:pt x="568066" y="698213"/>
                    <a:pt x="611235" y="666481"/>
                    <a:pt x="640080" y="645616"/>
                  </a:cubicBezTo>
                  <a:cubicBezTo>
                    <a:pt x="745503" y="569361"/>
                    <a:pt x="787359" y="344457"/>
                    <a:pt x="720868" y="211523"/>
                  </a:cubicBezTo>
                  <a:cubicBezTo>
                    <a:pt x="687599" y="145007"/>
                    <a:pt x="600485" y="65830"/>
                    <a:pt x="533356" y="41091"/>
                  </a:cubicBezTo>
                  <a:cubicBezTo>
                    <a:pt x="456468" y="12757"/>
                    <a:pt x="312261" y="0"/>
                    <a:pt x="268831" y="1769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p:cNvSpPr/>
            <p:nvPr/>
          </p:nvSpPr>
          <p:spPr>
            <a:xfrm>
              <a:off x="-5977805" y="-3414846"/>
              <a:ext cx="6430113" cy="3225177"/>
            </a:xfrm>
            <a:custGeom>
              <a:rect l="0" t="0" r="0" b="0"/>
              <a:pathLst>
                <a:path w="6430113" h="3225177">
                  <a:moveTo>
                    <a:pt x="2970521" y="18606"/>
                  </a:moveTo>
                  <a:cubicBezTo>
                    <a:pt x="2901308" y="28147"/>
                    <a:pt x="2781293" y="42425"/>
                    <a:pt x="2703821" y="50333"/>
                  </a:cubicBezTo>
                  <a:cubicBezTo>
                    <a:pt x="2486862" y="72480"/>
                    <a:pt x="2216287" y="145191"/>
                    <a:pt x="2042172" y="228136"/>
                  </a:cubicBezTo>
                  <a:cubicBezTo>
                    <a:pt x="1986243" y="254779"/>
                    <a:pt x="1890072" y="300306"/>
                    <a:pt x="1828458" y="329308"/>
                  </a:cubicBezTo>
                  <a:cubicBezTo>
                    <a:pt x="1543428" y="463469"/>
                    <a:pt x="1452350" y="514967"/>
                    <a:pt x="1337571" y="606864"/>
                  </a:cubicBezTo>
                  <a:cubicBezTo>
                    <a:pt x="1271301" y="659923"/>
                    <a:pt x="1168431" y="740033"/>
                    <a:pt x="1108971" y="784888"/>
                  </a:cubicBezTo>
                  <a:cubicBezTo>
                    <a:pt x="738783" y="1064148"/>
                    <a:pt x="342145" y="1631246"/>
                    <a:pt x="201476" y="2082389"/>
                  </a:cubicBezTo>
                  <a:cubicBezTo>
                    <a:pt x="178571" y="2155849"/>
                    <a:pt x="142444" y="2264434"/>
                    <a:pt x="121193" y="2323689"/>
                  </a:cubicBezTo>
                  <a:cubicBezTo>
                    <a:pt x="52501" y="2515229"/>
                    <a:pt x="27791" y="2676065"/>
                    <a:pt x="8500" y="3057222"/>
                  </a:cubicBezTo>
                  <a:lnTo>
                    <a:pt x="0" y="3225176"/>
                  </a:lnTo>
                  <a:lnTo>
                    <a:pt x="6430112" y="3225176"/>
                  </a:lnTo>
                  <a:lnTo>
                    <a:pt x="6423726" y="3095001"/>
                  </a:lnTo>
                  <a:cubicBezTo>
                    <a:pt x="6397165" y="2553553"/>
                    <a:pt x="6307602" y="2211815"/>
                    <a:pt x="6067367" y="1735272"/>
                  </a:cubicBezTo>
                  <a:cubicBezTo>
                    <a:pt x="5819675" y="1243939"/>
                    <a:pt x="5378499" y="770357"/>
                    <a:pt x="4893412" y="475085"/>
                  </a:cubicBezTo>
                  <a:cubicBezTo>
                    <a:pt x="4516425" y="245614"/>
                    <a:pt x="4023375" y="76119"/>
                    <a:pt x="3585312" y="25402"/>
                  </a:cubicBezTo>
                  <a:cubicBezTo>
                    <a:pt x="3393393" y="3182"/>
                    <a:pt x="3105491" y="0"/>
                    <a:pt x="2970521" y="1860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1402672" y="4382283"/>
            <a:ext cx="2105562" cy="1443152"/>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sp>
        <p:nvSpPr>
          <p:cNvPr id="63" name="文本框 62"/>
          <p:cNvSpPr txBox="1"/>
          <p:nvPr/>
        </p:nvSpPr>
        <p:spPr>
          <a:xfrm>
            <a:off x="1548257" y="3718955"/>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64" name="矩形 63"/>
          <p:cNvSpPr/>
          <p:nvPr/>
        </p:nvSpPr>
        <p:spPr>
          <a:xfrm rot="16200000">
            <a:off x="2431953" y="4121644"/>
            <a:ext cx="45797" cy="2345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5224159" y="205659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67" name="矩形 66"/>
          <p:cNvSpPr/>
          <p:nvPr/>
        </p:nvSpPr>
        <p:spPr>
          <a:xfrm>
            <a:off x="5240050" y="236256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sp>
        <p:nvSpPr>
          <p:cNvPr id="78" name="文本框 77"/>
          <p:cNvSpPr txBox="1"/>
          <p:nvPr/>
        </p:nvSpPr>
        <p:spPr>
          <a:xfrm>
            <a:off x="8765518" y="205659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79" name="矩形 78"/>
          <p:cNvSpPr/>
          <p:nvPr/>
        </p:nvSpPr>
        <p:spPr>
          <a:xfrm>
            <a:off x="8781409" y="236256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sp>
        <p:nvSpPr>
          <p:cNvPr id="90" name="文本框 89"/>
          <p:cNvSpPr txBox="1"/>
          <p:nvPr/>
        </p:nvSpPr>
        <p:spPr>
          <a:xfrm>
            <a:off x="5224159" y="411975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91" name="矩形 90"/>
          <p:cNvSpPr/>
          <p:nvPr/>
        </p:nvSpPr>
        <p:spPr>
          <a:xfrm>
            <a:off x="5240050" y="442572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grpSp>
        <p:nvGrpSpPr>
          <p:cNvPr id="92" name="组合 91"/>
          <p:cNvGrpSpPr/>
          <p:nvPr/>
        </p:nvGrpSpPr>
        <p:grpSpPr>
          <a:xfrm>
            <a:off x="8232214" y="4189042"/>
            <a:ext cx="425064" cy="347364"/>
            <a:chOff x="-3744807" y="2527995"/>
            <a:chExt cx="3543301" cy="2895601"/>
          </a:xfrm>
          <a:solidFill>
            <a:schemeClr val="accent1"/>
          </a:solidFill>
        </p:grpSpPr>
        <p:sp>
          <p:nvSpPr>
            <p:cNvPr id="93" name="任意多边形: 形状 92"/>
            <p:cNvSpPr/>
            <p:nvPr/>
          </p:nvSpPr>
          <p:spPr>
            <a:xfrm>
              <a:off x="-3744807" y="2527995"/>
              <a:ext cx="787401" cy="800101"/>
            </a:xfrm>
            <a:custGeom>
              <a:rect l="0" t="0" r="0" b="0"/>
              <a:pathLst>
                <a:path w="787401" h="800101">
                  <a:moveTo>
                    <a:pt x="0" y="0"/>
                  </a:moveTo>
                  <a:lnTo>
                    <a:pt x="0" y="800100"/>
                  </a:lnTo>
                  <a:lnTo>
                    <a:pt x="228600" y="800100"/>
                  </a:lnTo>
                  <a:lnTo>
                    <a:pt x="228600" y="228600"/>
                  </a:lnTo>
                  <a:lnTo>
                    <a:pt x="787400" y="228600"/>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形状 93"/>
            <p:cNvSpPr/>
            <p:nvPr/>
          </p:nvSpPr>
          <p:spPr>
            <a:xfrm>
              <a:off x="-988907" y="2527995"/>
              <a:ext cx="787401" cy="801054"/>
            </a:xfrm>
            <a:custGeom>
              <a:rect l="0" t="0" r="0" b="0"/>
              <a:pathLst>
                <a:path w="787401" h="801054">
                  <a:moveTo>
                    <a:pt x="0" y="0"/>
                  </a:moveTo>
                  <a:lnTo>
                    <a:pt x="0" y="228600"/>
                  </a:lnTo>
                  <a:lnTo>
                    <a:pt x="545614" y="228600"/>
                  </a:lnTo>
                  <a:lnTo>
                    <a:pt x="539750" y="781050"/>
                  </a:lnTo>
                  <a:lnTo>
                    <a:pt x="787400" y="801053"/>
                  </a:lnTo>
                  <a:lnTo>
                    <a:pt x="7874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形状 94"/>
            <p:cNvSpPr/>
            <p:nvPr/>
          </p:nvSpPr>
          <p:spPr>
            <a:xfrm>
              <a:off x="-3223145" y="3074095"/>
              <a:ext cx="265739" cy="1804321"/>
            </a:xfrm>
            <a:custGeom>
              <a:rect l="0" t="0" r="0" b="0"/>
              <a:pathLst>
                <a:path w="265739" h="1804321">
                  <a:moveTo>
                    <a:pt x="11227" y="9525"/>
                  </a:moveTo>
                  <a:cubicBezTo>
                    <a:pt x="3296" y="15610"/>
                    <a:pt x="0" y="337805"/>
                    <a:pt x="2101" y="901700"/>
                  </a:cubicBezTo>
                  <a:lnTo>
                    <a:pt x="5388" y="1784350"/>
                  </a:lnTo>
                  <a:lnTo>
                    <a:pt x="265738" y="1804320"/>
                  </a:lnTo>
                  <a:lnTo>
                    <a:pt x="265738" y="0"/>
                  </a:lnTo>
                  <a:lnTo>
                    <a:pt x="144689" y="0"/>
                  </a:lnTo>
                  <a:cubicBezTo>
                    <a:pt x="78113" y="0"/>
                    <a:pt x="18055" y="4286"/>
                    <a:pt x="11227" y="95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形状 95"/>
            <p:cNvSpPr/>
            <p:nvPr/>
          </p:nvSpPr>
          <p:spPr>
            <a:xfrm>
              <a:off x="-2754207" y="3074095"/>
              <a:ext cx="241471" cy="1804354"/>
            </a:xfrm>
            <a:custGeom>
              <a:rect l="0" t="0" r="0" b="0"/>
              <a:pathLst>
                <a:path w="241471" h="1804354">
                  <a:moveTo>
                    <a:pt x="0" y="0"/>
                  </a:moveTo>
                  <a:lnTo>
                    <a:pt x="0" y="1804353"/>
                  </a:lnTo>
                  <a:lnTo>
                    <a:pt x="222250" y="1784350"/>
                  </a:lnTo>
                  <a:lnTo>
                    <a:pt x="24147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形状 96"/>
            <p:cNvSpPr/>
            <p:nvPr/>
          </p:nvSpPr>
          <p:spPr>
            <a:xfrm>
              <a:off x="-2333546" y="3074095"/>
              <a:ext cx="481210" cy="1803236"/>
            </a:xfrm>
            <a:custGeom>
              <a:rect l="0" t="0" r="0" b="0"/>
              <a:pathLst>
                <a:path w="481210" h="1803236">
                  <a:moveTo>
                    <a:pt x="19606" y="8467"/>
                  </a:moveTo>
                  <a:cubicBezTo>
                    <a:pt x="14949" y="13123"/>
                    <a:pt x="8369" y="408887"/>
                    <a:pt x="4983" y="887942"/>
                  </a:cubicBezTo>
                  <a:cubicBezTo>
                    <a:pt x="0" y="1593167"/>
                    <a:pt x="1992" y="1763239"/>
                    <a:pt x="15449" y="1781484"/>
                  </a:cubicBezTo>
                  <a:cubicBezTo>
                    <a:pt x="30746" y="1802223"/>
                    <a:pt x="49203" y="1803235"/>
                    <a:pt x="247030" y="1794184"/>
                  </a:cubicBezTo>
                  <a:lnTo>
                    <a:pt x="461989" y="1784350"/>
                  </a:lnTo>
                  <a:lnTo>
                    <a:pt x="481209" y="0"/>
                  </a:lnTo>
                  <a:lnTo>
                    <a:pt x="254641" y="0"/>
                  </a:lnTo>
                  <a:cubicBezTo>
                    <a:pt x="130028" y="0"/>
                    <a:pt x="24262" y="3810"/>
                    <a:pt x="19606"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形状 97"/>
            <p:cNvSpPr/>
            <p:nvPr/>
          </p:nvSpPr>
          <p:spPr>
            <a:xfrm>
              <a:off x="-1649307" y="3074095"/>
              <a:ext cx="241301" cy="1803401"/>
            </a:xfrm>
            <a:custGeom>
              <a:rect l="0" t="0" r="0" b="0"/>
              <a:pathLst>
                <a:path w="241301" h="1803401">
                  <a:moveTo>
                    <a:pt x="0" y="0"/>
                  </a:moveTo>
                  <a:lnTo>
                    <a:pt x="0" y="1803400"/>
                  </a:lnTo>
                  <a:lnTo>
                    <a:pt x="241300" y="1803400"/>
                  </a:lnTo>
                  <a:lnTo>
                    <a:pt x="241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形状 98"/>
            <p:cNvSpPr/>
            <p:nvPr/>
          </p:nvSpPr>
          <p:spPr>
            <a:xfrm>
              <a:off x="-1223857" y="3074095"/>
              <a:ext cx="476251" cy="1803974"/>
            </a:xfrm>
            <a:custGeom>
              <a:rect l="0" t="0" r="0" b="0"/>
              <a:pathLst>
                <a:path w="476250" h="1803974">
                  <a:moveTo>
                    <a:pt x="3090" y="892175"/>
                  </a:moveTo>
                  <a:lnTo>
                    <a:pt x="0" y="1784350"/>
                  </a:lnTo>
                  <a:lnTo>
                    <a:pt x="476250" y="1803973"/>
                  </a:lnTo>
                  <a:lnTo>
                    <a:pt x="476250" y="0"/>
                  </a:lnTo>
                  <a:lnTo>
                    <a:pt x="618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形状 99"/>
            <p:cNvSpPr/>
            <p:nvPr/>
          </p:nvSpPr>
          <p:spPr>
            <a:xfrm>
              <a:off x="-3744807" y="4636195"/>
              <a:ext cx="787401" cy="787401"/>
            </a:xfrm>
            <a:custGeom>
              <a:rect l="0" t="0" r="0" b="0"/>
              <a:pathLst>
                <a:path w="787401" h="787401">
                  <a:moveTo>
                    <a:pt x="0" y="0"/>
                  </a:moveTo>
                  <a:lnTo>
                    <a:pt x="0" y="787400"/>
                  </a:lnTo>
                  <a:lnTo>
                    <a:pt x="787400" y="787400"/>
                  </a:lnTo>
                  <a:lnTo>
                    <a:pt x="787400" y="546100"/>
                  </a:lnTo>
                  <a:lnTo>
                    <a:pt x="228600" y="546100"/>
                  </a:lnTo>
                  <a:lnTo>
                    <a:pt x="228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形状 100"/>
            <p:cNvSpPr/>
            <p:nvPr/>
          </p:nvSpPr>
          <p:spPr>
            <a:xfrm>
              <a:off x="-995257" y="4636195"/>
              <a:ext cx="793751" cy="787401"/>
            </a:xfrm>
            <a:custGeom>
              <a:rect l="0" t="0" r="0" b="0"/>
              <a:pathLst>
                <a:path w="793751" h="787401">
                  <a:moveTo>
                    <a:pt x="560917" y="8467"/>
                  </a:moveTo>
                  <a:cubicBezTo>
                    <a:pt x="556260" y="13123"/>
                    <a:pt x="552450" y="135882"/>
                    <a:pt x="552450" y="281264"/>
                  </a:cubicBezTo>
                  <a:lnTo>
                    <a:pt x="552450" y="545595"/>
                  </a:lnTo>
                  <a:lnTo>
                    <a:pt x="0" y="539750"/>
                  </a:lnTo>
                  <a:lnTo>
                    <a:pt x="5397" y="787400"/>
                  </a:lnTo>
                  <a:lnTo>
                    <a:pt x="793750" y="787400"/>
                  </a:lnTo>
                  <a:lnTo>
                    <a:pt x="793750" y="0"/>
                  </a:lnTo>
                  <a:lnTo>
                    <a:pt x="681567" y="0"/>
                  </a:lnTo>
                  <a:cubicBezTo>
                    <a:pt x="619866" y="0"/>
                    <a:pt x="565573" y="3810"/>
                    <a:pt x="560917" y="84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文本框 101"/>
          <p:cNvSpPr txBox="1"/>
          <p:nvPr/>
        </p:nvSpPr>
        <p:spPr>
          <a:xfrm>
            <a:off x="8765518" y="4119759"/>
            <a:ext cx="1813189" cy="338554"/>
          </a:xfrm>
          <a:prstGeom prst="rect">
            <a:avLst/>
          </a:prstGeom>
          <a:noFill/>
        </p:spPr>
        <p:txBody>
          <a:bodyPr wrap="none" rtlCol="0">
            <a:spAutoFit/>
          </a:bodyPr>
          <a:lstStyle/>
          <a:p>
            <a:pPr algn="ctr"/>
            <a:r>
              <a:rPr lang="en-US" altLang="zh-CN" sz="1600">
                <a:solidFill>
                  <a:schemeClr val="accent1"/>
                </a:solidFill>
                <a:latin typeface="Microsoft JhengHei UI" panose="020b0604030504040204" pitchFamily="34" charset="-120"/>
                <a:ea typeface="Microsoft JhengHei UI" panose="020b0604030504040204" pitchFamily="34" charset="-120"/>
              </a:rPr>
              <a:t>ADD YOUR TITLE</a:t>
            </a:r>
            <a:endParaRPr lang="zh-CN" altLang="en-US" sz="1600">
              <a:solidFill>
                <a:schemeClr val="accent1"/>
              </a:solidFill>
              <a:latin typeface="Microsoft JhengHei UI" panose="020b0604030504040204" pitchFamily="34" charset="-120"/>
              <a:ea typeface="Microsoft JhengHei UI" panose="020b0604030504040204" pitchFamily="34" charset="-120"/>
            </a:endParaRPr>
          </a:p>
        </p:txBody>
      </p:sp>
      <p:sp>
        <p:nvSpPr>
          <p:cNvPr id="103" name="矩形 102"/>
          <p:cNvSpPr/>
          <p:nvPr/>
        </p:nvSpPr>
        <p:spPr>
          <a:xfrm>
            <a:off x="8781409" y="4425723"/>
            <a:ext cx="2478131" cy="889154"/>
          </a:xfrm>
          <a:prstGeom prst="rect">
            <a:avLst/>
          </a:prstGeom>
        </p:spPr>
        <p:txBody>
          <a:bodyPr wrap="square">
            <a:spAutoFit/>
          </a:bodyPr>
          <a:lstStyle/>
          <a:p>
            <a:pPr>
              <a:lnSpc>
                <a:spcPct val="150000"/>
              </a:lnSpc>
            </a:pPr>
            <a:r>
              <a:rPr lang="en-US" altLang="zh-CN" sz="1200">
                <a:solidFill>
                  <a:schemeClr val="tx1">
                    <a:lumMod val="50000"/>
                    <a:lumOff val="50000"/>
                  </a:schemeClr>
                </a:solidFill>
              </a:rPr>
              <a:t>Enter your text here. Title text can be modified. Enter your text here. Title text can be modified.. </a:t>
            </a:r>
            <a:endParaRPr lang="en-US" altLang="zh-CN" sz="1200">
              <a:solidFill>
                <a:schemeClr val="tx1">
                  <a:lumMod val="50000"/>
                  <a:lumOff val="50000"/>
                </a:schemeClr>
              </a:solidFill>
            </a:endParaRPr>
          </a:p>
        </p:txBody>
      </p:sp>
      <p:grpSp>
        <p:nvGrpSpPr>
          <p:cNvPr id="104" name="组合 103"/>
          <p:cNvGrpSpPr/>
          <p:nvPr/>
        </p:nvGrpSpPr>
        <p:grpSpPr>
          <a:xfrm>
            <a:off x="4669465" y="4126713"/>
            <a:ext cx="452512" cy="369848"/>
            <a:chOff x="-14080795" y="-5582878"/>
            <a:chExt cx="6579843" cy="5377843"/>
          </a:xfrm>
          <a:solidFill>
            <a:schemeClr val="accent1"/>
          </a:solidFill>
        </p:grpSpPr>
        <p:sp>
          <p:nvSpPr>
            <p:cNvPr id="105" name="任意多边形: 形状 104"/>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形状 105"/>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形状 106"/>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形状 107"/>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形状 108"/>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形状 109"/>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 name="直接连接符 3"/>
          <p:cNvCxnSpPr/>
          <p:nvPr/>
        </p:nvCxnSpPr>
        <p:spPr>
          <a:xfrm>
            <a:off x="4669465" y="3718955"/>
            <a:ext cx="6712409"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flipV="1">
            <a:off x="7910004" y="2098114"/>
            <a:ext cx="79899" cy="3216763"/>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5" name="文本占位符 34"/>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5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5791570" y="2349451"/>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466413" y="219975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6601156" y="4131049"/>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6994719" y="3410723"/>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7621256" y="3429002"/>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7281151" y="3459637"/>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435873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349348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388704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453256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415962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5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2" name="表格 1"/>
          <p:cNvGraphicFramePr>
            <a:graphicFrameLocks noGrp="1"/>
          </p:cNvGraphicFramePr>
          <p:nvPr/>
        </p:nvGraphicFramePr>
        <p:xfrm>
          <a:off x="826476" y="1604096"/>
          <a:ext cx="10679001" cy="4201393"/>
        </p:xfrm>
        <a:graphic>
          <a:graphicData uri="http://schemas.openxmlformats.org/drawingml/2006/table">
            <a:tbl>
              <a:tblPr firstRow="1" bandRow="1">
                <a:effectLst/>
              </a:tblPr>
              <a:tblGrid>
                <a:gridCol w="1306101"/>
                <a:gridCol w="781075"/>
                <a:gridCol w="781075"/>
                <a:gridCol w="781075"/>
                <a:gridCol w="781075"/>
                <a:gridCol w="781075"/>
                <a:gridCol w="781075"/>
                <a:gridCol w="781075"/>
                <a:gridCol w="781075"/>
                <a:gridCol w="781075"/>
                <a:gridCol w="781075"/>
                <a:gridCol w="781075"/>
                <a:gridCol w="781075"/>
              </a:tblGrid>
              <a:tr h="687593">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JAN</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FEB</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MAR</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APR</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MAY</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JUNE</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JULY</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AUG</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SEPT</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OCT</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NOV</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b="1" kern="1200">
                          <a:solidFill>
                            <a:schemeClr val="lt1"/>
                          </a:solidFill>
                          <a:latin typeface="Arial"/>
                          <a:ea typeface="微软雅黑" panose="020b0503020204020204" charset="-122"/>
                        </a:defRPr>
                      </a:lvl1pPr>
                      <a:lvl2pPr marL="457200" algn="l" defTabSz="914400" rtl="0" eaLnBrk="1" latinLnBrk="0" hangingPunct="1">
                        <a:defRPr sz="1800" b="1" kern="1200">
                          <a:solidFill>
                            <a:schemeClr val="lt1"/>
                          </a:solidFill>
                          <a:latin typeface="Arial"/>
                          <a:ea typeface="微软雅黑" panose="020b0503020204020204" charset="-122"/>
                        </a:defRPr>
                      </a:lvl2pPr>
                      <a:lvl3pPr marL="914400" algn="l" defTabSz="914400" rtl="0" eaLnBrk="1" latinLnBrk="0" hangingPunct="1">
                        <a:defRPr sz="1800" b="1" kern="1200">
                          <a:solidFill>
                            <a:schemeClr val="lt1"/>
                          </a:solidFill>
                          <a:latin typeface="Arial"/>
                          <a:ea typeface="微软雅黑" panose="020b0503020204020204" charset="-122"/>
                        </a:defRPr>
                      </a:lvl3pPr>
                      <a:lvl4pPr marL="1371600" algn="l" defTabSz="914400" rtl="0" eaLnBrk="1" latinLnBrk="0" hangingPunct="1">
                        <a:defRPr sz="1800" b="1" kern="1200">
                          <a:solidFill>
                            <a:schemeClr val="lt1"/>
                          </a:solidFill>
                          <a:latin typeface="Arial"/>
                          <a:ea typeface="微软雅黑" panose="020b0503020204020204" charset="-122"/>
                        </a:defRPr>
                      </a:lvl4pPr>
                      <a:lvl5pPr marL="1828800" algn="l" defTabSz="914400" rtl="0" eaLnBrk="1" latinLnBrk="0" hangingPunct="1">
                        <a:defRPr sz="1800" b="1" kern="1200">
                          <a:solidFill>
                            <a:schemeClr val="lt1"/>
                          </a:solidFill>
                          <a:latin typeface="Arial"/>
                          <a:ea typeface="微软雅黑" panose="020b0503020204020204" charset="-122"/>
                        </a:defRPr>
                      </a:lvl5pPr>
                      <a:lvl6pPr marL="2286000" algn="l" defTabSz="914400" rtl="0" eaLnBrk="1" latinLnBrk="0" hangingPunct="1">
                        <a:defRPr sz="1800" b="1" kern="1200">
                          <a:solidFill>
                            <a:schemeClr val="lt1"/>
                          </a:solidFill>
                          <a:latin typeface="Arial"/>
                          <a:ea typeface="微软雅黑" panose="020b0503020204020204" charset="-122"/>
                        </a:defRPr>
                      </a:lvl6pPr>
                      <a:lvl7pPr marL="2743200" algn="l" defTabSz="914400" rtl="0" eaLnBrk="1" latinLnBrk="0" hangingPunct="1">
                        <a:defRPr sz="1800" b="1" kern="1200">
                          <a:solidFill>
                            <a:schemeClr val="lt1"/>
                          </a:solidFill>
                          <a:latin typeface="Arial"/>
                          <a:ea typeface="微软雅黑" panose="020b0503020204020204" charset="-122"/>
                        </a:defRPr>
                      </a:lvl7pPr>
                      <a:lvl8pPr marL="3200400" algn="l" defTabSz="914400" rtl="0" eaLnBrk="1" latinLnBrk="0" hangingPunct="1">
                        <a:defRPr sz="1800" b="1" kern="1200">
                          <a:solidFill>
                            <a:schemeClr val="lt1"/>
                          </a:solidFill>
                          <a:latin typeface="Arial"/>
                          <a:ea typeface="微软雅黑" panose="020b0503020204020204" charset="-122"/>
                        </a:defRPr>
                      </a:lvl8pPr>
                      <a:lvl9pPr marL="3657600" algn="l" defTabSz="914400" rtl="0" eaLnBrk="1" latinLnBrk="0" hangingPunct="1">
                        <a:defRPr sz="1800" b="1" kern="1200">
                          <a:solidFill>
                            <a:schemeClr val="lt1"/>
                          </a:solidFill>
                          <a:latin typeface="Arial"/>
                          <a:ea typeface="微软雅黑" panose="020b0503020204020204" charset="-122"/>
                        </a:defRPr>
                      </a:lvl9pPr>
                    </a:lstStyle>
                    <a:p>
                      <a:pPr algn="ctr" fontAlgn="ctr"/>
                      <a:r>
                        <a:rPr lang="en-US" sz="1200" b="1" u="none" strike="noStrike">
                          <a:solidFill>
                            <a:schemeClr val="tx1">
                              <a:lumMod val="75000"/>
                              <a:lumOff val="25000"/>
                            </a:schemeClr>
                          </a:solidFill>
                          <a:effectLst/>
                        </a:rPr>
                        <a:t>DEC</a:t>
                      </a:r>
                      <a:endParaRPr lang="en-US" sz="1200" b="1" i="0" u="none" strike="noStrike">
                        <a:solidFill>
                          <a:schemeClr val="tx1">
                            <a:lumMod val="75000"/>
                            <a:lumOff val="25000"/>
                          </a:schemeClr>
                        </a:solidFill>
                        <a:effectLst/>
                        <a:latin typeface="宋体" panose="02010600030101010101" pitchFamily="2" charset="-122"/>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项目一</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项目二</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项目三</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635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noFill/>
                  </a:tcPr>
                </a:tc>
              </a:tr>
              <a:tr h="878450">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r>
                        <a:rPr lang="zh-CN" altLang="en-US" sz="1200" b="1">
                          <a:solidFill>
                            <a:schemeClr val="tx1">
                              <a:lumMod val="75000"/>
                              <a:lumOff val="25000"/>
                            </a:schemeClr>
                          </a:solidFill>
                        </a:rPr>
                        <a:t>项目四</a:t>
                      </a:r>
                      <a:endParaRPr lang="zh-CN" altLang="en-US" sz="1200" b="1">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vert="horz" wrap="square"/>
                    <a:lstStyle>
                      <a:lvl1pPr marL="0" algn="l" defTabSz="914400" rtl="0" eaLnBrk="1" latinLnBrk="0" hangingPunct="1">
                        <a:defRPr sz="1800" kern="1200">
                          <a:solidFill>
                            <a:schemeClr val="dk1"/>
                          </a:solidFill>
                          <a:latin typeface="Arial"/>
                          <a:ea typeface="微软雅黑" panose="020b0503020204020204" charset="-122"/>
                        </a:defRPr>
                      </a:lvl1pPr>
                      <a:lvl2pPr marL="457200" algn="l" defTabSz="914400" rtl="0" eaLnBrk="1" latinLnBrk="0" hangingPunct="1">
                        <a:defRPr sz="1800" kern="1200">
                          <a:solidFill>
                            <a:schemeClr val="dk1"/>
                          </a:solidFill>
                          <a:latin typeface="Arial"/>
                          <a:ea typeface="微软雅黑" panose="020b0503020204020204" charset="-122"/>
                        </a:defRPr>
                      </a:lvl2pPr>
                      <a:lvl3pPr marL="914400" algn="l" defTabSz="914400" rtl="0" eaLnBrk="1" latinLnBrk="0" hangingPunct="1">
                        <a:defRPr sz="1800" kern="1200">
                          <a:solidFill>
                            <a:schemeClr val="dk1"/>
                          </a:solidFill>
                          <a:latin typeface="Arial"/>
                          <a:ea typeface="微软雅黑" panose="020b0503020204020204" charset="-122"/>
                        </a:defRPr>
                      </a:lvl3pPr>
                      <a:lvl4pPr marL="1371600" algn="l" defTabSz="914400" rtl="0" eaLnBrk="1" latinLnBrk="0" hangingPunct="1">
                        <a:defRPr sz="1800" kern="1200">
                          <a:solidFill>
                            <a:schemeClr val="dk1"/>
                          </a:solidFill>
                          <a:latin typeface="Arial"/>
                          <a:ea typeface="微软雅黑" panose="020b0503020204020204" charset="-122"/>
                        </a:defRPr>
                      </a:lvl4pPr>
                      <a:lvl5pPr marL="1828800" algn="l" defTabSz="914400" rtl="0" eaLnBrk="1" latinLnBrk="0" hangingPunct="1">
                        <a:defRPr sz="1800" kern="1200">
                          <a:solidFill>
                            <a:schemeClr val="dk1"/>
                          </a:solidFill>
                          <a:latin typeface="Arial"/>
                          <a:ea typeface="微软雅黑" panose="020b0503020204020204" charset="-122"/>
                        </a:defRPr>
                      </a:lvl5pPr>
                      <a:lvl6pPr marL="2286000" algn="l" defTabSz="914400" rtl="0" eaLnBrk="1" latinLnBrk="0" hangingPunct="1">
                        <a:defRPr sz="1800" kern="1200">
                          <a:solidFill>
                            <a:schemeClr val="dk1"/>
                          </a:solidFill>
                          <a:latin typeface="Arial"/>
                          <a:ea typeface="微软雅黑" panose="020b0503020204020204" charset="-122"/>
                        </a:defRPr>
                      </a:lvl6pPr>
                      <a:lvl7pPr marL="2743200" algn="l" defTabSz="914400" rtl="0" eaLnBrk="1" latinLnBrk="0" hangingPunct="1">
                        <a:defRPr sz="1800" kern="1200">
                          <a:solidFill>
                            <a:schemeClr val="dk1"/>
                          </a:solidFill>
                          <a:latin typeface="Arial"/>
                          <a:ea typeface="微软雅黑" panose="020b0503020204020204" charset="-122"/>
                        </a:defRPr>
                      </a:lvl7pPr>
                      <a:lvl8pPr marL="3200400" algn="l" defTabSz="914400" rtl="0" eaLnBrk="1" latinLnBrk="0" hangingPunct="1">
                        <a:defRPr sz="1800" kern="1200">
                          <a:solidFill>
                            <a:schemeClr val="dk1"/>
                          </a:solidFill>
                          <a:latin typeface="Arial"/>
                          <a:ea typeface="微软雅黑" panose="020b0503020204020204" charset="-122"/>
                        </a:defRPr>
                      </a:lvl8pPr>
                      <a:lvl9pPr marL="3657600" algn="l" defTabSz="914400" rtl="0" eaLnBrk="1" latinLnBrk="0" hangingPunct="1">
                        <a:defRPr sz="1800" kern="1200">
                          <a:solidFill>
                            <a:schemeClr val="dk1"/>
                          </a:solidFill>
                          <a:latin typeface="Arial"/>
                          <a:ea typeface="微软雅黑" panose="020b0503020204020204" charset="-122"/>
                        </a:defRPr>
                      </a:lvl9pPr>
                    </a:lstStyle>
                    <a:p>
                      <a:pPr algn="ctr"/>
                      <a:endParaRPr lang="zh-CN" altLang="en-US" sz="1200">
                        <a:solidFill>
                          <a:schemeClr val="tx1">
                            <a:lumMod val="75000"/>
                            <a:lumOff val="2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ysClr val="window" lastClr="FFFFFF">
                          <a:lumMod val="95000"/>
                        </a:sys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矩形: 圆角 2"/>
          <p:cNvSpPr/>
          <p:nvPr/>
        </p:nvSpPr>
        <p:spPr>
          <a:xfrm>
            <a:off x="2277484" y="2604839"/>
            <a:ext cx="4810125"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4" name="矩形: 圆角 3"/>
          <p:cNvSpPr/>
          <p:nvPr/>
        </p:nvSpPr>
        <p:spPr>
          <a:xfrm>
            <a:off x="3779259" y="3477939"/>
            <a:ext cx="2316741" cy="228600"/>
          </a:xfrm>
          <a:prstGeom prst="roundRect">
            <a:avLst>
              <a:gd name="adj" fmla="val 50000"/>
            </a:avLst>
          </a:prstGeom>
          <a:solidFill>
            <a:schemeClr val="accent2">
              <a:lumMod val="60000"/>
              <a:lumOff val="40000"/>
            </a:schemeClr>
          </a:solidFill>
          <a:ln w="12700" cap="flat" cmpd="sng" algn="ctr">
            <a:noFill/>
            <a:prstDash val="solid"/>
            <a:miter lim="800000"/>
          </a:ln>
          <a:effectLst>
            <a:outerShdw blurRad="190500" sx="97000" sy="97000" algn="ctr" rotWithShape="0">
              <a:schemeClr val="accent2">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5" name="矩形: 圆角 4"/>
          <p:cNvSpPr/>
          <p:nvPr/>
        </p:nvSpPr>
        <p:spPr>
          <a:xfrm>
            <a:off x="6096000" y="4429685"/>
            <a:ext cx="3001384"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6" name="矩形: 圆角 5"/>
          <p:cNvSpPr/>
          <p:nvPr/>
        </p:nvSpPr>
        <p:spPr>
          <a:xfrm>
            <a:off x="6096000" y="5284836"/>
            <a:ext cx="4627974" cy="228600"/>
          </a:xfrm>
          <a:prstGeom prst="roundRect">
            <a:avLst>
              <a:gd name="adj" fmla="val 50000"/>
            </a:avLst>
          </a:prstGeom>
          <a:solidFill>
            <a:schemeClr val="accent1"/>
          </a:solidFill>
          <a:ln w="12700" cap="flat" cmpd="sng" algn="ctr">
            <a:noFill/>
            <a:prstDash val="solid"/>
            <a:miter lim="800000"/>
          </a:ln>
          <a:effectLst>
            <a:outerShdw blurRad="127000" sx="95000" sy="95000" algn="ctr" rotWithShape="0">
              <a:schemeClr val="accent1">
                <a:lumMod val="50000"/>
                <a:alpha val="40000"/>
              </a:scheme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a:ea typeface="微软雅黑" panose="020b0503020204020204" charset="-122"/>
              <a:cs typeface="+mn-cs"/>
            </a:endParaRPr>
          </a:p>
        </p:txBody>
      </p:sp>
      <p:sp>
        <p:nvSpPr>
          <p:cNvPr id="8" name="文本占位符 7"/>
          <p:cNvSpPr>
            <a:spLocks noGrp="1"/>
          </p:cNvSpPr>
          <p:nvPr>
            <p:ph type="body" sz="quarter" idx="10"/>
          </p:nvPr>
        </p:nvSpPr>
        <p:spPr>
          <a:prstGeom prst="rect">
            <a:avLst/>
          </a:prstGeom>
        </p:spPr>
        <p:txBody>
          <a:bodyPr/>
          <a:lstStyle/>
          <a:p>
            <a:r>
              <a:rPr lang="en-US" altLang="zh-CN"/>
              <a:t>ADD YOUR TITLE</a:t>
            </a:r>
            <a:endParaRPr lang="zh-CN" altLang="en-US"/>
          </a:p>
        </p:txBody>
      </p:sp>
    </p:spTree>
  </p:cSld>
  <p:clrMapOvr>
    <a:masterClrMapping/>
  </p:clrMapOvr>
  <p:transition/>
  <p:timing/>
</p:sld>
</file>

<file path=ppt/slides/slide5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圆角 2"/>
          <p:cNvSpPr/>
          <p:nvPr/>
        </p:nvSpPr>
        <p:spPr>
          <a:xfrm>
            <a:off x="4076700" y="2931886"/>
            <a:ext cx="4038600" cy="994228"/>
          </a:xfrm>
          <a:prstGeom prst="roundRect">
            <a:avLst>
              <a:gd name="adj" fmla="val 50000"/>
            </a:avLst>
          </a:prstGeom>
          <a:gradFill flip="none" rotWithShape="1">
            <a:gsLst>
              <a:gs pos="100000">
                <a:schemeClr val="accent1">
                  <a:lumMod val="90000"/>
                  <a:lumOff val="10000"/>
                </a:schemeClr>
              </a:gs>
              <a:gs pos="7100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sp>
        <p:nvSpPr>
          <p:cNvPr id="4" name="文本框 3"/>
          <p:cNvSpPr txBox="1"/>
          <p:nvPr/>
        </p:nvSpPr>
        <p:spPr>
          <a:xfrm>
            <a:off x="4996329" y="3224304"/>
            <a:ext cx="2217530" cy="369332"/>
          </a:xfrm>
          <a:prstGeom prst="rect">
            <a:avLst/>
          </a:prstGeom>
          <a:noFill/>
        </p:spPr>
        <p:txBody>
          <a:bodyPr wrap="none" rtlCol="0">
            <a:spAutoFit/>
            <a:scene3d>
              <a:camera prst="orthographicFront"/>
              <a:lightRig rig="threePt" dir="t"/>
            </a:scene3d>
            <a:sp3d prstMaterial="softEdge">
              <a:extrusionClr>
                <a:schemeClr val="tx1">
                  <a:lumMod val="65000"/>
                </a:schemeClr>
              </a:extrusionClr>
              <a:contourClr>
                <a:schemeClr val="bg1"/>
              </a:contourClr>
            </a:sp3d>
          </a:bodyPr>
          <a:lstStyle>
            <a:defPPr>
              <a:defRPr lang="en-US"/>
            </a:defPPr>
            <a:lvl1pPr marR="0" lvl="0" indent="0" defTabSz="914400" fontAlgn="auto">
              <a:lnSpc>
                <a:spcPct val="90000"/>
              </a:lnSpc>
              <a:spcBef>
                <a:spcPts val="1000"/>
              </a:spcBef>
              <a:spcAft>
                <a:spcPct val="0"/>
              </a:spcAft>
              <a:buClrTx/>
              <a:buSzTx/>
              <a:buFont typeface="Arial" panose="020b0604020202020204" pitchFamily="34" charset="0"/>
              <a:buNone/>
              <a:defRPr sz="3600" b="1" i="1" spc="300">
                <a:gradFill flip="none" rotWithShape="1">
                  <a:gsLst>
                    <a:gs pos="60000">
                      <a:srgbClr val="FFFFFF"/>
                    </a:gs>
                    <a:gs pos="100000">
                      <a:schemeClr val="tx1">
                        <a:lumMod val="50000"/>
                      </a:schemeClr>
                    </a:gs>
                    <a:gs pos="0">
                      <a:schemeClr val="tx1">
                        <a:lumMod val="65000"/>
                      </a:schemeClr>
                    </a:gs>
                  </a:gsLst>
                  <a:lin ang="5400000" scaled="1"/>
                </a:gradFill>
                <a:latin typeface="Arial"/>
                <a:ea typeface="微软雅黑" panose="020b0503020204020204"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sz="2000" b="0" i="0" spc="0">
                <a:solidFill>
                  <a:schemeClr val="bg1"/>
                </a:solidFill>
                <a:latin typeface="+mj-lt"/>
              </a:rPr>
              <a:t>ADD YOUR TITLE</a:t>
            </a:r>
            <a:endParaRPr lang="en-US" altLang="zh-CN" sz="2000" b="0" i="0" spc="0">
              <a:solidFill>
                <a:schemeClr val="bg1"/>
              </a:solidFill>
              <a:latin typeface="+mj-lt"/>
            </a:endParaRPr>
          </a:p>
        </p:txBody>
      </p:sp>
      <p:sp>
        <p:nvSpPr>
          <p:cNvPr id="7" name="矩形: 圆角 6"/>
          <p:cNvSpPr/>
          <p:nvPr/>
        </p:nvSpPr>
        <p:spPr>
          <a:xfrm>
            <a:off x="3935413" y="2744788"/>
            <a:ext cx="3666132" cy="1368424"/>
          </a:xfrm>
          <a:prstGeom prst="roundRect">
            <a:avLst>
              <a:gd name="adj" fmla="val 50000"/>
            </a:avLst>
          </a:prstGeom>
          <a:noFill/>
          <a:ln w="12700">
            <a:gradFill flip="none" rotWithShape="1">
              <a:gsLst>
                <a:gs pos="30000">
                  <a:schemeClr val="accent1">
                    <a:alpha val="0"/>
                  </a:schemeClr>
                </a:gs>
                <a:gs pos="0">
                  <a:schemeClr val="accent1">
                    <a:alpha val="50000"/>
                  </a:schemeClr>
                </a:gs>
              </a:gsLst>
              <a:lin ang="0" scaled="1"/>
            </a:gra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flipH="1">
            <a:off x="4587384" y="2744788"/>
            <a:ext cx="3666132" cy="1368424"/>
          </a:xfrm>
          <a:prstGeom prst="roundRect">
            <a:avLst>
              <a:gd name="adj" fmla="val 50000"/>
            </a:avLst>
          </a:prstGeom>
          <a:noFill/>
          <a:ln w="12700">
            <a:gradFill flip="none" rotWithShape="1">
              <a:gsLst>
                <a:gs pos="30000">
                  <a:schemeClr val="accent1">
                    <a:alpha val="0"/>
                  </a:schemeClr>
                </a:gs>
                <a:gs pos="0">
                  <a:schemeClr val="accent1">
                    <a:alpha val="50000"/>
                  </a:schemeClr>
                </a:gs>
              </a:gsLst>
              <a:lin ang="0" scaled="1"/>
            </a:gra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267714"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060000"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852287" y="270715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267714"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60000"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852287" y="4114845"/>
            <a:ext cx="72000" cy="72000"/>
          </a:xfrm>
          <a:prstGeom prst="ellipse">
            <a:avLst/>
          </a:prstGeom>
          <a:solidFill>
            <a:schemeClr val="accent1"/>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10" idx="0"/>
          </p:cNvCxnSpPr>
          <p:nvPr/>
        </p:nvCxnSpPr>
        <p:spPr>
          <a:xfrm flipH="1" flipV="1">
            <a:off x="6095999" y="2265239"/>
            <a:ext cx="1" cy="441916"/>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060000" y="222763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587384" y="814486"/>
            <a:ext cx="3017232" cy="889154"/>
          </a:xfrm>
          <a:prstGeom prst="rect">
            <a:avLst/>
          </a:prstGeom>
        </p:spPr>
        <p:txBody>
          <a:bodyPr wrap="square">
            <a:spAutoFit/>
          </a:bodyPr>
          <a:lstStyle/>
          <a:p>
            <a:pPr algn="ct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18" name="文本框 17"/>
          <p:cNvSpPr txBox="1"/>
          <p:nvPr/>
        </p:nvSpPr>
        <p:spPr>
          <a:xfrm>
            <a:off x="5593297" y="529495"/>
            <a:ext cx="1005403" cy="338554"/>
          </a:xfrm>
          <a:prstGeom prst="rect">
            <a:avLst/>
          </a:prstGeom>
          <a:noFill/>
        </p:spPr>
        <p:txBody>
          <a:bodyPr wrap="none" rtlCol="0">
            <a:spAutoFit/>
          </a:bodyPr>
          <a:lstStyle/>
          <a:p>
            <a:pPr algn="ctr"/>
            <a:r>
              <a:rPr lang="zh-CN" altLang="en-US" sz="1600" b="1">
                <a:solidFill>
                  <a:schemeClr val="accent1"/>
                </a:solidFill>
              </a:rPr>
              <a:t>你的标题</a:t>
            </a:r>
            <a:endParaRPr lang="zh-CN" altLang="en-US" sz="1600" b="1">
              <a:solidFill>
                <a:schemeClr val="accent1"/>
              </a:solidFill>
            </a:endParaRPr>
          </a:p>
        </p:txBody>
      </p:sp>
      <p:sp>
        <p:nvSpPr>
          <p:cNvPr id="20" name="任意多边形: 形状 19"/>
          <p:cNvSpPr/>
          <p:nvPr/>
        </p:nvSpPr>
        <p:spPr>
          <a:xfrm>
            <a:off x="6881733" y="2147977"/>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flipH="1">
            <a:off x="3927898" y="2147977"/>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20588" y="209329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693422" y="1720722"/>
            <a:ext cx="2442891" cy="1166153"/>
          </a:xfrm>
          <a:prstGeom prst="rect">
            <a:avLst/>
          </a:prstGeom>
        </p:spPr>
        <p:txBody>
          <a:bodyPr wrap="square">
            <a:spAutoFit/>
          </a:bodyPr>
          <a:lstStyle/>
          <a:p>
            <a:pP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25" name="文本框 24"/>
          <p:cNvSpPr txBox="1"/>
          <p:nvPr/>
        </p:nvSpPr>
        <p:spPr>
          <a:xfrm>
            <a:off x="8693422" y="1406120"/>
            <a:ext cx="1005403" cy="338554"/>
          </a:xfrm>
          <a:prstGeom prst="rect">
            <a:avLst/>
          </a:prstGeom>
          <a:noFill/>
        </p:spPr>
        <p:txBody>
          <a:bodyPr wrap="none" rtlCol="0">
            <a:spAutoFit/>
          </a:bodyPr>
          <a:lstStyle/>
          <a:p>
            <a:r>
              <a:rPr lang="zh-CN" altLang="en-US" sz="1600" b="1">
                <a:solidFill>
                  <a:schemeClr val="accent1"/>
                </a:solidFill>
              </a:rPr>
              <a:t>你的标题</a:t>
            </a:r>
            <a:endParaRPr lang="zh-CN" altLang="en-US" sz="1600" b="1">
              <a:solidFill>
                <a:schemeClr val="accent1"/>
              </a:solidFill>
            </a:endParaRPr>
          </a:p>
        </p:txBody>
      </p:sp>
      <p:sp>
        <p:nvSpPr>
          <p:cNvPr id="26" name="椭圆 25"/>
          <p:cNvSpPr/>
          <p:nvPr/>
        </p:nvSpPr>
        <p:spPr>
          <a:xfrm>
            <a:off x="3891896" y="2093299"/>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98784" y="1720722"/>
            <a:ext cx="2442891" cy="1166153"/>
          </a:xfrm>
          <a:prstGeom prst="rect">
            <a:avLst/>
          </a:prstGeom>
        </p:spPr>
        <p:txBody>
          <a:bodyPr wrap="square">
            <a:spAutoFit/>
          </a:bodyPr>
          <a:lstStyle/>
          <a:p>
            <a:pPr algn="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29" name="文本框 28"/>
          <p:cNvSpPr txBox="1"/>
          <p:nvPr/>
        </p:nvSpPr>
        <p:spPr>
          <a:xfrm>
            <a:off x="2508991" y="1406120"/>
            <a:ext cx="1005403" cy="338554"/>
          </a:xfrm>
          <a:prstGeom prst="rect">
            <a:avLst/>
          </a:prstGeom>
          <a:noFill/>
        </p:spPr>
        <p:txBody>
          <a:bodyPr wrap="none" rtlCol="0">
            <a:spAutoFit/>
          </a:bodyPr>
          <a:lstStyle/>
          <a:p>
            <a:pPr algn="r"/>
            <a:r>
              <a:rPr lang="zh-CN" altLang="en-US" sz="1600" b="1">
                <a:solidFill>
                  <a:schemeClr val="accent1"/>
                </a:solidFill>
              </a:rPr>
              <a:t>你的标题</a:t>
            </a:r>
            <a:endParaRPr lang="zh-CN" altLang="en-US" sz="1600" b="1">
              <a:solidFill>
                <a:schemeClr val="accent1"/>
              </a:solidFill>
            </a:endParaRPr>
          </a:p>
        </p:txBody>
      </p:sp>
      <p:cxnSp>
        <p:nvCxnSpPr>
          <p:cNvPr id="30" name="直接连接符 29"/>
          <p:cNvCxnSpPr/>
          <p:nvPr/>
        </p:nvCxnSpPr>
        <p:spPr>
          <a:xfrm flipH="1" flipV="1">
            <a:off x="6095999" y="4183677"/>
            <a:ext cx="1" cy="441916"/>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6060000" y="4656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flipV="1">
            <a:off x="6881733" y="4150845"/>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p:cNvSpPr/>
          <p:nvPr/>
        </p:nvSpPr>
        <p:spPr>
          <a:xfrm flipH="1" flipV="1">
            <a:off x="3935413" y="4150845"/>
            <a:ext cx="1371781" cy="595224"/>
          </a:xfrm>
          <a:custGeom>
            <a:gdLst>
              <a:gd name="connsiteX0" fmla="*/ 105 w 1758317"/>
              <a:gd name="connsiteY0" fmla="*/ 787400 h 787400"/>
              <a:gd name="connsiteX1" fmla="*/ 225971 w 1758317"/>
              <a:gd name="connsiteY1" fmla="*/ 327025 h 787400"/>
              <a:gd name="connsiteX2" fmla="*/ 1531472 w 1758317"/>
              <a:gd name="connsiteY2" fmla="*/ 322263 h 787400"/>
              <a:gd name="connsiteX3" fmla="*/ 1758317 w 1758317"/>
              <a:gd name="connsiteY3" fmla="*/ 0 h 787400"/>
            </a:gdLst>
            <a:cxnLst>
              <a:cxn ang="0">
                <a:pos x="connsiteX0" y="connsiteY0"/>
              </a:cxn>
              <a:cxn ang="0">
                <a:pos x="connsiteX1" y="connsiteY1"/>
              </a:cxn>
              <a:cxn ang="0">
                <a:pos x="connsiteX2" y="connsiteY2"/>
              </a:cxn>
              <a:cxn ang="0">
                <a:pos x="connsiteX3" y="connsiteY3"/>
              </a:cxn>
            </a:cxnLst>
            <a:rect l="l" t="t" r="r" b="b"/>
            <a:pathLst>
              <a:path w="1758317" h="787400">
                <a:moveTo>
                  <a:pt x="105" y="787400"/>
                </a:moveTo>
                <a:cubicBezTo>
                  <a:pt x="106" y="583143"/>
                  <a:pt x="-12103" y="331257"/>
                  <a:pt x="225971" y="327025"/>
                </a:cubicBezTo>
                <a:lnTo>
                  <a:pt x="1531472" y="322263"/>
                </a:lnTo>
                <a:cubicBezTo>
                  <a:pt x="1792967" y="315383"/>
                  <a:pt x="1748670" y="180181"/>
                  <a:pt x="1758317" y="0"/>
                </a:cubicBezTo>
              </a:path>
            </a:pathLst>
          </a:custGeom>
          <a:noFill/>
          <a:ln w="12700">
            <a:solidFill>
              <a:schemeClr val="accent1">
                <a:alpha val="50000"/>
              </a:schemeClr>
            </a:solid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891896" y="4728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215331" y="4728701"/>
            <a:ext cx="72000" cy="72000"/>
          </a:xfrm>
          <a:prstGeom prst="ellipse">
            <a:avLst/>
          </a:prstGeom>
          <a:solidFill>
            <a:schemeClr val="accent2">
              <a:lumMod val="60000"/>
              <a:lumOff val="40000"/>
            </a:schemeClr>
          </a:solidFill>
          <a:ln w="12700">
            <a:noFill/>
          </a:ln>
          <a:effectLst>
            <a:outerShdw blurRad="127000" algn="c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693422" y="4996562"/>
            <a:ext cx="2442891" cy="1166153"/>
          </a:xfrm>
          <a:prstGeom prst="rect">
            <a:avLst/>
          </a:prstGeom>
        </p:spPr>
        <p:txBody>
          <a:bodyPr wrap="square">
            <a:spAutoFit/>
          </a:bodyPr>
          <a:lstStyle/>
          <a:p>
            <a:pP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0" name="文本框 39"/>
          <p:cNvSpPr txBox="1"/>
          <p:nvPr/>
        </p:nvSpPr>
        <p:spPr>
          <a:xfrm>
            <a:off x="8693422" y="4681960"/>
            <a:ext cx="1005403" cy="338554"/>
          </a:xfrm>
          <a:prstGeom prst="rect">
            <a:avLst/>
          </a:prstGeom>
          <a:noFill/>
        </p:spPr>
        <p:txBody>
          <a:bodyPr wrap="none" rtlCol="0">
            <a:spAutoFit/>
          </a:bodyPr>
          <a:lstStyle/>
          <a:p>
            <a:r>
              <a:rPr lang="zh-CN" altLang="en-US" sz="1600" b="1">
                <a:solidFill>
                  <a:schemeClr val="accent1"/>
                </a:solidFill>
              </a:rPr>
              <a:t>你的标题</a:t>
            </a:r>
            <a:endParaRPr lang="zh-CN" altLang="en-US" sz="1600" b="1">
              <a:solidFill>
                <a:schemeClr val="accent1"/>
              </a:solidFill>
            </a:endParaRPr>
          </a:p>
        </p:txBody>
      </p:sp>
      <p:sp>
        <p:nvSpPr>
          <p:cNvPr id="41" name="矩形 40"/>
          <p:cNvSpPr/>
          <p:nvPr/>
        </p:nvSpPr>
        <p:spPr>
          <a:xfrm>
            <a:off x="1098784" y="4958488"/>
            <a:ext cx="2442891" cy="1166153"/>
          </a:xfrm>
          <a:prstGeom prst="rect">
            <a:avLst/>
          </a:prstGeom>
        </p:spPr>
        <p:txBody>
          <a:bodyPr wrap="square">
            <a:spAutoFit/>
          </a:bodyPr>
          <a:lstStyle/>
          <a:p>
            <a:pPr algn="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2" name="文本框 41"/>
          <p:cNvSpPr txBox="1"/>
          <p:nvPr/>
        </p:nvSpPr>
        <p:spPr>
          <a:xfrm>
            <a:off x="2508991" y="4643886"/>
            <a:ext cx="1005403" cy="338554"/>
          </a:xfrm>
          <a:prstGeom prst="rect">
            <a:avLst/>
          </a:prstGeom>
          <a:noFill/>
        </p:spPr>
        <p:txBody>
          <a:bodyPr wrap="none" rtlCol="0">
            <a:spAutoFit/>
          </a:bodyPr>
          <a:lstStyle/>
          <a:p>
            <a:pPr algn="r"/>
            <a:r>
              <a:rPr lang="zh-CN" altLang="en-US" sz="1600" b="1">
                <a:solidFill>
                  <a:schemeClr val="accent1"/>
                </a:solidFill>
              </a:rPr>
              <a:t>你的标题</a:t>
            </a:r>
            <a:endParaRPr lang="zh-CN" altLang="en-US" sz="1600" b="1">
              <a:solidFill>
                <a:schemeClr val="accent1"/>
              </a:solidFill>
            </a:endParaRPr>
          </a:p>
        </p:txBody>
      </p:sp>
      <p:sp>
        <p:nvSpPr>
          <p:cNvPr id="43" name="矩形 42"/>
          <p:cNvSpPr/>
          <p:nvPr/>
        </p:nvSpPr>
        <p:spPr>
          <a:xfrm>
            <a:off x="4587384" y="5439351"/>
            <a:ext cx="3017232" cy="889154"/>
          </a:xfrm>
          <a:prstGeom prst="rect">
            <a:avLst/>
          </a:prstGeom>
        </p:spPr>
        <p:txBody>
          <a:bodyPr wrap="square">
            <a:spAutoFit/>
          </a:bodyPr>
          <a:lstStyle/>
          <a:p>
            <a:pPr algn="ctr" defTabSz="914400">
              <a:lnSpc>
                <a:spcPct val="150000"/>
              </a:lnSpc>
            </a:pPr>
            <a:r>
              <a:rPr lang="en-US" altLang="zh-CN" sz="1200" kern="0">
                <a:solidFill>
                  <a:schemeClr val="tx1">
                    <a:lumMod val="50000"/>
                    <a:lumOff val="50000"/>
                  </a:schemeClr>
                </a:solidFill>
              </a:rPr>
              <a:t>Title numbers, etc. can be changed by clicking and re-entering, and the font, font size, color, line spacing, etc. </a:t>
            </a:r>
            <a:endParaRPr lang="zh-CN" altLang="en-US" sz="1200" kern="0">
              <a:solidFill>
                <a:schemeClr val="tx1">
                  <a:lumMod val="50000"/>
                  <a:lumOff val="50000"/>
                </a:schemeClr>
              </a:solidFill>
            </a:endParaRPr>
          </a:p>
        </p:txBody>
      </p:sp>
      <p:sp>
        <p:nvSpPr>
          <p:cNvPr id="44" name="文本框 43"/>
          <p:cNvSpPr txBox="1"/>
          <p:nvPr/>
        </p:nvSpPr>
        <p:spPr>
          <a:xfrm>
            <a:off x="5593297" y="5154360"/>
            <a:ext cx="1005403" cy="338554"/>
          </a:xfrm>
          <a:prstGeom prst="rect">
            <a:avLst/>
          </a:prstGeom>
          <a:noFill/>
        </p:spPr>
        <p:txBody>
          <a:bodyPr wrap="none" rtlCol="0">
            <a:spAutoFit/>
          </a:bodyPr>
          <a:lstStyle/>
          <a:p>
            <a:pPr algn="ctr"/>
            <a:r>
              <a:rPr lang="zh-CN" altLang="en-US" sz="1600" b="1">
                <a:solidFill>
                  <a:schemeClr val="accent1"/>
                </a:solidFill>
              </a:rPr>
              <a:t>你的标题</a:t>
            </a:r>
            <a:endParaRPr lang="zh-CN" altLang="en-US" sz="1600" b="1">
              <a:solidFill>
                <a:schemeClr val="accent1"/>
              </a:solidFill>
            </a:endParaRPr>
          </a:p>
        </p:txBody>
      </p:sp>
      <p:sp>
        <p:nvSpPr>
          <p:cNvPr id="46" name="Freeform 591"/>
          <p:cNvSpPr/>
          <p:nvPr/>
        </p:nvSpPr>
        <p:spPr bwMode="auto">
          <a:xfrm>
            <a:off x="5234051" y="3064146"/>
            <a:ext cx="1723898" cy="91509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31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Tree>
  </p:cSld>
  <p:clrMapOvr>
    <a:masterClrMapping/>
  </p:clrMapOvr>
  <p:transition/>
  <p:timing/>
</p:sld>
</file>

<file path=ppt/slides/slide5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63" name="Right Arrow 42"/>
          <p:cNvSpPr/>
          <p:nvPr/>
        </p:nvSpPr>
        <p:spPr>
          <a:xfrm rot="5400000">
            <a:off x="1503438" y="4086928"/>
            <a:ext cx="1047155" cy="325868"/>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4" name="Right Arrow 47"/>
          <p:cNvSpPr/>
          <p:nvPr/>
        </p:nvSpPr>
        <p:spPr>
          <a:xfrm rot="5400000">
            <a:off x="9492890" y="2629139"/>
            <a:ext cx="1047155" cy="325868"/>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5" name="Right Arrow 44"/>
          <p:cNvSpPr/>
          <p:nvPr/>
        </p:nvSpPr>
        <p:spPr>
          <a:xfrm>
            <a:off x="3053544"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6" name="Right Arrow 45"/>
          <p:cNvSpPr/>
          <p:nvPr/>
        </p:nvSpPr>
        <p:spPr>
          <a:xfrm>
            <a:off x="5693412"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7" name="Right Arrow 46"/>
          <p:cNvSpPr/>
          <p:nvPr/>
        </p:nvSpPr>
        <p:spPr>
          <a:xfrm>
            <a:off x="8333280" y="494385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8" name="Right Arrow 14"/>
          <p:cNvSpPr/>
          <p:nvPr/>
        </p:nvSpPr>
        <p:spPr>
          <a:xfrm>
            <a:off x="3013473"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69" name="Right Arrow 15"/>
          <p:cNvSpPr/>
          <p:nvPr/>
        </p:nvSpPr>
        <p:spPr>
          <a:xfrm>
            <a:off x="5661280"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3" name="Right Arrow 13"/>
          <p:cNvSpPr/>
          <p:nvPr/>
        </p:nvSpPr>
        <p:spPr>
          <a:xfrm>
            <a:off x="8309087" y="2060291"/>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9" name="Right Arrow 25"/>
          <p:cNvSpPr/>
          <p:nvPr/>
        </p:nvSpPr>
        <p:spPr>
          <a:xfrm rot="10800000">
            <a:off x="8476152"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80" name="Right Arrow 26"/>
          <p:cNvSpPr/>
          <p:nvPr/>
        </p:nvSpPr>
        <p:spPr>
          <a:xfrm rot="10800000">
            <a:off x="5825108"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81" name="Right Arrow 27"/>
          <p:cNvSpPr/>
          <p:nvPr/>
        </p:nvSpPr>
        <p:spPr>
          <a:xfrm rot="10800000">
            <a:off x="3135964" y="3479019"/>
            <a:ext cx="378275" cy="291714"/>
          </a:xfrm>
          <a:prstGeom prst="rightArrow">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70" name="TextBox 2"/>
          <p:cNvSpPr txBox="1"/>
          <p:nvPr/>
        </p:nvSpPr>
        <p:spPr>
          <a:xfrm>
            <a:off x="894508"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p>
            <a:pPr marL="573405"/>
            <a:r>
              <a:rPr lang="en-US" sz="1200" err="1">
                <a:solidFill>
                  <a:srgbClr val="FFFFFF">
                    <a:alpha val="80000"/>
                  </a:srgbClr>
                </a:solidFill>
              </a:rPr>
              <a:t>Lorem ipsum dolor sit amet</a:t>
            </a:r>
            <a:endParaRPr lang="en-US" sz="1200">
              <a:solidFill>
                <a:srgbClr val="FFFFFF">
                  <a:alpha val="80000"/>
                </a:srgbClr>
              </a:solidFill>
            </a:endParaRPr>
          </a:p>
        </p:txBody>
      </p:sp>
      <p:sp>
        <p:nvSpPr>
          <p:cNvPr id="171" name="TextBox 3"/>
          <p:cNvSpPr txBox="1"/>
          <p:nvPr/>
        </p:nvSpPr>
        <p:spPr>
          <a:xfrm>
            <a:off x="3553434"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2" name="TextBox 4"/>
          <p:cNvSpPr txBox="1"/>
          <p:nvPr/>
        </p:nvSpPr>
        <p:spPr>
          <a:xfrm>
            <a:off x="6202822"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4" name="TextBox 16"/>
          <p:cNvSpPr txBox="1"/>
          <p:nvPr/>
        </p:nvSpPr>
        <p:spPr>
          <a:xfrm>
            <a:off x="8883960" y="189552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5" name="TextBox 17"/>
          <p:cNvSpPr txBox="1"/>
          <p:nvPr/>
        </p:nvSpPr>
        <p:spPr>
          <a:xfrm>
            <a:off x="8883960"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6" name="TextBox 18"/>
          <p:cNvSpPr txBox="1"/>
          <p:nvPr/>
        </p:nvSpPr>
        <p:spPr>
          <a:xfrm>
            <a:off x="6201165"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7" name="TextBox 19"/>
          <p:cNvSpPr txBox="1"/>
          <p:nvPr/>
        </p:nvSpPr>
        <p:spPr>
          <a:xfrm>
            <a:off x="3550121"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78" name="TextBox 23"/>
          <p:cNvSpPr txBox="1"/>
          <p:nvPr/>
        </p:nvSpPr>
        <p:spPr>
          <a:xfrm>
            <a:off x="894508" y="3314250"/>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2" name="TextBox 38"/>
          <p:cNvSpPr txBox="1"/>
          <p:nvPr/>
        </p:nvSpPr>
        <p:spPr>
          <a:xfrm>
            <a:off x="894508"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3" name="TextBox 39"/>
          <p:cNvSpPr txBox="1"/>
          <p:nvPr/>
        </p:nvSpPr>
        <p:spPr>
          <a:xfrm>
            <a:off x="3572476"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4" name="TextBox 40"/>
          <p:cNvSpPr txBox="1"/>
          <p:nvPr/>
        </p:nvSpPr>
        <p:spPr>
          <a:xfrm>
            <a:off x="6212344"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p:nvSpPr>
          <p:cNvPr id="185" name="TextBox 41"/>
          <p:cNvSpPr txBox="1"/>
          <p:nvPr/>
        </p:nvSpPr>
        <p:spPr>
          <a:xfrm>
            <a:off x="8883960" y="4779082"/>
            <a:ext cx="2265015" cy="621252"/>
          </a:xfrm>
          <a:prstGeom prst="roundRect">
            <a:avLst/>
          </a:prstGeom>
          <a:gradFill>
            <a:gsLst>
              <a:gs pos="100000">
                <a:schemeClr val="accent1">
                  <a:lumMod val="60000"/>
                  <a:lumOff val="40000"/>
                </a:schemeClr>
              </a:gs>
              <a:gs pos="0">
                <a:schemeClr val="accent1"/>
              </a:gs>
            </a:gsLst>
            <a:lin ang="10800000" scaled="0"/>
          </a:gradFill>
        </p:spPr>
        <p:txBody>
          <a:bodyPr wrap="square" lIns="243840" tIns="121920" rIns="243840" bIns="121920" rtlCol="0" anchor="ctr" anchorCtr="0">
            <a:noAutofit/>
          </a:bodyPr>
          <a:lstStyle>
            <a:defPPr>
              <a:defRPr lang="en-US"/>
            </a:defPPr>
            <a:lvl1pPr marL="573405">
              <a:defRPr sz="1400">
                <a:solidFill>
                  <a:srgbClr val="FFFFFF"/>
                </a:solidFill>
              </a:defRPr>
            </a:lvl1pPr>
          </a:lstStyle>
          <a:p>
            <a:r>
              <a:rPr lang="en-US" sz="1200" err="1">
                <a:solidFill>
                  <a:srgbClr val="FFFFFF">
                    <a:alpha val="80000"/>
                  </a:srgbClr>
                </a:solidFill>
              </a:rPr>
              <a:t>Lorem ipsum dolor sit amet</a:t>
            </a:r>
            <a:endParaRPr lang="en-US" sz="1200">
              <a:solidFill>
                <a:srgbClr val="FFFFFF">
                  <a:alpha val="80000"/>
                </a:srgbClr>
              </a:solidFill>
            </a:endParaRPr>
          </a:p>
        </p:txBody>
      </p:sp>
      <p:sp useBgFill="1">
        <p:nvSpPr>
          <p:cNvPr id="186" name="Oval 5"/>
          <p:cNvSpPr/>
          <p:nvPr/>
        </p:nvSpPr>
        <p:spPr>
          <a:xfrm>
            <a:off x="739223"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01</a:t>
            </a:r>
            <a:endParaRPr lang="en-US">
              <a:solidFill>
                <a:schemeClr val="tx1"/>
              </a:solidFill>
            </a:endParaRPr>
          </a:p>
        </p:txBody>
      </p:sp>
      <p:sp useBgFill="1">
        <p:nvSpPr>
          <p:cNvPr id="187" name="Oval 48"/>
          <p:cNvSpPr/>
          <p:nvPr/>
        </p:nvSpPr>
        <p:spPr>
          <a:xfrm>
            <a:off x="3396326"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02</a:t>
            </a:r>
            <a:endParaRPr lang="en-US">
              <a:solidFill>
                <a:schemeClr val="tx1"/>
              </a:solidFill>
            </a:endParaRPr>
          </a:p>
        </p:txBody>
      </p:sp>
      <p:sp useBgFill="1">
        <p:nvSpPr>
          <p:cNvPr id="188" name="Oval 49"/>
          <p:cNvSpPr/>
          <p:nvPr/>
        </p:nvSpPr>
        <p:spPr>
          <a:xfrm>
            <a:off x="6053429"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03</a:t>
            </a:r>
            <a:endParaRPr lang="en-US">
              <a:solidFill>
                <a:schemeClr val="tx1"/>
              </a:solidFill>
            </a:endParaRPr>
          </a:p>
        </p:txBody>
      </p:sp>
      <p:sp useBgFill="1">
        <p:nvSpPr>
          <p:cNvPr id="189" name="Oval 50"/>
          <p:cNvSpPr/>
          <p:nvPr/>
        </p:nvSpPr>
        <p:spPr>
          <a:xfrm>
            <a:off x="8710532" y="1839724"/>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04</a:t>
            </a:r>
            <a:endParaRPr lang="en-US">
              <a:solidFill>
                <a:schemeClr val="tx1"/>
              </a:solidFill>
            </a:endParaRPr>
          </a:p>
        </p:txBody>
      </p:sp>
      <p:sp useBgFill="1">
        <p:nvSpPr>
          <p:cNvPr id="190" name="Oval 51"/>
          <p:cNvSpPr/>
          <p:nvPr/>
        </p:nvSpPr>
        <p:spPr>
          <a:xfrm>
            <a:off x="739223"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08</a:t>
            </a:r>
            <a:endParaRPr lang="en-US">
              <a:solidFill>
                <a:schemeClr val="tx1"/>
              </a:solidFill>
            </a:endParaRPr>
          </a:p>
        </p:txBody>
      </p:sp>
      <p:sp useBgFill="1">
        <p:nvSpPr>
          <p:cNvPr id="191" name="Oval 52"/>
          <p:cNvSpPr/>
          <p:nvPr/>
        </p:nvSpPr>
        <p:spPr>
          <a:xfrm>
            <a:off x="3396326"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07</a:t>
            </a:r>
            <a:endParaRPr lang="en-US">
              <a:solidFill>
                <a:schemeClr val="tx1"/>
              </a:solidFill>
            </a:endParaRPr>
          </a:p>
        </p:txBody>
      </p:sp>
      <p:sp>
        <p:nvSpPr>
          <p:cNvPr id="192" name="Oval 53"/>
          <p:cNvSpPr/>
          <p:nvPr/>
        </p:nvSpPr>
        <p:spPr>
          <a:xfrm>
            <a:off x="6053429" y="3258020"/>
            <a:ext cx="732848" cy="732848"/>
          </a:xfrm>
          <a:prstGeom prst="ellipse">
            <a:avLst/>
          </a:prstGeom>
          <a:solidFill>
            <a:schemeClr val="accent2">
              <a:lumMod val="60000"/>
              <a:lumOff val="40000"/>
            </a:schemeClr>
          </a:solidFill>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b="1">
                <a:solidFill>
                  <a:schemeClr val="bg1"/>
                </a:solidFill>
              </a:rPr>
              <a:t>06</a:t>
            </a:r>
            <a:endParaRPr lang="en-US" b="1">
              <a:solidFill>
                <a:schemeClr val="bg1"/>
              </a:solidFill>
            </a:endParaRPr>
          </a:p>
        </p:txBody>
      </p:sp>
      <p:sp useBgFill="1">
        <p:nvSpPr>
          <p:cNvPr id="193" name="Oval 54"/>
          <p:cNvSpPr/>
          <p:nvPr/>
        </p:nvSpPr>
        <p:spPr>
          <a:xfrm>
            <a:off x="8710532" y="3258020"/>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05</a:t>
            </a:r>
            <a:endParaRPr lang="en-US">
              <a:solidFill>
                <a:schemeClr val="tx1"/>
              </a:solidFill>
            </a:endParaRPr>
          </a:p>
        </p:txBody>
      </p:sp>
      <p:sp useBgFill="1">
        <p:nvSpPr>
          <p:cNvPr id="194" name="Oval 55"/>
          <p:cNvSpPr/>
          <p:nvPr/>
        </p:nvSpPr>
        <p:spPr>
          <a:xfrm>
            <a:off x="739223"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09</a:t>
            </a:r>
            <a:endParaRPr lang="en-US">
              <a:solidFill>
                <a:schemeClr val="tx1"/>
              </a:solidFill>
            </a:endParaRPr>
          </a:p>
        </p:txBody>
      </p:sp>
      <p:sp useBgFill="1">
        <p:nvSpPr>
          <p:cNvPr id="195" name="Oval 56"/>
          <p:cNvSpPr/>
          <p:nvPr/>
        </p:nvSpPr>
        <p:spPr>
          <a:xfrm>
            <a:off x="3396326"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10</a:t>
            </a:r>
            <a:endParaRPr lang="en-US">
              <a:solidFill>
                <a:schemeClr val="tx1"/>
              </a:solidFill>
            </a:endParaRPr>
          </a:p>
        </p:txBody>
      </p:sp>
      <p:sp useBgFill="1">
        <p:nvSpPr>
          <p:cNvPr id="196" name="Oval 57"/>
          <p:cNvSpPr/>
          <p:nvPr/>
        </p:nvSpPr>
        <p:spPr>
          <a:xfrm>
            <a:off x="6053429"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11</a:t>
            </a:r>
            <a:endParaRPr lang="en-US">
              <a:solidFill>
                <a:schemeClr val="tx1"/>
              </a:solidFill>
            </a:endParaRPr>
          </a:p>
        </p:txBody>
      </p:sp>
      <p:sp useBgFill="1">
        <p:nvSpPr>
          <p:cNvPr id="197" name="Oval 58"/>
          <p:cNvSpPr/>
          <p:nvPr/>
        </p:nvSpPr>
        <p:spPr>
          <a:xfrm>
            <a:off x="8710532" y="4714061"/>
            <a:ext cx="732848" cy="732848"/>
          </a:xfrm>
          <a:prstGeom prst="ellipse">
            <a:avLst/>
          </a:prstGeom>
          <a:ln w="12700">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a:solidFill>
                  <a:schemeClr val="tx1"/>
                </a:solidFill>
              </a:rPr>
              <a:t>12</a:t>
            </a:r>
            <a:endParaRPr lang="en-US">
              <a:solidFill>
                <a:schemeClr val="tx1"/>
              </a:solidFill>
            </a:endParaRPr>
          </a:p>
        </p:txBody>
      </p:sp>
      <p:sp>
        <p:nvSpPr>
          <p:cNvPr id="2" name="文本占位符 1"/>
          <p:cNvSpPr>
            <a:spLocks noGrp="1"/>
          </p:cNvSpPr>
          <p:nvPr>
            <p:ph type="body" sz="quarter" idx="10"/>
          </p:nvPr>
        </p:nvSpPr>
        <p:spPr>
          <a:prstGeom prst="rect">
            <a:avLst/>
          </a:prstGeom>
        </p:spPr>
        <p:txBody>
          <a:bodyPr/>
          <a:lstStyle/>
          <a:p>
            <a:r>
              <a:rPr lang="en-US" altLang="zh-CN"/>
              <a:t>ADD YOUR TITLE</a:t>
            </a:r>
            <a:endParaRPr lang="zh-CN" altLang="en-US"/>
          </a:p>
        </p:txBody>
      </p:sp>
    </p:spTree>
  </p:cSld>
  <p:clrMapOvr>
    <a:masterClrMapping/>
  </p:clrMapOvr>
  <p:transition/>
  <p:timing/>
</p:sld>
</file>

<file path=ppt/slides/slide5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对角圆角 31"/>
          <p:cNvSpPr/>
          <p:nvPr/>
        </p:nvSpPr>
        <p:spPr>
          <a:xfrm rot="16200000" flipH="1">
            <a:off x="8411443" y="2349453"/>
            <a:ext cx="3982437" cy="2558924"/>
          </a:xfrm>
          <a:prstGeom prst="round2DiagRect">
            <a:avLst>
              <a:gd name="adj1" fmla="val 18171"/>
              <a:gd name="adj2" fmla="val 0"/>
            </a:avLst>
          </a:prstGeom>
          <a:solidFill>
            <a:schemeClr val="bg1"/>
          </a:solidFill>
          <a:ln>
            <a:noFill/>
          </a:ln>
          <a:effectLst>
            <a:outerShdw blurRad="190500" dist="203200" dir="54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466413" y="2199751"/>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3</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7" name="矩形 6"/>
          <p:cNvSpPr/>
          <p:nvPr/>
        </p:nvSpPr>
        <p:spPr>
          <a:xfrm>
            <a:off x="6601156" y="4131049"/>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8" name="矩形: 圆角 7"/>
          <p:cNvSpPr/>
          <p:nvPr/>
        </p:nvSpPr>
        <p:spPr>
          <a:xfrm>
            <a:off x="6994719" y="3410723"/>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2" name="Freeform 591"/>
          <p:cNvSpPr/>
          <p:nvPr/>
        </p:nvSpPr>
        <p:spPr bwMode="auto">
          <a:xfrm>
            <a:off x="7621256" y="3429002"/>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9" name="矩形 8"/>
          <p:cNvSpPr/>
          <p:nvPr/>
        </p:nvSpPr>
        <p:spPr>
          <a:xfrm>
            <a:off x="7281151" y="3459637"/>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2" name="文本框 1"/>
          <p:cNvSpPr txBox="1"/>
          <p:nvPr/>
        </p:nvSpPr>
        <p:spPr>
          <a:xfrm>
            <a:off x="5201365" y="437688"/>
            <a:ext cx="1789272" cy="584775"/>
          </a:xfrm>
          <a:prstGeom prst="rect">
            <a:avLst/>
          </a:prstGeom>
          <a:noFill/>
        </p:spPr>
        <p:txBody>
          <a:bodyPr wrap="none" rtlCol="0">
            <a:spAutoFit/>
          </a:bodyPr>
          <a:lstStyle>
            <a:defPPr>
              <a:defRPr lang="zh-CN"/>
            </a:defPPr>
            <a:lvl1pPr algn="ctr">
              <a:defRPr sz="2400">
                <a:solidFill>
                  <a:schemeClr val="tx1">
                    <a:lumMod val="75000"/>
                    <a:lumOff val="25000"/>
                  </a:schemeClr>
                </a:solidFill>
                <a:latin typeface="Microsoft JhengHei UI" panose="020b0604030504040204" pitchFamily="34" charset="-120"/>
                <a:ea typeface="Microsoft JhengHei UI" panose="020b0604030504040204" pitchFamily="34" charset="-120"/>
              </a:defRPr>
            </a:lvl1pPr>
          </a:lstStyle>
          <a:p>
            <a:r>
              <a:rPr lang="en-US" altLang="zh-CN" sz="3200" b="1"/>
              <a:t>Content</a:t>
            </a:r>
            <a:endParaRPr lang="zh-CN" altLang="en-US" sz="3200" b="1"/>
          </a:p>
        </p:txBody>
      </p:sp>
      <p:sp>
        <p:nvSpPr>
          <p:cNvPr id="16" name="文本框 15"/>
          <p:cNvSpPr txBox="1"/>
          <p:nvPr/>
        </p:nvSpPr>
        <p:spPr>
          <a:xfrm>
            <a:off x="1469360"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1</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17" name="矩形 16"/>
          <p:cNvSpPr/>
          <p:nvPr/>
        </p:nvSpPr>
        <p:spPr>
          <a:xfrm>
            <a:off x="604103"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18" name="矩形: 圆角 17"/>
          <p:cNvSpPr/>
          <p:nvPr/>
        </p:nvSpPr>
        <p:spPr>
          <a:xfrm>
            <a:off x="997666"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文本框 20"/>
          <p:cNvSpPr txBox="1"/>
          <p:nvPr/>
        </p:nvSpPr>
        <p:spPr>
          <a:xfrm>
            <a:off x="4358739"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2</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2" name="矩形 21"/>
          <p:cNvSpPr/>
          <p:nvPr/>
        </p:nvSpPr>
        <p:spPr>
          <a:xfrm>
            <a:off x="3493482"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3" name="矩形: 圆角 22"/>
          <p:cNvSpPr/>
          <p:nvPr/>
        </p:nvSpPr>
        <p:spPr>
          <a:xfrm>
            <a:off x="3887045" y="3410721"/>
            <a:ext cx="1550554" cy="436381"/>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6" name="文本框 25"/>
          <p:cNvSpPr txBox="1"/>
          <p:nvPr/>
        </p:nvSpPr>
        <p:spPr>
          <a:xfrm>
            <a:off x="10099078" y="2199749"/>
            <a:ext cx="612668" cy="1015663"/>
          </a:xfrm>
          <a:prstGeom prst="rect">
            <a:avLst/>
          </a:prstGeom>
          <a:noFill/>
        </p:spPr>
        <p:txBody>
          <a:bodyPr wrap="none" rtlCol="0">
            <a:spAutoFit/>
          </a:bodyPr>
          <a:lstStyle/>
          <a:p>
            <a:r>
              <a:rPr lang="en-US" altLang="zh-CN" sz="6000">
                <a:gradFill>
                  <a:gsLst>
                    <a:gs pos="0">
                      <a:schemeClr val="accent1">
                        <a:lumMod val="20000"/>
                        <a:lumOff val="80000"/>
                      </a:schemeClr>
                    </a:gs>
                    <a:gs pos="74000">
                      <a:schemeClr val="accent1"/>
                    </a:gs>
                  </a:gsLst>
                  <a:path path="circle">
                    <a:fillToRect r="100000" b="100000"/>
                  </a:path>
                </a:gradFill>
              </a:rPr>
              <a:t>4</a:t>
            </a:r>
            <a:endParaRPr lang="zh-CN" altLang="en-US" sz="6000">
              <a:gradFill>
                <a:gsLst>
                  <a:gs pos="0">
                    <a:schemeClr val="accent1">
                      <a:lumMod val="20000"/>
                      <a:lumOff val="80000"/>
                    </a:schemeClr>
                  </a:gs>
                  <a:gs pos="74000">
                    <a:schemeClr val="accent1"/>
                  </a:gs>
                </a:gsLst>
                <a:path path="circle">
                  <a:fillToRect r="100000" b="100000"/>
                </a:path>
              </a:gradFill>
            </a:endParaRPr>
          </a:p>
        </p:txBody>
      </p:sp>
      <p:sp>
        <p:nvSpPr>
          <p:cNvPr id="27" name="矩形 26"/>
          <p:cNvSpPr/>
          <p:nvPr/>
        </p:nvSpPr>
        <p:spPr>
          <a:xfrm>
            <a:off x="9233821" y="4131047"/>
            <a:ext cx="2366708" cy="889154"/>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Enter your text here. Enter your text here. Enter your text here.</a:t>
            </a:r>
            <a:endParaRPr lang="en-US" altLang="zh-CN" sz="1200">
              <a:solidFill>
                <a:schemeClr val="tx1">
                  <a:lumMod val="50000"/>
                  <a:lumOff val="50000"/>
                </a:schemeClr>
              </a:solidFill>
            </a:endParaRPr>
          </a:p>
        </p:txBody>
      </p:sp>
      <p:sp>
        <p:nvSpPr>
          <p:cNvPr id="28" name="矩形: 圆角 27"/>
          <p:cNvSpPr/>
          <p:nvPr/>
        </p:nvSpPr>
        <p:spPr>
          <a:xfrm>
            <a:off x="9627384" y="3410721"/>
            <a:ext cx="1550554" cy="436381"/>
          </a:xfrm>
          <a:prstGeom prst="roundRect">
            <a:avLst>
              <a:gd name="adj" fmla="val 50000"/>
            </a:avLst>
          </a:prstGeom>
          <a:solidFill>
            <a:schemeClr val="accent2">
              <a:lumMod val="60000"/>
              <a:lumOff val="4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9" name="Freeform 591"/>
          <p:cNvSpPr/>
          <p:nvPr/>
        </p:nvSpPr>
        <p:spPr bwMode="auto">
          <a:xfrm>
            <a:off x="1643185"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19" name="矩形 18"/>
          <p:cNvSpPr/>
          <p:nvPr/>
        </p:nvSpPr>
        <p:spPr>
          <a:xfrm>
            <a:off x="1270242"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0" name="Freeform 591"/>
          <p:cNvSpPr/>
          <p:nvPr/>
        </p:nvSpPr>
        <p:spPr bwMode="auto">
          <a:xfrm>
            <a:off x="4532564"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79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4" name="矩形 23"/>
          <p:cNvSpPr/>
          <p:nvPr/>
        </p:nvSpPr>
        <p:spPr>
          <a:xfrm>
            <a:off x="4159621"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
        <p:nvSpPr>
          <p:cNvPr id="61" name="Freeform 591"/>
          <p:cNvSpPr/>
          <p:nvPr/>
        </p:nvSpPr>
        <p:spPr bwMode="auto">
          <a:xfrm>
            <a:off x="10300253" y="3448050"/>
            <a:ext cx="877685" cy="465901"/>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lumMod val="5000"/>
                  <a:lumOff val="95000"/>
                  <a:alpha val="47000"/>
                </a:schemeClr>
              </a:gs>
              <a:gs pos="100000">
                <a:schemeClr val="bg1">
                  <a:alpha val="0"/>
                </a:schemeClr>
              </a:gs>
            </a:gsLst>
            <a:lin ang="5400000" scaled="1"/>
          </a:gradFill>
          <a:ln>
            <a:noFill/>
          </a:ln>
        </p:spPr>
        <p:txBody>
          <a:bodyPr vert="horz" wrap="square" lIns="91440" tIns="45720" rIns="91440" bIns="45720" numCol="1" anchor="t" anchorCtr="0" compatLnSpc="1"/>
          <a:lstStyle/>
          <a:p>
            <a:endParaRPr lang="en-US"/>
          </a:p>
        </p:txBody>
      </p:sp>
      <p:sp>
        <p:nvSpPr>
          <p:cNvPr id="29" name="矩形 28"/>
          <p:cNvSpPr/>
          <p:nvPr/>
        </p:nvSpPr>
        <p:spPr>
          <a:xfrm>
            <a:off x="9899960" y="3459635"/>
            <a:ext cx="1005403" cy="338554"/>
          </a:xfrm>
          <a:prstGeom prst="rect">
            <a:avLst/>
          </a:prstGeom>
        </p:spPr>
        <p:txBody>
          <a:bodyPr wrap="none">
            <a:spAutoFit/>
          </a:bodyPr>
          <a:lstStyle/>
          <a:p>
            <a:pPr algn="ctr"/>
            <a:r>
              <a:rPr lang="zh-CN" altLang="en-US" sz="1600" b="1">
                <a:solidFill>
                  <a:schemeClr val="bg1"/>
                </a:solidFill>
              </a:rPr>
              <a:t>业绩展示</a:t>
            </a:r>
            <a:endParaRPr lang="zh-CN" altLang="en-US" sz="1600" b="1">
              <a:solidFill>
                <a:schemeClr val="bg1"/>
              </a:solidFill>
            </a:endParaRPr>
          </a:p>
        </p:txBody>
      </p:sp>
    </p:spTree>
  </p:cSld>
  <p:clrMapOvr>
    <a:masterClrMapping/>
  </p:clrMapOvr>
  <p:transition/>
  <p:timing/>
</p:sld>
</file>

<file path=ppt/slides/slide5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7" name="Group 386"/>
          <p:cNvGrpSpPr/>
          <p:nvPr/>
        </p:nvGrpSpPr>
        <p:grpSpPr>
          <a:xfrm>
            <a:off x="7815137" y="2592238"/>
            <a:ext cx="3709605" cy="4258143"/>
            <a:chOff x="271463" y="5253039"/>
            <a:chExt cx="633413" cy="727075"/>
          </a:xfrm>
        </p:grpSpPr>
        <p:sp>
          <p:nvSpPr>
            <p:cNvPr id="147" name="Oval 496"/>
            <p:cNvSpPr>
              <a:spLocks noChangeArrowheads="1"/>
            </p:cNvSpPr>
            <p:nvPr/>
          </p:nvSpPr>
          <p:spPr bwMode="auto">
            <a:xfrm>
              <a:off x="333376" y="5554664"/>
              <a:ext cx="38100" cy="381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8" name="Rectangle 497"/>
            <p:cNvSpPr>
              <a:spLocks noChangeArrowheads="1"/>
            </p:cNvSpPr>
            <p:nvPr/>
          </p:nvSpPr>
          <p:spPr bwMode="auto">
            <a:xfrm>
              <a:off x="427038" y="5253039"/>
              <a:ext cx="477838" cy="16351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9" name="Rectangle 498"/>
            <p:cNvSpPr>
              <a:spLocks noChangeArrowheads="1"/>
            </p:cNvSpPr>
            <p:nvPr/>
          </p:nvSpPr>
          <p:spPr bwMode="auto">
            <a:xfrm>
              <a:off x="427038" y="5416551"/>
              <a:ext cx="477838" cy="563563"/>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0" name="Freeform 499"/>
            <p:cNvSpPr/>
            <p:nvPr/>
          </p:nvSpPr>
          <p:spPr bwMode="auto">
            <a:xfrm>
              <a:off x="563563" y="5270501"/>
              <a:ext cx="201613" cy="128588"/>
            </a:xfrm>
            <a:custGeom>
              <a:gdLst>
                <a:gd name="T0" fmla="*/ 63 w 127"/>
                <a:gd name="T1" fmla="*/ 0 h 81"/>
                <a:gd name="T2" fmla="*/ 0 w 127"/>
                <a:gd name="T3" fmla="*/ 81 h 81"/>
                <a:gd name="T4" fmla="*/ 127 w 127"/>
                <a:gd name="T5" fmla="*/ 81 h 81"/>
                <a:gd name="T6" fmla="*/ 63 w 127"/>
                <a:gd name="T7" fmla="*/ 0 h 81"/>
              </a:gdLst>
              <a:cxnLst>
                <a:cxn ang="0">
                  <a:pos x="T0" y="T1"/>
                </a:cxn>
                <a:cxn ang="0">
                  <a:pos x="T2" y="T3"/>
                </a:cxn>
                <a:cxn ang="0">
                  <a:pos x="T4" y="T5"/>
                </a:cxn>
                <a:cxn ang="0">
                  <a:pos x="T6" y="T7"/>
                </a:cxn>
              </a:cxnLst>
              <a:rect l="0" t="0" r="r" b="b"/>
              <a:pathLst>
                <a:path w="127" h="81">
                  <a:moveTo>
                    <a:pt x="63" y="0"/>
                  </a:moveTo>
                  <a:lnTo>
                    <a:pt x="0" y="81"/>
                  </a:lnTo>
                  <a:lnTo>
                    <a:pt x="127" y="81"/>
                  </a:lnTo>
                  <a:lnTo>
                    <a:pt x="6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1" name="Rectangle 500"/>
            <p:cNvSpPr>
              <a:spLocks noChangeArrowheads="1"/>
            </p:cNvSpPr>
            <p:nvPr/>
          </p:nvSpPr>
          <p:spPr bwMode="auto">
            <a:xfrm>
              <a:off x="8032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2" name="Freeform 501"/>
            <p:cNvSpPr/>
            <p:nvPr/>
          </p:nvSpPr>
          <p:spPr bwMode="auto">
            <a:xfrm>
              <a:off x="803276" y="5305426"/>
              <a:ext cx="55563" cy="41275"/>
            </a:xfrm>
            <a:custGeom>
              <a:gdLst>
                <a:gd name="T0" fmla="*/ 35 w 35"/>
                <a:gd name="T1" fmla="*/ 26 h 26"/>
                <a:gd name="T2" fmla="*/ 0 w 35"/>
                <a:gd name="T3" fmla="*/ 26 h 26"/>
                <a:gd name="T4" fmla="*/ 18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8"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3" name="Rectangle 502"/>
            <p:cNvSpPr>
              <a:spLocks noChangeArrowheads="1"/>
            </p:cNvSpPr>
            <p:nvPr/>
          </p:nvSpPr>
          <p:spPr bwMode="auto">
            <a:xfrm>
              <a:off x="817563" y="5364164"/>
              <a:ext cx="26988"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4" name="Rectangle 503"/>
            <p:cNvSpPr>
              <a:spLocks noChangeArrowheads="1"/>
            </p:cNvSpPr>
            <p:nvPr/>
          </p:nvSpPr>
          <p:spPr bwMode="auto">
            <a:xfrm>
              <a:off x="473076" y="5353051"/>
              <a:ext cx="55563" cy="46038"/>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5" name="Freeform 504"/>
            <p:cNvSpPr/>
            <p:nvPr/>
          </p:nvSpPr>
          <p:spPr bwMode="auto">
            <a:xfrm>
              <a:off x="473076" y="5305426"/>
              <a:ext cx="55563" cy="41275"/>
            </a:xfrm>
            <a:custGeom>
              <a:gdLst>
                <a:gd name="T0" fmla="*/ 35 w 35"/>
                <a:gd name="T1" fmla="*/ 26 h 26"/>
                <a:gd name="T2" fmla="*/ 0 w 35"/>
                <a:gd name="T3" fmla="*/ 26 h 26"/>
                <a:gd name="T4" fmla="*/ 17 w 35"/>
                <a:gd name="T5" fmla="*/ 0 h 26"/>
                <a:gd name="T6" fmla="*/ 35 w 35"/>
                <a:gd name="T7" fmla="*/ 26 h 26"/>
              </a:gdLst>
              <a:cxnLst>
                <a:cxn ang="0">
                  <a:pos x="T0" y="T1"/>
                </a:cxn>
                <a:cxn ang="0">
                  <a:pos x="T2" y="T3"/>
                </a:cxn>
                <a:cxn ang="0">
                  <a:pos x="T4" y="T5"/>
                </a:cxn>
                <a:cxn ang="0">
                  <a:pos x="T6" y="T7"/>
                </a:cxn>
              </a:cxnLst>
              <a:rect l="0" t="0" r="r" b="b"/>
              <a:pathLst>
                <a:path w="35" h="26">
                  <a:moveTo>
                    <a:pt x="35" y="26"/>
                  </a:moveTo>
                  <a:lnTo>
                    <a:pt x="0" y="26"/>
                  </a:lnTo>
                  <a:lnTo>
                    <a:pt x="17" y="0"/>
                  </a:lnTo>
                  <a:lnTo>
                    <a:pt x="35" y="2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6" name="Rectangle 505"/>
            <p:cNvSpPr>
              <a:spLocks noChangeArrowheads="1"/>
            </p:cNvSpPr>
            <p:nvPr/>
          </p:nvSpPr>
          <p:spPr bwMode="auto">
            <a:xfrm>
              <a:off x="487363" y="5364164"/>
              <a:ext cx="23813" cy="238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7" name="Freeform 506"/>
            <p:cNvSpPr/>
            <p:nvPr/>
          </p:nvSpPr>
          <p:spPr bwMode="auto">
            <a:xfrm>
              <a:off x="642938" y="5329239"/>
              <a:ext cx="42863" cy="69850"/>
            </a:xfrm>
            <a:custGeom>
              <a:gdLst>
                <a:gd name="T0" fmla="*/ 6 w 12"/>
                <a:gd name="T1" fmla="*/ 0 h 20"/>
                <a:gd name="T2" fmla="*/ 0 w 12"/>
                <a:gd name="T3" fmla="*/ 5 h 20"/>
                <a:gd name="T4" fmla="*/ 0 w 12"/>
                <a:gd name="T5" fmla="*/ 20 h 20"/>
                <a:gd name="T6" fmla="*/ 12 w 12"/>
                <a:gd name="T7" fmla="*/ 20 h 20"/>
                <a:gd name="T8" fmla="*/ 12 w 12"/>
                <a:gd name="T9" fmla="*/ 5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5"/>
                  </a:cubicBezTo>
                  <a:cubicBezTo>
                    <a:pt x="0" y="20"/>
                    <a:pt x="0" y="20"/>
                    <a:pt x="0" y="20"/>
                  </a:cubicBezTo>
                  <a:cubicBezTo>
                    <a:pt x="12" y="20"/>
                    <a:pt x="12" y="20"/>
                    <a:pt x="12" y="20"/>
                  </a:cubicBezTo>
                  <a:cubicBezTo>
                    <a:pt x="12" y="5"/>
                    <a:pt x="12" y="5"/>
                    <a:pt x="12" y="5"/>
                  </a:cubicBezTo>
                  <a:cubicBezTo>
                    <a:pt x="12" y="2"/>
                    <a:pt x="10"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8" name="Freeform 507"/>
            <p:cNvSpPr/>
            <p:nvPr/>
          </p:nvSpPr>
          <p:spPr bwMode="auto">
            <a:xfrm>
              <a:off x="449263"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9" name="Freeform 508"/>
            <p:cNvSpPr/>
            <p:nvPr/>
          </p:nvSpPr>
          <p:spPr bwMode="auto">
            <a:xfrm>
              <a:off x="83820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0" name="Freeform 509"/>
            <p:cNvSpPr/>
            <p:nvPr/>
          </p:nvSpPr>
          <p:spPr bwMode="auto">
            <a:xfrm>
              <a:off x="768351" y="5467351"/>
              <a:ext cx="41275" cy="73025"/>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1" name="Freeform 510"/>
            <p:cNvSpPr/>
            <p:nvPr/>
          </p:nvSpPr>
          <p:spPr bwMode="auto">
            <a:xfrm>
              <a:off x="522288" y="5467351"/>
              <a:ext cx="38100" cy="73025"/>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2" name="Freeform 511"/>
            <p:cNvSpPr/>
            <p:nvPr/>
          </p:nvSpPr>
          <p:spPr bwMode="auto">
            <a:xfrm>
              <a:off x="449263"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3" name="Freeform 512"/>
            <p:cNvSpPr/>
            <p:nvPr/>
          </p:nvSpPr>
          <p:spPr bwMode="auto">
            <a:xfrm>
              <a:off x="83820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4" name="Freeform 513"/>
            <p:cNvSpPr/>
            <p:nvPr/>
          </p:nvSpPr>
          <p:spPr bwMode="auto">
            <a:xfrm>
              <a:off x="768351" y="5589589"/>
              <a:ext cx="41275" cy="71438"/>
            </a:xfrm>
            <a:custGeom>
              <a:gdLst>
                <a:gd name="T0" fmla="*/ 6 w 12"/>
                <a:gd name="T1" fmla="*/ 0 h 21"/>
                <a:gd name="T2" fmla="*/ 0 w 12"/>
                <a:gd name="T3" fmla="*/ 6 h 21"/>
                <a:gd name="T4" fmla="*/ 0 w 12"/>
                <a:gd name="T5" fmla="*/ 21 h 21"/>
                <a:gd name="T6" fmla="*/ 12 w 12"/>
                <a:gd name="T7" fmla="*/ 21 h 21"/>
                <a:gd name="T8" fmla="*/ 12 w 12"/>
                <a:gd name="T9" fmla="*/ 6 h 21"/>
                <a:gd name="T10" fmla="*/ 6 w 12"/>
                <a:gd name="T11" fmla="*/ 0 h 21"/>
              </a:gdLst>
              <a:cxnLst>
                <a:cxn ang="0">
                  <a:pos x="T0" y="T1"/>
                </a:cxn>
                <a:cxn ang="0">
                  <a:pos x="T2" y="T3"/>
                </a:cxn>
                <a:cxn ang="0">
                  <a:pos x="T4" y="T5"/>
                </a:cxn>
                <a:cxn ang="0">
                  <a:pos x="T6" y="T7"/>
                </a:cxn>
                <a:cxn ang="0">
                  <a:pos x="T8" y="T9"/>
                </a:cxn>
                <a:cxn ang="0">
                  <a:pos x="T10" y="T11"/>
                </a:cxn>
              </a:cxnLst>
              <a:rect l="0" t="0" r="r" b="b"/>
              <a:pathLst>
                <a:path w="12" h="21">
                  <a:moveTo>
                    <a:pt x="6" y="0"/>
                  </a:moveTo>
                  <a:cubicBezTo>
                    <a:pt x="3" y="0"/>
                    <a:pt x="0" y="3"/>
                    <a:pt x="0" y="6"/>
                  </a:cubicBezTo>
                  <a:cubicBezTo>
                    <a:pt x="0" y="21"/>
                    <a:pt x="0" y="21"/>
                    <a:pt x="0" y="21"/>
                  </a:cubicBezTo>
                  <a:cubicBezTo>
                    <a:pt x="12" y="21"/>
                    <a:pt x="12" y="21"/>
                    <a:pt x="12" y="21"/>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5" name="Freeform 514"/>
            <p:cNvSpPr/>
            <p:nvPr/>
          </p:nvSpPr>
          <p:spPr bwMode="auto">
            <a:xfrm>
              <a:off x="522288" y="5589589"/>
              <a:ext cx="38100" cy="71438"/>
            </a:xfrm>
            <a:custGeom>
              <a:gdLst>
                <a:gd name="T0" fmla="*/ 6 w 11"/>
                <a:gd name="T1" fmla="*/ 0 h 21"/>
                <a:gd name="T2" fmla="*/ 0 w 11"/>
                <a:gd name="T3" fmla="*/ 6 h 21"/>
                <a:gd name="T4" fmla="*/ 0 w 11"/>
                <a:gd name="T5" fmla="*/ 21 h 21"/>
                <a:gd name="T6" fmla="*/ 11 w 11"/>
                <a:gd name="T7" fmla="*/ 21 h 21"/>
                <a:gd name="T8" fmla="*/ 11 w 11"/>
                <a:gd name="T9" fmla="*/ 6 h 21"/>
                <a:gd name="T10" fmla="*/ 6 w 11"/>
                <a:gd name="T11" fmla="*/ 0 h 21"/>
              </a:gdLst>
              <a:cxnLst>
                <a:cxn ang="0">
                  <a:pos x="T0" y="T1"/>
                </a:cxn>
                <a:cxn ang="0">
                  <a:pos x="T2" y="T3"/>
                </a:cxn>
                <a:cxn ang="0">
                  <a:pos x="T4" y="T5"/>
                </a:cxn>
                <a:cxn ang="0">
                  <a:pos x="T6" y="T7"/>
                </a:cxn>
                <a:cxn ang="0">
                  <a:pos x="T8" y="T9"/>
                </a:cxn>
                <a:cxn ang="0">
                  <a:pos x="T10" y="T11"/>
                </a:cxn>
              </a:cxnLst>
              <a:rect l="0" t="0" r="r" b="b"/>
              <a:pathLst>
                <a:path w="11" h="21">
                  <a:moveTo>
                    <a:pt x="6" y="0"/>
                  </a:moveTo>
                  <a:cubicBezTo>
                    <a:pt x="2" y="0"/>
                    <a:pt x="0" y="3"/>
                    <a:pt x="0" y="6"/>
                  </a:cubicBezTo>
                  <a:cubicBezTo>
                    <a:pt x="0" y="21"/>
                    <a:pt x="0" y="21"/>
                    <a:pt x="0" y="21"/>
                  </a:cubicBezTo>
                  <a:cubicBezTo>
                    <a:pt x="11" y="21"/>
                    <a:pt x="11" y="21"/>
                    <a:pt x="11" y="21"/>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6" name="Freeform 515"/>
            <p:cNvSpPr/>
            <p:nvPr/>
          </p:nvSpPr>
          <p:spPr bwMode="auto">
            <a:xfrm>
              <a:off x="449263"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7" name="Freeform 516"/>
            <p:cNvSpPr/>
            <p:nvPr/>
          </p:nvSpPr>
          <p:spPr bwMode="auto">
            <a:xfrm>
              <a:off x="83820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8" name="Freeform 517"/>
            <p:cNvSpPr/>
            <p:nvPr/>
          </p:nvSpPr>
          <p:spPr bwMode="auto">
            <a:xfrm>
              <a:off x="768351" y="571341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2"/>
                    <a:pt x="0" y="6"/>
                  </a:cubicBezTo>
                  <a:cubicBezTo>
                    <a:pt x="0" y="20"/>
                    <a:pt x="0" y="20"/>
                    <a:pt x="0" y="20"/>
                  </a:cubicBezTo>
                  <a:cubicBezTo>
                    <a:pt x="12" y="20"/>
                    <a:pt x="12" y="20"/>
                    <a:pt x="12" y="20"/>
                  </a:cubicBezTo>
                  <a:cubicBezTo>
                    <a:pt x="12" y="6"/>
                    <a:pt x="12" y="6"/>
                    <a:pt x="12" y="6"/>
                  </a:cubicBezTo>
                  <a:cubicBezTo>
                    <a:pt x="12" y="2"/>
                    <a:pt x="9" y="0"/>
                    <a:pt x="6"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9" name="Freeform 518"/>
            <p:cNvSpPr/>
            <p:nvPr/>
          </p:nvSpPr>
          <p:spPr bwMode="auto">
            <a:xfrm>
              <a:off x="522288" y="571341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2"/>
                    <a:pt x="0" y="6"/>
                  </a:cubicBezTo>
                  <a:cubicBezTo>
                    <a:pt x="0" y="20"/>
                    <a:pt x="0" y="20"/>
                    <a:pt x="0" y="20"/>
                  </a:cubicBezTo>
                  <a:cubicBezTo>
                    <a:pt x="11" y="20"/>
                    <a:pt x="11" y="20"/>
                    <a:pt x="11" y="20"/>
                  </a:cubicBezTo>
                  <a:cubicBezTo>
                    <a:pt x="11" y="6"/>
                    <a:pt x="11" y="6"/>
                    <a:pt x="11" y="6"/>
                  </a:cubicBezTo>
                  <a:cubicBezTo>
                    <a:pt x="11" y="2"/>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0" name="Freeform 519"/>
            <p:cNvSpPr/>
            <p:nvPr/>
          </p:nvSpPr>
          <p:spPr bwMode="auto">
            <a:xfrm>
              <a:off x="449263"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1" name="Freeform 520"/>
            <p:cNvSpPr/>
            <p:nvPr/>
          </p:nvSpPr>
          <p:spPr bwMode="auto">
            <a:xfrm>
              <a:off x="83820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Freeform 521"/>
            <p:cNvSpPr/>
            <p:nvPr/>
          </p:nvSpPr>
          <p:spPr bwMode="auto">
            <a:xfrm>
              <a:off x="768351" y="5834064"/>
              <a:ext cx="41275" cy="69850"/>
            </a:xfrm>
            <a:custGeom>
              <a:gdLst>
                <a:gd name="T0" fmla="*/ 6 w 12"/>
                <a:gd name="T1" fmla="*/ 0 h 20"/>
                <a:gd name="T2" fmla="*/ 0 w 12"/>
                <a:gd name="T3" fmla="*/ 6 h 20"/>
                <a:gd name="T4" fmla="*/ 0 w 12"/>
                <a:gd name="T5" fmla="*/ 20 h 20"/>
                <a:gd name="T6" fmla="*/ 12 w 12"/>
                <a:gd name="T7" fmla="*/ 20 h 20"/>
                <a:gd name="T8" fmla="*/ 12 w 12"/>
                <a:gd name="T9" fmla="*/ 6 h 20"/>
                <a:gd name="T10" fmla="*/ 6 w 12"/>
                <a:gd name="T11" fmla="*/ 0 h 20"/>
              </a:gdLst>
              <a:cxnLst>
                <a:cxn ang="0">
                  <a:pos x="T0" y="T1"/>
                </a:cxn>
                <a:cxn ang="0">
                  <a:pos x="T2" y="T3"/>
                </a:cxn>
                <a:cxn ang="0">
                  <a:pos x="T4" y="T5"/>
                </a:cxn>
                <a:cxn ang="0">
                  <a:pos x="T6" y="T7"/>
                </a:cxn>
                <a:cxn ang="0">
                  <a:pos x="T8" y="T9"/>
                </a:cxn>
                <a:cxn ang="0">
                  <a:pos x="T10" y="T11"/>
                </a:cxn>
              </a:cxnLst>
              <a:rect l="0" t="0" r="r" b="b"/>
              <a:pathLst>
                <a:path w="12" h="20">
                  <a:moveTo>
                    <a:pt x="6" y="0"/>
                  </a:moveTo>
                  <a:cubicBezTo>
                    <a:pt x="3" y="0"/>
                    <a:pt x="0" y="3"/>
                    <a:pt x="0" y="6"/>
                  </a:cubicBezTo>
                  <a:cubicBezTo>
                    <a:pt x="0" y="20"/>
                    <a:pt x="0" y="20"/>
                    <a:pt x="0" y="20"/>
                  </a:cubicBezTo>
                  <a:cubicBezTo>
                    <a:pt x="12" y="20"/>
                    <a:pt x="12" y="20"/>
                    <a:pt x="12" y="20"/>
                  </a:cubicBezTo>
                  <a:cubicBezTo>
                    <a:pt x="12" y="6"/>
                    <a:pt x="12" y="6"/>
                    <a:pt x="12" y="6"/>
                  </a:cubicBezTo>
                  <a:cubicBezTo>
                    <a:pt x="12"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3" name="Freeform 522"/>
            <p:cNvSpPr/>
            <p:nvPr/>
          </p:nvSpPr>
          <p:spPr bwMode="auto">
            <a:xfrm>
              <a:off x="522288" y="5834064"/>
              <a:ext cx="38100" cy="69850"/>
            </a:xfrm>
            <a:custGeom>
              <a:gdLst>
                <a:gd name="T0" fmla="*/ 6 w 11"/>
                <a:gd name="T1" fmla="*/ 0 h 20"/>
                <a:gd name="T2" fmla="*/ 0 w 11"/>
                <a:gd name="T3" fmla="*/ 6 h 20"/>
                <a:gd name="T4" fmla="*/ 0 w 11"/>
                <a:gd name="T5" fmla="*/ 20 h 20"/>
                <a:gd name="T6" fmla="*/ 11 w 11"/>
                <a:gd name="T7" fmla="*/ 20 h 20"/>
                <a:gd name="T8" fmla="*/ 11 w 11"/>
                <a:gd name="T9" fmla="*/ 6 h 20"/>
                <a:gd name="T10" fmla="*/ 6 w 11"/>
                <a:gd name="T11" fmla="*/ 0 h 20"/>
              </a:gdLst>
              <a:cxnLst>
                <a:cxn ang="0">
                  <a:pos x="T0" y="T1"/>
                </a:cxn>
                <a:cxn ang="0">
                  <a:pos x="T2" y="T3"/>
                </a:cxn>
                <a:cxn ang="0">
                  <a:pos x="T4" y="T5"/>
                </a:cxn>
                <a:cxn ang="0">
                  <a:pos x="T6" y="T7"/>
                </a:cxn>
                <a:cxn ang="0">
                  <a:pos x="T8" y="T9"/>
                </a:cxn>
                <a:cxn ang="0">
                  <a:pos x="T10" y="T11"/>
                </a:cxn>
              </a:cxnLst>
              <a:rect l="0" t="0" r="r" b="b"/>
              <a:pathLst>
                <a:path w="11" h="20">
                  <a:moveTo>
                    <a:pt x="6" y="0"/>
                  </a:moveTo>
                  <a:cubicBezTo>
                    <a:pt x="2" y="0"/>
                    <a:pt x="0" y="3"/>
                    <a:pt x="0" y="6"/>
                  </a:cubicBezTo>
                  <a:cubicBezTo>
                    <a:pt x="0" y="20"/>
                    <a:pt x="0" y="20"/>
                    <a:pt x="0" y="20"/>
                  </a:cubicBezTo>
                  <a:cubicBezTo>
                    <a:pt x="11" y="20"/>
                    <a:pt x="11" y="20"/>
                    <a:pt x="11" y="20"/>
                  </a:cubicBezTo>
                  <a:cubicBezTo>
                    <a:pt x="11" y="6"/>
                    <a:pt x="11" y="6"/>
                    <a:pt x="11" y="6"/>
                  </a:cubicBezTo>
                  <a:cubicBezTo>
                    <a:pt x="11" y="3"/>
                    <a:pt x="9"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4" name="Rectangle 523"/>
            <p:cNvSpPr>
              <a:spLocks noChangeArrowheads="1"/>
            </p:cNvSpPr>
            <p:nvPr/>
          </p:nvSpPr>
          <p:spPr bwMode="auto">
            <a:xfrm>
              <a:off x="427038" y="5432426"/>
              <a:ext cx="477838" cy="7938"/>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5" name="Freeform 524"/>
            <p:cNvSpPr/>
            <p:nvPr/>
          </p:nvSpPr>
          <p:spPr bwMode="auto">
            <a:xfrm>
              <a:off x="625476" y="5454651"/>
              <a:ext cx="80963" cy="85725"/>
            </a:xfrm>
            <a:custGeom>
              <a:gdLst>
                <a:gd name="T0" fmla="*/ 11 w 23"/>
                <a:gd name="T1" fmla="*/ 0 h 25"/>
                <a:gd name="T2" fmla="*/ 0 w 23"/>
                <a:gd name="T3" fmla="*/ 11 h 25"/>
                <a:gd name="T4" fmla="*/ 0 w 23"/>
                <a:gd name="T5" fmla="*/ 25 h 25"/>
                <a:gd name="T6" fmla="*/ 23 w 23"/>
                <a:gd name="T7" fmla="*/ 25 h 25"/>
                <a:gd name="T8" fmla="*/ 23 w 23"/>
                <a:gd name="T9" fmla="*/ 11 h 25"/>
                <a:gd name="T10" fmla="*/ 11 w 23"/>
                <a:gd name="T11" fmla="*/ 0 h 25"/>
              </a:gdLst>
              <a:cxnLst>
                <a:cxn ang="0">
                  <a:pos x="T0" y="T1"/>
                </a:cxn>
                <a:cxn ang="0">
                  <a:pos x="T2" y="T3"/>
                </a:cxn>
                <a:cxn ang="0">
                  <a:pos x="T4" y="T5"/>
                </a:cxn>
                <a:cxn ang="0">
                  <a:pos x="T6" y="T7"/>
                </a:cxn>
                <a:cxn ang="0">
                  <a:pos x="T8" y="T9"/>
                </a:cxn>
                <a:cxn ang="0">
                  <a:pos x="T10" y="T11"/>
                </a:cxn>
              </a:cxnLst>
              <a:rect l="0" t="0" r="r" b="b"/>
              <a:pathLst>
                <a:path w="23" h="25">
                  <a:moveTo>
                    <a:pt x="11" y="0"/>
                  </a:moveTo>
                  <a:cubicBezTo>
                    <a:pt x="5" y="0"/>
                    <a:pt x="0" y="5"/>
                    <a:pt x="0" y="11"/>
                  </a:cubicBezTo>
                  <a:cubicBezTo>
                    <a:pt x="0" y="25"/>
                    <a:pt x="0" y="25"/>
                    <a:pt x="0" y="25"/>
                  </a:cubicBezTo>
                  <a:cubicBezTo>
                    <a:pt x="23" y="25"/>
                    <a:pt x="23" y="25"/>
                    <a:pt x="23" y="25"/>
                  </a:cubicBezTo>
                  <a:cubicBezTo>
                    <a:pt x="23" y="11"/>
                    <a:pt x="23" y="11"/>
                    <a:pt x="23" y="11"/>
                  </a:cubicBezTo>
                  <a:cubicBezTo>
                    <a:pt x="23" y="5"/>
                    <a:pt x="18" y="0"/>
                    <a:pt x="11" y="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6" name="Rectangle 525"/>
            <p:cNvSpPr>
              <a:spLocks noChangeArrowheads="1"/>
            </p:cNvSpPr>
            <p:nvPr/>
          </p:nvSpPr>
          <p:spPr bwMode="auto">
            <a:xfrm>
              <a:off x="663576" y="5449889"/>
              <a:ext cx="4763" cy="90488"/>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7" name="Rectangle 526"/>
            <p:cNvSpPr>
              <a:spLocks noChangeArrowheads="1"/>
            </p:cNvSpPr>
            <p:nvPr/>
          </p:nvSpPr>
          <p:spPr bwMode="auto">
            <a:xfrm>
              <a:off x="619126" y="5484814"/>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8" name="Rectangle 527"/>
            <p:cNvSpPr>
              <a:spLocks noChangeArrowheads="1"/>
            </p:cNvSpPr>
            <p:nvPr/>
          </p:nvSpPr>
          <p:spPr bwMode="auto">
            <a:xfrm>
              <a:off x="619126" y="5513389"/>
              <a:ext cx="90488"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9" name="Freeform 528"/>
            <p:cNvSpPr/>
            <p:nvPr/>
          </p:nvSpPr>
          <p:spPr bwMode="auto">
            <a:xfrm>
              <a:off x="577851" y="5557839"/>
              <a:ext cx="173038" cy="20638"/>
            </a:xfrm>
            <a:custGeom>
              <a:gdLst>
                <a:gd name="T0" fmla="*/ 109 w 109"/>
                <a:gd name="T1" fmla="*/ 13 h 13"/>
                <a:gd name="T2" fmla="*/ 0 w 109"/>
                <a:gd name="T3" fmla="*/ 13 h 13"/>
                <a:gd name="T4" fmla="*/ 19 w 109"/>
                <a:gd name="T5" fmla="*/ 0 h 13"/>
                <a:gd name="T6" fmla="*/ 89 w 109"/>
                <a:gd name="T7" fmla="*/ 0 h 13"/>
                <a:gd name="T8" fmla="*/ 109 w 109"/>
                <a:gd name="T9" fmla="*/ 13 h 13"/>
              </a:gdLst>
              <a:cxnLst>
                <a:cxn ang="0">
                  <a:pos x="T0" y="T1"/>
                </a:cxn>
                <a:cxn ang="0">
                  <a:pos x="T2" y="T3"/>
                </a:cxn>
                <a:cxn ang="0">
                  <a:pos x="T4" y="T5"/>
                </a:cxn>
                <a:cxn ang="0">
                  <a:pos x="T6" y="T7"/>
                </a:cxn>
                <a:cxn ang="0">
                  <a:pos x="T8" y="T9"/>
                </a:cxn>
              </a:cxnLst>
              <a:rect l="0" t="0" r="r" b="b"/>
              <a:pathLst>
                <a:path w="109" h="13">
                  <a:moveTo>
                    <a:pt x="109" y="13"/>
                  </a:moveTo>
                  <a:lnTo>
                    <a:pt x="0" y="13"/>
                  </a:lnTo>
                  <a:lnTo>
                    <a:pt x="19" y="0"/>
                  </a:lnTo>
                  <a:lnTo>
                    <a:pt x="89" y="0"/>
                  </a:lnTo>
                  <a:lnTo>
                    <a:pt x="109" y="13"/>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Rectangle 529"/>
            <p:cNvSpPr>
              <a:spLocks noChangeArrowheads="1"/>
            </p:cNvSpPr>
            <p:nvPr/>
          </p:nvSpPr>
          <p:spPr bwMode="auto">
            <a:xfrm>
              <a:off x="633413" y="5589589"/>
              <a:ext cx="65088"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1" name="Rectangle 530"/>
            <p:cNvSpPr>
              <a:spLocks noChangeArrowheads="1"/>
            </p:cNvSpPr>
            <p:nvPr/>
          </p:nvSpPr>
          <p:spPr bwMode="auto">
            <a:xfrm>
              <a:off x="587376"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2" name="Rectangle 531"/>
            <p:cNvSpPr>
              <a:spLocks noChangeArrowheads="1"/>
            </p:cNvSpPr>
            <p:nvPr/>
          </p:nvSpPr>
          <p:spPr bwMode="auto">
            <a:xfrm>
              <a:off x="581026"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3" name="Rectangle 532"/>
            <p:cNvSpPr>
              <a:spLocks noChangeArrowheads="1"/>
            </p:cNvSpPr>
            <p:nvPr/>
          </p:nvSpPr>
          <p:spPr bwMode="auto">
            <a:xfrm>
              <a:off x="712788" y="5589589"/>
              <a:ext cx="31750" cy="714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4" name="Rectangle 533"/>
            <p:cNvSpPr>
              <a:spLocks noChangeArrowheads="1"/>
            </p:cNvSpPr>
            <p:nvPr/>
          </p:nvSpPr>
          <p:spPr bwMode="auto">
            <a:xfrm>
              <a:off x="706438" y="5622926"/>
              <a:ext cx="44450" cy="4763"/>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5" name="Freeform 534"/>
            <p:cNvSpPr/>
            <p:nvPr/>
          </p:nvSpPr>
          <p:spPr bwMode="auto">
            <a:xfrm>
              <a:off x="577851" y="5681664"/>
              <a:ext cx="173038" cy="22225"/>
            </a:xfrm>
            <a:custGeom>
              <a:gdLst>
                <a:gd name="T0" fmla="*/ 109 w 109"/>
                <a:gd name="T1" fmla="*/ 14 h 14"/>
                <a:gd name="T2" fmla="*/ 0 w 109"/>
                <a:gd name="T3" fmla="*/ 14 h 14"/>
                <a:gd name="T4" fmla="*/ 19 w 109"/>
                <a:gd name="T5" fmla="*/ 0 h 14"/>
                <a:gd name="T6" fmla="*/ 89 w 109"/>
                <a:gd name="T7" fmla="*/ 0 h 14"/>
                <a:gd name="T8" fmla="*/ 109 w 109"/>
                <a:gd name="T9" fmla="*/ 14 h 14"/>
              </a:gdLst>
              <a:cxnLst>
                <a:cxn ang="0">
                  <a:pos x="T0" y="T1"/>
                </a:cxn>
                <a:cxn ang="0">
                  <a:pos x="T2" y="T3"/>
                </a:cxn>
                <a:cxn ang="0">
                  <a:pos x="T4" y="T5"/>
                </a:cxn>
                <a:cxn ang="0">
                  <a:pos x="T6" y="T7"/>
                </a:cxn>
                <a:cxn ang="0">
                  <a:pos x="T8" y="T9"/>
                </a:cxn>
              </a:cxnLst>
              <a:rect l="0" t="0" r="r" b="b"/>
              <a:pathLst>
                <a:path w="109" h="14">
                  <a:moveTo>
                    <a:pt x="109" y="14"/>
                  </a:moveTo>
                  <a:lnTo>
                    <a:pt x="0" y="14"/>
                  </a:lnTo>
                  <a:lnTo>
                    <a:pt x="19" y="0"/>
                  </a:lnTo>
                  <a:lnTo>
                    <a:pt x="89" y="0"/>
                  </a:lnTo>
                  <a:lnTo>
                    <a:pt x="109" y="14"/>
                  </a:lnTo>
                  <a:close/>
                </a:path>
              </a:pathLst>
            </a:custGeom>
            <a:solidFill>
              <a:srgbClr val="0048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Rectangle 535"/>
            <p:cNvSpPr>
              <a:spLocks noChangeArrowheads="1"/>
            </p:cNvSpPr>
            <p:nvPr/>
          </p:nvSpPr>
          <p:spPr bwMode="auto">
            <a:xfrm>
              <a:off x="633413" y="5713414"/>
              <a:ext cx="65088"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7" name="Rectangle 536"/>
            <p:cNvSpPr>
              <a:spLocks noChangeArrowheads="1"/>
            </p:cNvSpPr>
            <p:nvPr/>
          </p:nvSpPr>
          <p:spPr bwMode="auto">
            <a:xfrm>
              <a:off x="587376" y="5713414"/>
              <a:ext cx="31750" cy="698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8" name="Rectangle 537"/>
            <p:cNvSpPr>
              <a:spLocks noChangeArrowheads="1"/>
            </p:cNvSpPr>
            <p:nvPr/>
          </p:nvSpPr>
          <p:spPr bwMode="auto">
            <a:xfrm>
              <a:off x="581026"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9" name="Rectangle 538"/>
            <p:cNvSpPr>
              <a:spLocks noChangeArrowheads="1"/>
            </p:cNvSpPr>
            <p:nvPr/>
          </p:nvSpPr>
          <p:spPr bwMode="auto">
            <a:xfrm>
              <a:off x="712788" y="5713414"/>
              <a:ext cx="31750" cy="69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0" name="Rectangle 539"/>
            <p:cNvSpPr>
              <a:spLocks noChangeArrowheads="1"/>
            </p:cNvSpPr>
            <p:nvPr/>
          </p:nvSpPr>
          <p:spPr bwMode="auto">
            <a:xfrm>
              <a:off x="706438" y="5745164"/>
              <a:ext cx="44450" cy="3175"/>
            </a:xfrm>
            <a:prstGeom prst="rect">
              <a:avLst/>
            </a:prstGeom>
            <a:solidFill>
              <a:srgbClr val="006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1" name="Freeform 540"/>
            <p:cNvSpPr/>
            <p:nvPr/>
          </p:nvSpPr>
          <p:spPr bwMode="auto">
            <a:xfrm>
              <a:off x="615951" y="5813426"/>
              <a:ext cx="96838" cy="119063"/>
            </a:xfrm>
            <a:custGeom>
              <a:gdLst>
                <a:gd name="T0" fmla="*/ 14 w 28"/>
                <a:gd name="T1" fmla="*/ 0 h 34"/>
                <a:gd name="T2" fmla="*/ 0 w 28"/>
                <a:gd name="T3" fmla="*/ 14 h 34"/>
                <a:gd name="T4" fmla="*/ 0 w 28"/>
                <a:gd name="T5" fmla="*/ 34 h 34"/>
                <a:gd name="T6" fmla="*/ 28 w 28"/>
                <a:gd name="T7" fmla="*/ 34 h 34"/>
                <a:gd name="T8" fmla="*/ 28 w 28"/>
                <a:gd name="T9" fmla="*/ 14 h 34"/>
                <a:gd name="T10" fmla="*/ 14 w 28"/>
                <a:gd name="T11" fmla="*/ 0 h 34"/>
              </a:gdLst>
              <a:cxnLst>
                <a:cxn ang="0">
                  <a:pos x="T0" y="T1"/>
                </a:cxn>
                <a:cxn ang="0">
                  <a:pos x="T2" y="T3"/>
                </a:cxn>
                <a:cxn ang="0">
                  <a:pos x="T4" y="T5"/>
                </a:cxn>
                <a:cxn ang="0">
                  <a:pos x="T6" y="T7"/>
                </a:cxn>
                <a:cxn ang="0">
                  <a:pos x="T8" y="T9"/>
                </a:cxn>
                <a:cxn ang="0">
                  <a:pos x="T10" y="T11"/>
                </a:cxn>
              </a:cxnLst>
              <a:rect l="0" t="0" r="r" b="b"/>
              <a:pathLst>
                <a:path w="28" h="34">
                  <a:moveTo>
                    <a:pt x="14" y="0"/>
                  </a:moveTo>
                  <a:cubicBezTo>
                    <a:pt x="6" y="0"/>
                    <a:pt x="0" y="7"/>
                    <a:pt x="0" y="14"/>
                  </a:cubicBezTo>
                  <a:cubicBezTo>
                    <a:pt x="0" y="34"/>
                    <a:pt x="0" y="34"/>
                    <a:pt x="0" y="34"/>
                  </a:cubicBezTo>
                  <a:cubicBezTo>
                    <a:pt x="28" y="34"/>
                    <a:pt x="28" y="34"/>
                    <a:pt x="28" y="34"/>
                  </a:cubicBezTo>
                  <a:cubicBezTo>
                    <a:pt x="28" y="14"/>
                    <a:pt x="28" y="14"/>
                    <a:pt x="28" y="14"/>
                  </a:cubicBezTo>
                  <a:cubicBezTo>
                    <a:pt x="28" y="7"/>
                    <a:pt x="21" y="0"/>
                    <a:pt x="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2" name="Rectangle 541"/>
            <p:cNvSpPr>
              <a:spLocks noChangeArrowheads="1"/>
            </p:cNvSpPr>
            <p:nvPr/>
          </p:nvSpPr>
          <p:spPr bwMode="auto">
            <a:xfrm>
              <a:off x="598488" y="5938839"/>
              <a:ext cx="1317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3" name="Rectangle 542"/>
            <p:cNvSpPr>
              <a:spLocks noChangeArrowheads="1"/>
            </p:cNvSpPr>
            <p:nvPr/>
          </p:nvSpPr>
          <p:spPr bwMode="auto">
            <a:xfrm>
              <a:off x="581026" y="5956301"/>
              <a:ext cx="16351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4" name="Rectangle 543"/>
            <p:cNvSpPr>
              <a:spLocks noChangeArrowheads="1"/>
            </p:cNvSpPr>
            <p:nvPr/>
          </p:nvSpPr>
          <p:spPr bwMode="auto">
            <a:xfrm>
              <a:off x="560388" y="5970589"/>
              <a:ext cx="207963" cy="9525"/>
            </a:xfrm>
            <a:prstGeom prst="rect">
              <a:avLst/>
            </a:prstGeom>
            <a:solidFill>
              <a:srgbClr val="0048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5" name="Freeform 544"/>
            <p:cNvSpPr>
              <a:spLocks noEditPoints="1"/>
            </p:cNvSpPr>
            <p:nvPr/>
          </p:nvSpPr>
          <p:spPr bwMode="auto">
            <a:xfrm>
              <a:off x="271463" y="5426076"/>
              <a:ext cx="117475" cy="550863"/>
            </a:xfrm>
            <a:custGeom>
              <a:gdLst>
                <a:gd name="T0" fmla="*/ 3 w 34"/>
                <a:gd name="T1" fmla="*/ 11 h 159"/>
                <a:gd name="T2" fmla="*/ 25 w 34"/>
                <a:gd name="T3" fmla="*/ 11 h 159"/>
                <a:gd name="T4" fmla="*/ 21 w 34"/>
                <a:gd name="T5" fmla="*/ 20 h 159"/>
                <a:gd name="T6" fmla="*/ 14 w 34"/>
                <a:gd name="T7" fmla="*/ 4 h 159"/>
                <a:gd name="T8" fmla="*/ 33 w 34"/>
                <a:gd name="T9" fmla="*/ 40 h 159"/>
                <a:gd name="T10" fmla="*/ 32 w 34"/>
                <a:gd name="T11" fmla="*/ 39 h 159"/>
                <a:gd name="T12" fmla="*/ 27 w 34"/>
                <a:gd name="T13" fmla="*/ 30 h 159"/>
                <a:gd name="T14" fmla="*/ 29 w 34"/>
                <a:gd name="T15" fmla="*/ 29 h 159"/>
                <a:gd name="T16" fmla="*/ 27 w 34"/>
                <a:gd name="T17" fmla="*/ 28 h 159"/>
                <a:gd name="T18" fmla="*/ 26 w 34"/>
                <a:gd name="T19" fmla="*/ 22 h 159"/>
                <a:gd name="T20" fmla="*/ 19 w 34"/>
                <a:gd name="T21" fmla="*/ 23 h 159"/>
                <a:gd name="T22" fmla="*/ 18 w 34"/>
                <a:gd name="T23" fmla="*/ 28 h 159"/>
                <a:gd name="T24" fmla="*/ 18 w 34"/>
                <a:gd name="T25" fmla="*/ 30 h 159"/>
                <a:gd name="T26" fmla="*/ 19 w 34"/>
                <a:gd name="T27" fmla="*/ 32 h 159"/>
                <a:gd name="T28" fmla="*/ 15 w 34"/>
                <a:gd name="T29" fmla="*/ 40 h 159"/>
                <a:gd name="T30" fmla="*/ 13 w 34"/>
                <a:gd name="T31" fmla="*/ 41 h 159"/>
                <a:gd name="T32" fmla="*/ 33 w 34"/>
                <a:gd name="T33" fmla="*/ 42 h 159"/>
                <a:gd name="T34" fmla="*/ 33 w 34"/>
                <a:gd name="T35" fmla="*/ 40 h 159"/>
                <a:gd name="T36" fmla="*/ 10 w 34"/>
                <a:gd name="T37" fmla="*/ 62 h 159"/>
                <a:gd name="T38" fmla="*/ 8 w 34"/>
                <a:gd name="T39" fmla="*/ 58 h 159"/>
                <a:gd name="T40" fmla="*/ 3 w 34"/>
                <a:gd name="T41" fmla="*/ 13 h 159"/>
                <a:gd name="T42" fmla="*/ 1 w 34"/>
                <a:gd name="T43" fmla="*/ 62 h 159"/>
                <a:gd name="T44" fmla="*/ 0 w 34"/>
                <a:gd name="T45" fmla="*/ 62 h 159"/>
                <a:gd name="T46" fmla="*/ 0 w 34"/>
                <a:gd name="T47" fmla="*/ 63 h 159"/>
                <a:gd name="T48" fmla="*/ 0 w 34"/>
                <a:gd name="T49" fmla="*/ 63 h 159"/>
                <a:gd name="T50" fmla="*/ 1 w 34"/>
                <a:gd name="T51" fmla="*/ 64 h 159"/>
                <a:gd name="T52" fmla="*/ 3 w 34"/>
                <a:gd name="T53" fmla="*/ 132 h 159"/>
                <a:gd name="T54" fmla="*/ 0 w 34"/>
                <a:gd name="T55" fmla="*/ 159 h 159"/>
                <a:gd name="T56" fmla="*/ 8 w 34"/>
                <a:gd name="T57" fmla="*/ 159 h 159"/>
                <a:gd name="T58" fmla="*/ 11 w 34"/>
                <a:gd name="T59" fmla="*/ 132 h 159"/>
                <a:gd name="T60" fmla="*/ 8 w 34"/>
                <a:gd name="T61" fmla="*/ 68 h 159"/>
                <a:gd name="T62" fmla="*/ 10 w 34"/>
                <a:gd name="T63" fmla="*/ 63 h 159"/>
                <a:gd name="T64" fmla="*/ 11 w 34"/>
                <a:gd name="T65" fmla="*/ 63 h 159"/>
                <a:gd name="T66" fmla="*/ 11 w 34"/>
                <a:gd name="T67" fmla="*/ 63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159">
                  <a:moveTo>
                    <a:pt x="8" y="11"/>
                  </a:moveTo>
                  <a:cubicBezTo>
                    <a:pt x="3" y="11"/>
                    <a:pt x="3" y="11"/>
                    <a:pt x="3" y="11"/>
                  </a:cubicBezTo>
                  <a:cubicBezTo>
                    <a:pt x="3" y="5"/>
                    <a:pt x="8" y="0"/>
                    <a:pt x="14" y="0"/>
                  </a:cubicBezTo>
                  <a:cubicBezTo>
                    <a:pt x="20" y="0"/>
                    <a:pt x="25" y="5"/>
                    <a:pt x="25" y="11"/>
                  </a:cubicBezTo>
                  <a:cubicBezTo>
                    <a:pt x="25" y="20"/>
                    <a:pt x="25" y="20"/>
                    <a:pt x="25" y="20"/>
                  </a:cubicBezTo>
                  <a:cubicBezTo>
                    <a:pt x="21" y="20"/>
                    <a:pt x="21" y="20"/>
                    <a:pt x="21" y="20"/>
                  </a:cubicBezTo>
                  <a:cubicBezTo>
                    <a:pt x="21" y="11"/>
                    <a:pt x="21" y="11"/>
                    <a:pt x="21" y="11"/>
                  </a:cubicBezTo>
                  <a:cubicBezTo>
                    <a:pt x="21" y="7"/>
                    <a:pt x="18" y="4"/>
                    <a:pt x="14" y="4"/>
                  </a:cubicBezTo>
                  <a:cubicBezTo>
                    <a:pt x="11" y="4"/>
                    <a:pt x="8" y="7"/>
                    <a:pt x="8" y="11"/>
                  </a:cubicBezTo>
                  <a:close/>
                  <a:moveTo>
                    <a:pt x="33" y="40"/>
                  </a:moveTo>
                  <a:cubicBezTo>
                    <a:pt x="32" y="40"/>
                    <a:pt x="32" y="40"/>
                    <a:pt x="32" y="40"/>
                  </a:cubicBezTo>
                  <a:cubicBezTo>
                    <a:pt x="32" y="39"/>
                    <a:pt x="32" y="39"/>
                    <a:pt x="32" y="39"/>
                  </a:cubicBezTo>
                  <a:cubicBezTo>
                    <a:pt x="29" y="38"/>
                    <a:pt x="27" y="35"/>
                    <a:pt x="27" y="32"/>
                  </a:cubicBezTo>
                  <a:cubicBezTo>
                    <a:pt x="27" y="30"/>
                    <a:pt x="27" y="30"/>
                    <a:pt x="27" y="30"/>
                  </a:cubicBezTo>
                  <a:cubicBezTo>
                    <a:pt x="28" y="30"/>
                    <a:pt x="28" y="30"/>
                    <a:pt x="28" y="30"/>
                  </a:cubicBezTo>
                  <a:cubicBezTo>
                    <a:pt x="29" y="30"/>
                    <a:pt x="29" y="30"/>
                    <a:pt x="29" y="29"/>
                  </a:cubicBezTo>
                  <a:cubicBezTo>
                    <a:pt x="29" y="29"/>
                    <a:pt x="29" y="28"/>
                    <a:pt x="28" y="28"/>
                  </a:cubicBezTo>
                  <a:cubicBezTo>
                    <a:pt x="27" y="28"/>
                    <a:pt x="27" y="28"/>
                    <a:pt x="27" y="28"/>
                  </a:cubicBezTo>
                  <a:cubicBezTo>
                    <a:pt x="27" y="23"/>
                    <a:pt x="27" y="23"/>
                    <a:pt x="27" y="23"/>
                  </a:cubicBezTo>
                  <a:cubicBezTo>
                    <a:pt x="27" y="22"/>
                    <a:pt x="27" y="22"/>
                    <a:pt x="26" y="22"/>
                  </a:cubicBezTo>
                  <a:cubicBezTo>
                    <a:pt x="21" y="22"/>
                    <a:pt x="21" y="22"/>
                    <a:pt x="21" y="22"/>
                  </a:cubicBezTo>
                  <a:cubicBezTo>
                    <a:pt x="20" y="22"/>
                    <a:pt x="19" y="22"/>
                    <a:pt x="19" y="23"/>
                  </a:cubicBezTo>
                  <a:cubicBezTo>
                    <a:pt x="19" y="28"/>
                    <a:pt x="19" y="28"/>
                    <a:pt x="19" y="28"/>
                  </a:cubicBezTo>
                  <a:cubicBezTo>
                    <a:pt x="18" y="28"/>
                    <a:pt x="18" y="28"/>
                    <a:pt x="18" y="28"/>
                  </a:cubicBezTo>
                  <a:cubicBezTo>
                    <a:pt x="18" y="28"/>
                    <a:pt x="17" y="29"/>
                    <a:pt x="17" y="29"/>
                  </a:cubicBezTo>
                  <a:cubicBezTo>
                    <a:pt x="17" y="30"/>
                    <a:pt x="18" y="30"/>
                    <a:pt x="18" y="30"/>
                  </a:cubicBezTo>
                  <a:cubicBezTo>
                    <a:pt x="19" y="30"/>
                    <a:pt x="19" y="30"/>
                    <a:pt x="19" y="30"/>
                  </a:cubicBezTo>
                  <a:cubicBezTo>
                    <a:pt x="19" y="32"/>
                    <a:pt x="19" y="32"/>
                    <a:pt x="19" y="32"/>
                  </a:cubicBezTo>
                  <a:cubicBezTo>
                    <a:pt x="19" y="35"/>
                    <a:pt x="17" y="38"/>
                    <a:pt x="15" y="39"/>
                  </a:cubicBezTo>
                  <a:cubicBezTo>
                    <a:pt x="15" y="40"/>
                    <a:pt x="15" y="40"/>
                    <a:pt x="15" y="40"/>
                  </a:cubicBezTo>
                  <a:cubicBezTo>
                    <a:pt x="14" y="40"/>
                    <a:pt x="14" y="40"/>
                    <a:pt x="14" y="40"/>
                  </a:cubicBezTo>
                  <a:cubicBezTo>
                    <a:pt x="13" y="40"/>
                    <a:pt x="13" y="41"/>
                    <a:pt x="13" y="41"/>
                  </a:cubicBezTo>
                  <a:cubicBezTo>
                    <a:pt x="13" y="42"/>
                    <a:pt x="13" y="42"/>
                    <a:pt x="14" y="42"/>
                  </a:cubicBezTo>
                  <a:cubicBezTo>
                    <a:pt x="33" y="42"/>
                    <a:pt x="33" y="42"/>
                    <a:pt x="33" y="42"/>
                  </a:cubicBezTo>
                  <a:cubicBezTo>
                    <a:pt x="33" y="42"/>
                    <a:pt x="34" y="42"/>
                    <a:pt x="34" y="41"/>
                  </a:cubicBezTo>
                  <a:cubicBezTo>
                    <a:pt x="34" y="41"/>
                    <a:pt x="33" y="40"/>
                    <a:pt x="33" y="40"/>
                  </a:cubicBezTo>
                  <a:close/>
                  <a:moveTo>
                    <a:pt x="10" y="62"/>
                  </a:moveTo>
                  <a:cubicBezTo>
                    <a:pt x="10" y="62"/>
                    <a:pt x="10" y="62"/>
                    <a:pt x="10" y="62"/>
                  </a:cubicBezTo>
                  <a:cubicBezTo>
                    <a:pt x="10" y="62"/>
                    <a:pt x="10" y="62"/>
                    <a:pt x="10" y="62"/>
                  </a:cubicBezTo>
                  <a:cubicBezTo>
                    <a:pt x="9" y="61"/>
                    <a:pt x="8" y="60"/>
                    <a:pt x="8" y="58"/>
                  </a:cubicBezTo>
                  <a:cubicBezTo>
                    <a:pt x="8" y="13"/>
                    <a:pt x="8" y="13"/>
                    <a:pt x="8" y="13"/>
                  </a:cubicBezTo>
                  <a:cubicBezTo>
                    <a:pt x="3" y="13"/>
                    <a:pt x="3" y="13"/>
                    <a:pt x="3" y="13"/>
                  </a:cubicBezTo>
                  <a:cubicBezTo>
                    <a:pt x="3" y="58"/>
                    <a:pt x="3" y="58"/>
                    <a:pt x="3" y="58"/>
                  </a:cubicBezTo>
                  <a:cubicBezTo>
                    <a:pt x="3" y="60"/>
                    <a:pt x="2" y="61"/>
                    <a:pt x="1" y="62"/>
                  </a:cubicBezTo>
                  <a:cubicBezTo>
                    <a:pt x="1" y="62"/>
                    <a:pt x="1" y="62"/>
                    <a:pt x="1" y="62"/>
                  </a:cubicBezTo>
                  <a:cubicBezTo>
                    <a:pt x="0" y="62"/>
                    <a:pt x="0" y="62"/>
                    <a:pt x="0" y="62"/>
                  </a:cubicBezTo>
                  <a:cubicBezTo>
                    <a:pt x="0" y="63"/>
                    <a:pt x="0" y="63"/>
                    <a:pt x="0" y="63"/>
                  </a:cubicBezTo>
                  <a:cubicBezTo>
                    <a:pt x="0" y="63"/>
                    <a:pt x="0" y="63"/>
                    <a:pt x="0" y="63"/>
                  </a:cubicBezTo>
                  <a:cubicBezTo>
                    <a:pt x="0" y="63"/>
                    <a:pt x="0" y="63"/>
                    <a:pt x="0" y="63"/>
                  </a:cubicBezTo>
                  <a:cubicBezTo>
                    <a:pt x="0" y="63"/>
                    <a:pt x="0" y="63"/>
                    <a:pt x="0" y="63"/>
                  </a:cubicBezTo>
                  <a:cubicBezTo>
                    <a:pt x="1" y="63"/>
                    <a:pt x="1" y="63"/>
                    <a:pt x="1" y="63"/>
                  </a:cubicBezTo>
                  <a:cubicBezTo>
                    <a:pt x="1" y="64"/>
                    <a:pt x="1" y="64"/>
                    <a:pt x="1" y="64"/>
                  </a:cubicBezTo>
                  <a:cubicBezTo>
                    <a:pt x="2" y="65"/>
                    <a:pt x="3" y="66"/>
                    <a:pt x="3" y="67"/>
                  </a:cubicBezTo>
                  <a:cubicBezTo>
                    <a:pt x="3" y="132"/>
                    <a:pt x="3" y="132"/>
                    <a:pt x="3" y="132"/>
                  </a:cubicBezTo>
                  <a:cubicBezTo>
                    <a:pt x="0" y="132"/>
                    <a:pt x="0" y="132"/>
                    <a:pt x="0" y="132"/>
                  </a:cubicBezTo>
                  <a:cubicBezTo>
                    <a:pt x="0" y="159"/>
                    <a:pt x="0" y="159"/>
                    <a:pt x="0" y="159"/>
                  </a:cubicBezTo>
                  <a:cubicBezTo>
                    <a:pt x="3" y="159"/>
                    <a:pt x="3" y="159"/>
                    <a:pt x="3" y="159"/>
                  </a:cubicBezTo>
                  <a:cubicBezTo>
                    <a:pt x="8" y="159"/>
                    <a:pt x="8" y="159"/>
                    <a:pt x="8" y="159"/>
                  </a:cubicBezTo>
                  <a:cubicBezTo>
                    <a:pt x="11" y="159"/>
                    <a:pt x="11" y="159"/>
                    <a:pt x="11" y="159"/>
                  </a:cubicBezTo>
                  <a:cubicBezTo>
                    <a:pt x="11" y="132"/>
                    <a:pt x="11" y="132"/>
                    <a:pt x="11" y="132"/>
                  </a:cubicBezTo>
                  <a:cubicBezTo>
                    <a:pt x="8" y="132"/>
                    <a:pt x="8" y="132"/>
                    <a:pt x="8" y="132"/>
                  </a:cubicBezTo>
                  <a:cubicBezTo>
                    <a:pt x="8" y="68"/>
                    <a:pt x="8" y="68"/>
                    <a:pt x="8" y="68"/>
                  </a:cubicBezTo>
                  <a:cubicBezTo>
                    <a:pt x="8" y="66"/>
                    <a:pt x="8" y="65"/>
                    <a:pt x="10" y="64"/>
                  </a:cubicBezTo>
                  <a:cubicBezTo>
                    <a:pt x="10" y="63"/>
                    <a:pt x="10" y="63"/>
                    <a:pt x="10" y="63"/>
                  </a:cubicBezTo>
                  <a:cubicBezTo>
                    <a:pt x="10" y="63"/>
                    <a:pt x="10" y="63"/>
                    <a:pt x="10" y="63"/>
                  </a:cubicBezTo>
                  <a:cubicBezTo>
                    <a:pt x="11" y="63"/>
                    <a:pt x="11" y="63"/>
                    <a:pt x="11" y="63"/>
                  </a:cubicBezTo>
                  <a:cubicBezTo>
                    <a:pt x="11" y="63"/>
                    <a:pt x="11" y="63"/>
                    <a:pt x="11" y="63"/>
                  </a:cubicBezTo>
                  <a:cubicBezTo>
                    <a:pt x="11" y="63"/>
                    <a:pt x="11" y="63"/>
                    <a:pt x="11" y="63"/>
                  </a:cubicBezTo>
                  <a:lnTo>
                    <a:pt x="10" y="62"/>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 name="Group 16"/>
          <p:cNvGrpSpPr/>
          <p:nvPr/>
        </p:nvGrpSpPr>
        <p:grpSpPr>
          <a:xfrm>
            <a:off x="4319620" y="5894584"/>
            <a:ext cx="1549985" cy="955797"/>
            <a:chOff x="271463" y="3902076"/>
            <a:chExt cx="1544638" cy="952500"/>
          </a:xfrm>
        </p:grpSpPr>
        <p:sp>
          <p:nvSpPr>
            <p:cNvPr id="117"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8"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0"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4"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5"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6"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7"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8"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9"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1" name="Group 259"/>
          <p:cNvGrpSpPr/>
          <p:nvPr/>
        </p:nvGrpSpPr>
        <p:grpSpPr>
          <a:xfrm>
            <a:off x="6203469" y="2824439"/>
            <a:ext cx="2298030" cy="4025942"/>
            <a:chOff x="6049963" y="5249863"/>
            <a:chExt cx="415925" cy="728663"/>
          </a:xfrm>
        </p:grpSpPr>
        <p:sp>
          <p:nvSpPr>
            <p:cNvPr id="74" name="Rectangle 382"/>
            <p:cNvSpPr>
              <a:spLocks noChangeArrowheads="1"/>
            </p:cNvSpPr>
            <p:nvPr/>
          </p:nvSpPr>
          <p:spPr bwMode="auto">
            <a:xfrm>
              <a:off x="6049966" y="5746750"/>
              <a:ext cx="292100" cy="231775"/>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5" name="Freeform 383"/>
            <p:cNvSpPr/>
            <p:nvPr/>
          </p:nvSpPr>
          <p:spPr bwMode="auto">
            <a:xfrm>
              <a:off x="6216650" y="5326063"/>
              <a:ext cx="249238" cy="652463"/>
            </a:xfrm>
            <a:custGeom>
              <a:gdLst>
                <a:gd name="T0" fmla="*/ 0 w 157"/>
                <a:gd name="T1" fmla="*/ 0 h 411"/>
                <a:gd name="T2" fmla="*/ 157 w 157"/>
                <a:gd name="T3" fmla="*/ 0 h 411"/>
                <a:gd name="T4" fmla="*/ 157 w 157"/>
                <a:gd name="T5" fmla="*/ 411 h 411"/>
                <a:gd name="T6" fmla="*/ 0 w 157"/>
                <a:gd name="T7" fmla="*/ 411 h 411"/>
                <a:gd name="T8" fmla="*/ 0 w 157"/>
                <a:gd name="T9" fmla="*/ 268 h 411"/>
                <a:gd name="T10" fmla="*/ 0 w 157"/>
                <a:gd name="T11" fmla="*/ 0 h 411"/>
              </a:gdLst>
              <a:cxnLst>
                <a:cxn ang="0">
                  <a:pos x="T0" y="T1"/>
                </a:cxn>
                <a:cxn ang="0">
                  <a:pos x="T2" y="T3"/>
                </a:cxn>
                <a:cxn ang="0">
                  <a:pos x="T4" y="T5"/>
                </a:cxn>
                <a:cxn ang="0">
                  <a:pos x="T6" y="T7"/>
                </a:cxn>
                <a:cxn ang="0">
                  <a:pos x="T8" y="T9"/>
                </a:cxn>
                <a:cxn ang="0">
                  <a:pos x="T10" y="T11"/>
                </a:cxn>
              </a:cxnLst>
              <a:rect l="0" t="0" r="r" b="b"/>
              <a:pathLst>
                <a:path w="157" h="411">
                  <a:moveTo>
                    <a:pt x="0" y="0"/>
                  </a:moveTo>
                  <a:lnTo>
                    <a:pt x="157" y="0"/>
                  </a:lnTo>
                  <a:lnTo>
                    <a:pt x="157" y="411"/>
                  </a:lnTo>
                  <a:lnTo>
                    <a:pt x="0" y="411"/>
                  </a:lnTo>
                  <a:lnTo>
                    <a:pt x="0" y="268"/>
                  </a:lnTo>
                  <a:lnTo>
                    <a:pt x="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384"/>
            <p:cNvSpPr/>
            <p:nvPr/>
          </p:nvSpPr>
          <p:spPr bwMode="auto">
            <a:xfrm>
              <a:off x="6049963" y="5751513"/>
              <a:ext cx="166688" cy="227013"/>
            </a:xfrm>
            <a:custGeom>
              <a:gdLst>
                <a:gd name="T0" fmla="*/ 0 w 105"/>
                <a:gd name="T1" fmla="*/ 143 h 143"/>
                <a:gd name="T2" fmla="*/ 105 w 105"/>
                <a:gd name="T3" fmla="*/ 143 h 143"/>
                <a:gd name="T4" fmla="*/ 105 w 105"/>
                <a:gd name="T5" fmla="*/ 0 h 143"/>
                <a:gd name="T6" fmla="*/ 0 w 105"/>
                <a:gd name="T7" fmla="*/ 143 h 143"/>
              </a:gdLst>
              <a:cxnLst>
                <a:cxn ang="0">
                  <a:pos x="T0" y="T1"/>
                </a:cxn>
                <a:cxn ang="0">
                  <a:pos x="T2" y="T3"/>
                </a:cxn>
                <a:cxn ang="0">
                  <a:pos x="T4" y="T5"/>
                </a:cxn>
                <a:cxn ang="0">
                  <a:pos x="T6" y="T7"/>
                </a:cxn>
              </a:cxnLst>
              <a:rect l="0" t="0" r="r" b="b"/>
              <a:pathLst>
                <a:path w="105" h="143">
                  <a:moveTo>
                    <a:pt x="0" y="143"/>
                  </a:moveTo>
                  <a:lnTo>
                    <a:pt x="105" y="143"/>
                  </a:lnTo>
                  <a:lnTo>
                    <a:pt x="105" y="0"/>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7" name="Rectangle 385"/>
            <p:cNvSpPr>
              <a:spLocks noChangeArrowheads="1"/>
            </p:cNvSpPr>
            <p:nvPr/>
          </p:nvSpPr>
          <p:spPr bwMode="auto">
            <a:xfrm>
              <a:off x="6302375"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8" name="Rectangle 386"/>
            <p:cNvSpPr>
              <a:spLocks noChangeArrowheads="1"/>
            </p:cNvSpPr>
            <p:nvPr/>
          </p:nvSpPr>
          <p:spPr bwMode="auto">
            <a:xfrm>
              <a:off x="6354763" y="5375275"/>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79" name="Rectangle 387"/>
            <p:cNvSpPr>
              <a:spLocks noChangeArrowheads="1"/>
            </p:cNvSpPr>
            <p:nvPr/>
          </p:nvSpPr>
          <p:spPr bwMode="auto">
            <a:xfrm>
              <a:off x="6354763" y="544353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0" name="Rectangle 388"/>
            <p:cNvSpPr>
              <a:spLocks noChangeArrowheads="1"/>
            </p:cNvSpPr>
            <p:nvPr/>
          </p:nvSpPr>
          <p:spPr bwMode="auto">
            <a:xfrm>
              <a:off x="6248400" y="55133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1" name="Rectangle 389"/>
            <p:cNvSpPr>
              <a:spLocks noChangeArrowheads="1"/>
            </p:cNvSpPr>
            <p:nvPr/>
          </p:nvSpPr>
          <p:spPr bwMode="auto">
            <a:xfrm>
              <a:off x="6302375"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2" name="Rectangle 390"/>
            <p:cNvSpPr>
              <a:spLocks noChangeArrowheads="1"/>
            </p:cNvSpPr>
            <p:nvPr/>
          </p:nvSpPr>
          <p:spPr bwMode="auto">
            <a:xfrm>
              <a:off x="6354763" y="5581650"/>
              <a:ext cx="25400" cy="49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3" name="Rectangle 391"/>
            <p:cNvSpPr>
              <a:spLocks noChangeArrowheads="1"/>
            </p:cNvSpPr>
            <p:nvPr/>
          </p:nvSpPr>
          <p:spPr bwMode="auto">
            <a:xfrm>
              <a:off x="6354763" y="5651500"/>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4" name="Rectangle 392"/>
            <p:cNvSpPr>
              <a:spLocks noChangeArrowheads="1"/>
            </p:cNvSpPr>
            <p:nvPr/>
          </p:nvSpPr>
          <p:spPr bwMode="auto">
            <a:xfrm>
              <a:off x="6410325" y="5651500"/>
              <a:ext cx="23813"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5" name="Rectangle 393"/>
            <p:cNvSpPr>
              <a:spLocks noChangeArrowheads="1"/>
            </p:cNvSpPr>
            <p:nvPr/>
          </p:nvSpPr>
          <p:spPr bwMode="auto">
            <a:xfrm>
              <a:off x="6248400" y="5719763"/>
              <a:ext cx="26988"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6" name="Rectangle 394"/>
            <p:cNvSpPr>
              <a:spLocks noChangeArrowheads="1"/>
            </p:cNvSpPr>
            <p:nvPr/>
          </p:nvSpPr>
          <p:spPr bwMode="auto">
            <a:xfrm>
              <a:off x="6302375" y="5719763"/>
              <a:ext cx="25400" cy="47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7" name="Rectangle 395"/>
            <p:cNvSpPr>
              <a:spLocks noChangeArrowheads="1"/>
            </p:cNvSpPr>
            <p:nvPr/>
          </p:nvSpPr>
          <p:spPr bwMode="auto">
            <a:xfrm>
              <a:off x="6248400" y="5792788"/>
              <a:ext cx="26988"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8" name="Rectangle 396"/>
            <p:cNvSpPr>
              <a:spLocks noChangeArrowheads="1"/>
            </p:cNvSpPr>
            <p:nvPr/>
          </p:nvSpPr>
          <p:spPr bwMode="auto">
            <a:xfrm>
              <a:off x="6354763" y="5792788"/>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9" name="Rectangle 397"/>
            <p:cNvSpPr>
              <a:spLocks noChangeArrowheads="1"/>
            </p:cNvSpPr>
            <p:nvPr/>
          </p:nvSpPr>
          <p:spPr bwMode="auto">
            <a:xfrm>
              <a:off x="6067425" y="5792788"/>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0" name="Rectangle 398"/>
            <p:cNvSpPr>
              <a:spLocks noChangeArrowheads="1"/>
            </p:cNvSpPr>
            <p:nvPr/>
          </p:nvSpPr>
          <p:spPr bwMode="auto">
            <a:xfrm>
              <a:off x="6122988"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1" name="Rectangle 399"/>
            <p:cNvSpPr>
              <a:spLocks noChangeArrowheads="1"/>
            </p:cNvSpPr>
            <p:nvPr/>
          </p:nvSpPr>
          <p:spPr bwMode="auto">
            <a:xfrm>
              <a:off x="6302375" y="5861050"/>
              <a:ext cx="25400"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2" name="Rectangle 400"/>
            <p:cNvSpPr>
              <a:spLocks noChangeArrowheads="1"/>
            </p:cNvSpPr>
            <p:nvPr/>
          </p:nvSpPr>
          <p:spPr bwMode="auto">
            <a:xfrm>
              <a:off x="6410325" y="5861050"/>
              <a:ext cx="23813" cy="4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3" name="Rectangle 401"/>
            <p:cNvSpPr>
              <a:spLocks noChangeArrowheads="1"/>
            </p:cNvSpPr>
            <p:nvPr/>
          </p:nvSpPr>
          <p:spPr bwMode="auto">
            <a:xfrm>
              <a:off x="6354763" y="5281613"/>
              <a:ext cx="79375" cy="4445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4" name="Rectangle 402"/>
            <p:cNvSpPr>
              <a:spLocks noChangeArrowheads="1"/>
            </p:cNvSpPr>
            <p:nvPr/>
          </p:nvSpPr>
          <p:spPr bwMode="auto">
            <a:xfrm>
              <a:off x="6275388" y="5249863"/>
              <a:ext cx="14288" cy="76200"/>
            </a:xfrm>
            <a:prstGeom prst="rect">
              <a:avLst/>
            </a:prstGeom>
            <a:solidFill>
              <a:schemeClr val="accent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5" name="Rectangle 403"/>
            <p:cNvSpPr>
              <a:spLocks noChangeArrowheads="1"/>
            </p:cNvSpPr>
            <p:nvPr/>
          </p:nvSpPr>
          <p:spPr bwMode="auto">
            <a:xfrm>
              <a:off x="6248400" y="5375275"/>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6" name="Rectangle 404"/>
            <p:cNvSpPr>
              <a:spLocks noChangeArrowheads="1"/>
            </p:cNvSpPr>
            <p:nvPr/>
          </p:nvSpPr>
          <p:spPr bwMode="auto">
            <a:xfrm>
              <a:off x="6410325" y="5375275"/>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7" name="Rectangle 405"/>
            <p:cNvSpPr>
              <a:spLocks noChangeArrowheads="1"/>
            </p:cNvSpPr>
            <p:nvPr/>
          </p:nvSpPr>
          <p:spPr bwMode="auto">
            <a:xfrm>
              <a:off x="6248400" y="5443538"/>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8" name="Rectangle 407"/>
            <p:cNvSpPr>
              <a:spLocks noChangeArrowheads="1"/>
            </p:cNvSpPr>
            <p:nvPr/>
          </p:nvSpPr>
          <p:spPr bwMode="auto">
            <a:xfrm>
              <a:off x="6302375" y="544353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99" name="Rectangle 408"/>
            <p:cNvSpPr>
              <a:spLocks noChangeArrowheads="1"/>
            </p:cNvSpPr>
            <p:nvPr/>
          </p:nvSpPr>
          <p:spPr bwMode="auto">
            <a:xfrm>
              <a:off x="6410325" y="544353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0" name="Rectangle 409"/>
            <p:cNvSpPr>
              <a:spLocks noChangeArrowheads="1"/>
            </p:cNvSpPr>
            <p:nvPr/>
          </p:nvSpPr>
          <p:spPr bwMode="auto">
            <a:xfrm>
              <a:off x="6302375"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1" name="Rectangle 410"/>
            <p:cNvSpPr>
              <a:spLocks noChangeArrowheads="1"/>
            </p:cNvSpPr>
            <p:nvPr/>
          </p:nvSpPr>
          <p:spPr bwMode="auto">
            <a:xfrm>
              <a:off x="6354763" y="55133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2" name="Rectangle 411"/>
            <p:cNvSpPr>
              <a:spLocks noChangeArrowheads="1"/>
            </p:cNvSpPr>
            <p:nvPr/>
          </p:nvSpPr>
          <p:spPr bwMode="auto">
            <a:xfrm>
              <a:off x="6410325" y="55133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3" name="Rectangle 412"/>
            <p:cNvSpPr>
              <a:spLocks noChangeArrowheads="1"/>
            </p:cNvSpPr>
            <p:nvPr/>
          </p:nvSpPr>
          <p:spPr bwMode="auto">
            <a:xfrm>
              <a:off x="6248400" y="5581651"/>
              <a:ext cx="26988"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4" name="Rectangle 413"/>
            <p:cNvSpPr>
              <a:spLocks noChangeArrowheads="1"/>
            </p:cNvSpPr>
            <p:nvPr/>
          </p:nvSpPr>
          <p:spPr bwMode="auto">
            <a:xfrm>
              <a:off x="6410325" y="5581651"/>
              <a:ext cx="23813" cy="49213"/>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5" name="Rectangle 414"/>
            <p:cNvSpPr>
              <a:spLocks noChangeArrowheads="1"/>
            </p:cNvSpPr>
            <p:nvPr/>
          </p:nvSpPr>
          <p:spPr bwMode="auto">
            <a:xfrm>
              <a:off x="6248400" y="5651501"/>
              <a:ext cx="26988"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6" name="Rectangle 415"/>
            <p:cNvSpPr>
              <a:spLocks noChangeArrowheads="1"/>
            </p:cNvSpPr>
            <p:nvPr/>
          </p:nvSpPr>
          <p:spPr bwMode="auto">
            <a:xfrm>
              <a:off x="6302375" y="5651501"/>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7" name="Rectangle 416"/>
            <p:cNvSpPr>
              <a:spLocks noChangeArrowheads="1"/>
            </p:cNvSpPr>
            <p:nvPr/>
          </p:nvSpPr>
          <p:spPr bwMode="auto">
            <a:xfrm>
              <a:off x="6354763" y="5719763"/>
              <a:ext cx="25400"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8" name="Rectangle 417"/>
            <p:cNvSpPr>
              <a:spLocks noChangeArrowheads="1"/>
            </p:cNvSpPr>
            <p:nvPr/>
          </p:nvSpPr>
          <p:spPr bwMode="auto">
            <a:xfrm>
              <a:off x="6410325" y="5719763"/>
              <a:ext cx="23813" cy="47625"/>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9" name="Rectangle 418"/>
            <p:cNvSpPr>
              <a:spLocks noChangeArrowheads="1"/>
            </p:cNvSpPr>
            <p:nvPr/>
          </p:nvSpPr>
          <p:spPr bwMode="auto">
            <a:xfrm>
              <a:off x="6302375" y="5792788"/>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0" name="Rectangle 419"/>
            <p:cNvSpPr>
              <a:spLocks noChangeArrowheads="1"/>
            </p:cNvSpPr>
            <p:nvPr/>
          </p:nvSpPr>
          <p:spPr bwMode="auto">
            <a:xfrm>
              <a:off x="641032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1" name="Rectangle 420"/>
            <p:cNvSpPr>
              <a:spLocks noChangeArrowheads="1"/>
            </p:cNvSpPr>
            <p:nvPr/>
          </p:nvSpPr>
          <p:spPr bwMode="auto">
            <a:xfrm>
              <a:off x="6122988"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2" name="Rectangle 421"/>
            <p:cNvSpPr>
              <a:spLocks noChangeArrowheads="1"/>
            </p:cNvSpPr>
            <p:nvPr/>
          </p:nvSpPr>
          <p:spPr bwMode="auto">
            <a:xfrm>
              <a:off x="6175375" y="5792788"/>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3" name="Rectangle 422"/>
            <p:cNvSpPr>
              <a:spLocks noChangeArrowheads="1"/>
            </p:cNvSpPr>
            <p:nvPr/>
          </p:nvSpPr>
          <p:spPr bwMode="auto">
            <a:xfrm>
              <a:off x="606742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4" name="Rectangle 423"/>
            <p:cNvSpPr>
              <a:spLocks noChangeArrowheads="1"/>
            </p:cNvSpPr>
            <p:nvPr/>
          </p:nvSpPr>
          <p:spPr bwMode="auto">
            <a:xfrm>
              <a:off x="6175375" y="5861051"/>
              <a:ext cx="23813"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5" name="Rectangle 424"/>
            <p:cNvSpPr>
              <a:spLocks noChangeArrowheads="1"/>
            </p:cNvSpPr>
            <p:nvPr/>
          </p:nvSpPr>
          <p:spPr bwMode="auto">
            <a:xfrm>
              <a:off x="6248400" y="5861051"/>
              <a:ext cx="26988"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6" name="Rectangle 425"/>
            <p:cNvSpPr>
              <a:spLocks noChangeArrowheads="1"/>
            </p:cNvSpPr>
            <p:nvPr/>
          </p:nvSpPr>
          <p:spPr bwMode="auto">
            <a:xfrm>
              <a:off x="6354763" y="5861051"/>
              <a:ext cx="25400" cy="444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nvGrpSpPr>
          <p:cNvPr id="16" name="Group 16"/>
          <p:cNvGrpSpPr/>
          <p:nvPr/>
        </p:nvGrpSpPr>
        <p:grpSpPr>
          <a:xfrm flipH="1">
            <a:off x="2188964" y="5662850"/>
            <a:ext cx="1925781" cy="1187531"/>
            <a:chOff x="271463" y="3902076"/>
            <a:chExt cx="1544638" cy="952500"/>
          </a:xfrm>
        </p:grpSpPr>
        <p:sp>
          <p:nvSpPr>
            <p:cNvPr id="50"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23"/>
            <p:cNvSpPr/>
            <p:nvPr/>
          </p:nvSpPr>
          <p:spPr bwMode="auto">
            <a:xfrm>
              <a:off x="479426"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solidFill>
              <a:srgbClr val="001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solidFill>
              <a:srgbClr val="213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7" name="Group 265"/>
          <p:cNvGrpSpPr/>
          <p:nvPr/>
        </p:nvGrpSpPr>
        <p:grpSpPr>
          <a:xfrm>
            <a:off x="909441" y="5947899"/>
            <a:ext cx="1685986" cy="902482"/>
            <a:chOff x="4729163" y="1395413"/>
            <a:chExt cx="922337" cy="493713"/>
          </a:xfrm>
        </p:grpSpPr>
        <p:sp>
          <p:nvSpPr>
            <p:cNvPr id="19" name="Rectangle 558"/>
            <p:cNvSpPr>
              <a:spLocks noChangeArrowheads="1"/>
            </p:cNvSpPr>
            <p:nvPr/>
          </p:nvSpPr>
          <p:spPr bwMode="auto">
            <a:xfrm>
              <a:off x="4805363" y="1662113"/>
              <a:ext cx="766763" cy="141288"/>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0" name="Freeform 559"/>
            <p:cNvSpPr/>
            <p:nvPr/>
          </p:nvSpPr>
          <p:spPr bwMode="auto">
            <a:xfrm>
              <a:off x="4729163" y="1450976"/>
              <a:ext cx="904875" cy="352425"/>
            </a:xfrm>
            <a:custGeom>
              <a:gdLst>
                <a:gd name="T0" fmla="*/ 228 w 261"/>
                <a:gd name="T1" fmla="*/ 0 h 102"/>
                <a:gd name="T2" fmla="*/ 125 w 261"/>
                <a:gd name="T3" fmla="*/ 0 h 102"/>
                <a:gd name="T4" fmla="*/ 86 w 261"/>
                <a:gd name="T5" fmla="*/ 41 h 102"/>
                <a:gd name="T6" fmla="*/ 7 w 261"/>
                <a:gd name="T7" fmla="*/ 61 h 102"/>
                <a:gd name="T8" fmla="*/ 7 w 261"/>
                <a:gd name="T9" fmla="*/ 102 h 102"/>
                <a:gd name="T10" fmla="*/ 26 w 261"/>
                <a:gd name="T11" fmla="*/ 102 h 102"/>
                <a:gd name="T12" fmla="*/ 55 w 261"/>
                <a:gd name="T13" fmla="*/ 73 h 102"/>
                <a:gd name="T14" fmla="*/ 85 w 261"/>
                <a:gd name="T15" fmla="*/ 102 h 102"/>
                <a:gd name="T16" fmla="*/ 178 w 261"/>
                <a:gd name="T17" fmla="*/ 102 h 102"/>
                <a:gd name="T18" fmla="*/ 207 w 261"/>
                <a:gd name="T19" fmla="*/ 73 h 102"/>
                <a:gd name="T20" fmla="*/ 236 w 261"/>
                <a:gd name="T21" fmla="*/ 102 h 102"/>
                <a:gd name="T22" fmla="*/ 261 w 261"/>
                <a:gd name="T23" fmla="*/ 102 h 102"/>
                <a:gd name="T24" fmla="*/ 260 w 261"/>
                <a:gd name="T25" fmla="*/ 89 h 102"/>
                <a:gd name="T26" fmla="*/ 228 w 261"/>
                <a:gd name="T27" fmla="*/ 0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102">
                  <a:moveTo>
                    <a:pt x="228" y="0"/>
                  </a:moveTo>
                  <a:cubicBezTo>
                    <a:pt x="125" y="0"/>
                    <a:pt x="125" y="0"/>
                    <a:pt x="125" y="0"/>
                  </a:cubicBezTo>
                  <a:cubicBezTo>
                    <a:pt x="119" y="0"/>
                    <a:pt x="98" y="18"/>
                    <a:pt x="86" y="41"/>
                  </a:cubicBezTo>
                  <a:cubicBezTo>
                    <a:pt x="69" y="43"/>
                    <a:pt x="24" y="48"/>
                    <a:pt x="7" y="61"/>
                  </a:cubicBezTo>
                  <a:cubicBezTo>
                    <a:pt x="0" y="83"/>
                    <a:pt x="7" y="102"/>
                    <a:pt x="7" y="102"/>
                  </a:cubicBezTo>
                  <a:cubicBezTo>
                    <a:pt x="26" y="102"/>
                    <a:pt x="26" y="102"/>
                    <a:pt x="26" y="102"/>
                  </a:cubicBezTo>
                  <a:cubicBezTo>
                    <a:pt x="26" y="86"/>
                    <a:pt x="39" y="73"/>
                    <a:pt x="55" y="73"/>
                  </a:cubicBezTo>
                  <a:cubicBezTo>
                    <a:pt x="72" y="73"/>
                    <a:pt x="85" y="86"/>
                    <a:pt x="85" y="102"/>
                  </a:cubicBezTo>
                  <a:cubicBezTo>
                    <a:pt x="178" y="102"/>
                    <a:pt x="178" y="102"/>
                    <a:pt x="178" y="102"/>
                  </a:cubicBezTo>
                  <a:cubicBezTo>
                    <a:pt x="178" y="86"/>
                    <a:pt x="191" y="73"/>
                    <a:pt x="207" y="73"/>
                  </a:cubicBezTo>
                  <a:cubicBezTo>
                    <a:pt x="223" y="73"/>
                    <a:pt x="236" y="86"/>
                    <a:pt x="236" y="102"/>
                  </a:cubicBezTo>
                  <a:cubicBezTo>
                    <a:pt x="261" y="102"/>
                    <a:pt x="261" y="102"/>
                    <a:pt x="261" y="102"/>
                  </a:cubicBezTo>
                  <a:cubicBezTo>
                    <a:pt x="261" y="98"/>
                    <a:pt x="261" y="93"/>
                    <a:pt x="260" y="89"/>
                  </a:cubicBezTo>
                  <a:cubicBezTo>
                    <a:pt x="259" y="45"/>
                    <a:pt x="243" y="0"/>
                    <a:pt x="22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Oval 560"/>
            <p:cNvSpPr>
              <a:spLocks noChangeArrowheads="1"/>
            </p:cNvSpPr>
            <p:nvPr/>
          </p:nvSpPr>
          <p:spPr bwMode="auto">
            <a:xfrm>
              <a:off x="483393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 name="Oval 561"/>
            <p:cNvSpPr>
              <a:spLocks noChangeArrowheads="1"/>
            </p:cNvSpPr>
            <p:nvPr/>
          </p:nvSpPr>
          <p:spPr bwMode="auto">
            <a:xfrm>
              <a:off x="4864100" y="1747838"/>
              <a:ext cx="111125" cy="109538"/>
            </a:xfrm>
            <a:prstGeom prst="ellipse">
              <a:avLst/>
            </a:prstGeom>
            <a:solidFill>
              <a:srgbClr val="C2C2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Oval 562"/>
            <p:cNvSpPr>
              <a:spLocks noChangeArrowheads="1"/>
            </p:cNvSpPr>
            <p:nvPr/>
          </p:nvSpPr>
          <p:spPr bwMode="auto">
            <a:xfrm>
              <a:off x="4906963" y="1757363"/>
              <a:ext cx="26988"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Oval 563"/>
            <p:cNvSpPr>
              <a:spLocks noChangeArrowheads="1"/>
            </p:cNvSpPr>
            <p:nvPr/>
          </p:nvSpPr>
          <p:spPr bwMode="auto">
            <a:xfrm>
              <a:off x="4906963" y="1824038"/>
              <a:ext cx="26988"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564"/>
            <p:cNvSpPr/>
            <p:nvPr/>
          </p:nvSpPr>
          <p:spPr bwMode="auto">
            <a:xfrm>
              <a:off x="4875213" y="1771651"/>
              <a:ext cx="31750"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5"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565"/>
            <p:cNvSpPr/>
            <p:nvPr/>
          </p:nvSpPr>
          <p:spPr bwMode="auto">
            <a:xfrm>
              <a:off x="493395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1"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566"/>
            <p:cNvSpPr/>
            <p:nvPr/>
          </p:nvSpPr>
          <p:spPr bwMode="auto">
            <a:xfrm>
              <a:off x="4875213" y="1803401"/>
              <a:ext cx="31750"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3"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567"/>
            <p:cNvSpPr/>
            <p:nvPr/>
          </p:nvSpPr>
          <p:spPr bwMode="auto">
            <a:xfrm>
              <a:off x="4930775" y="1771651"/>
              <a:ext cx="34925" cy="31750"/>
            </a:xfrm>
            <a:custGeom>
              <a:gdLst>
                <a:gd name="T0" fmla="*/ 7 w 10"/>
                <a:gd name="T1" fmla="*/ 8 h 9"/>
                <a:gd name="T2" fmla="*/ 2 w 10"/>
                <a:gd name="T3" fmla="*/ 6 h 9"/>
                <a:gd name="T4" fmla="*/ 3 w 10"/>
                <a:gd name="T5" fmla="*/ 1 h 9"/>
                <a:gd name="T6" fmla="*/ 9 w 10"/>
                <a:gd name="T7" fmla="*/ 2 h 9"/>
                <a:gd name="T8" fmla="*/ 7 w 10"/>
                <a:gd name="T9" fmla="*/ 8 h 9"/>
              </a:gdLst>
              <a:cxnLst>
                <a:cxn ang="0">
                  <a:pos x="T0" y="T1"/>
                </a:cxn>
                <a:cxn ang="0">
                  <a:pos x="T2" y="T3"/>
                </a:cxn>
                <a:cxn ang="0">
                  <a:pos x="T4" y="T5"/>
                </a:cxn>
                <a:cxn ang="0">
                  <a:pos x="T6" y="T7"/>
                </a:cxn>
                <a:cxn ang="0">
                  <a:pos x="T8" y="T9"/>
                </a:cxn>
              </a:cxnLst>
              <a:rect l="0" t="0" r="r" b="b"/>
              <a:pathLst>
                <a:path w="10" h="9">
                  <a:moveTo>
                    <a:pt x="7" y="8"/>
                  </a:moveTo>
                  <a:cubicBezTo>
                    <a:pt x="5" y="9"/>
                    <a:pt x="3" y="8"/>
                    <a:pt x="2" y="6"/>
                  </a:cubicBezTo>
                  <a:cubicBezTo>
                    <a:pt x="0" y="5"/>
                    <a:pt x="1" y="2"/>
                    <a:pt x="3" y="1"/>
                  </a:cubicBezTo>
                  <a:cubicBezTo>
                    <a:pt x="5" y="0"/>
                    <a:pt x="7" y="0"/>
                    <a:pt x="9" y="2"/>
                  </a:cubicBezTo>
                  <a:cubicBezTo>
                    <a:pt x="10"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Oval 568"/>
            <p:cNvSpPr>
              <a:spLocks noChangeArrowheads="1"/>
            </p:cNvSpPr>
            <p:nvPr/>
          </p:nvSpPr>
          <p:spPr bwMode="auto">
            <a:xfrm>
              <a:off x="5360988" y="1716088"/>
              <a:ext cx="173038" cy="173038"/>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Oval 569"/>
            <p:cNvSpPr>
              <a:spLocks noChangeArrowheads="1"/>
            </p:cNvSpPr>
            <p:nvPr/>
          </p:nvSpPr>
          <p:spPr bwMode="auto">
            <a:xfrm>
              <a:off x="5391150" y="1747838"/>
              <a:ext cx="111125" cy="109538"/>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Oval 570"/>
            <p:cNvSpPr>
              <a:spLocks noChangeArrowheads="1"/>
            </p:cNvSpPr>
            <p:nvPr/>
          </p:nvSpPr>
          <p:spPr bwMode="auto">
            <a:xfrm>
              <a:off x="5432425" y="1757363"/>
              <a:ext cx="28575" cy="28575"/>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Oval 571"/>
            <p:cNvSpPr>
              <a:spLocks noChangeArrowheads="1"/>
            </p:cNvSpPr>
            <p:nvPr/>
          </p:nvSpPr>
          <p:spPr bwMode="auto">
            <a:xfrm>
              <a:off x="5432425" y="1824038"/>
              <a:ext cx="28575" cy="26988"/>
            </a:xfrm>
            <a:prstGeom prst="ellipse">
              <a:avLst/>
            </a:pr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572"/>
            <p:cNvSpPr/>
            <p:nvPr/>
          </p:nvSpPr>
          <p:spPr bwMode="auto">
            <a:xfrm>
              <a:off x="5402263" y="1771651"/>
              <a:ext cx="30163" cy="31750"/>
            </a:xfrm>
            <a:custGeom>
              <a:gdLst>
                <a:gd name="T0" fmla="*/ 6 w 9"/>
                <a:gd name="T1" fmla="*/ 1 h 9"/>
                <a:gd name="T2" fmla="*/ 8 w 9"/>
                <a:gd name="T3" fmla="*/ 7 h 9"/>
                <a:gd name="T4" fmla="*/ 3 w 9"/>
                <a:gd name="T5" fmla="*/ 8 h 9"/>
                <a:gd name="T6" fmla="*/ 1 w 9"/>
                <a:gd name="T7" fmla="*/ 3 h 9"/>
                <a:gd name="T8" fmla="*/ 6 w 9"/>
                <a:gd name="T9" fmla="*/ 1 h 9"/>
              </a:gdLst>
              <a:cxnLst>
                <a:cxn ang="0">
                  <a:pos x="T0" y="T1"/>
                </a:cxn>
                <a:cxn ang="0">
                  <a:pos x="T2" y="T3"/>
                </a:cxn>
                <a:cxn ang="0">
                  <a:pos x="T4" y="T5"/>
                </a:cxn>
                <a:cxn ang="0">
                  <a:pos x="T6" y="T7"/>
                </a:cxn>
                <a:cxn ang="0">
                  <a:pos x="T8" y="T9"/>
                </a:cxn>
              </a:cxnLst>
              <a:rect l="0" t="0" r="r" b="b"/>
              <a:pathLst>
                <a:path w="9" h="9">
                  <a:moveTo>
                    <a:pt x="6" y="1"/>
                  </a:moveTo>
                  <a:cubicBezTo>
                    <a:pt x="8" y="2"/>
                    <a:pt x="9" y="5"/>
                    <a:pt x="8" y="7"/>
                  </a:cubicBezTo>
                  <a:cubicBezTo>
                    <a:pt x="7" y="9"/>
                    <a:pt x="5" y="9"/>
                    <a:pt x="3" y="8"/>
                  </a:cubicBezTo>
                  <a:cubicBezTo>
                    <a:pt x="1" y="7"/>
                    <a:pt x="0" y="5"/>
                    <a:pt x="1" y="3"/>
                  </a:cubicBezTo>
                  <a:cubicBezTo>
                    <a:pt x="2" y="1"/>
                    <a:pt x="4" y="0"/>
                    <a:pt x="6" y="1"/>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573"/>
            <p:cNvSpPr/>
            <p:nvPr/>
          </p:nvSpPr>
          <p:spPr bwMode="auto">
            <a:xfrm>
              <a:off x="5461000" y="1803401"/>
              <a:ext cx="31750" cy="30163"/>
            </a:xfrm>
            <a:custGeom>
              <a:gdLst>
                <a:gd name="T0" fmla="*/ 2 w 9"/>
                <a:gd name="T1" fmla="*/ 8 h 9"/>
                <a:gd name="T2" fmla="*/ 1 w 9"/>
                <a:gd name="T3" fmla="*/ 3 h 9"/>
                <a:gd name="T4" fmla="*/ 6 w 9"/>
                <a:gd name="T5" fmla="*/ 1 h 9"/>
                <a:gd name="T6" fmla="*/ 8 w 9"/>
                <a:gd name="T7" fmla="*/ 6 h 9"/>
                <a:gd name="T8" fmla="*/ 2 w 9"/>
                <a:gd name="T9" fmla="*/ 8 h 9"/>
              </a:gdLst>
              <a:cxnLst>
                <a:cxn ang="0">
                  <a:pos x="T0" y="T1"/>
                </a:cxn>
                <a:cxn ang="0">
                  <a:pos x="T2" y="T3"/>
                </a:cxn>
                <a:cxn ang="0">
                  <a:pos x="T4" y="T5"/>
                </a:cxn>
                <a:cxn ang="0">
                  <a:pos x="T6" y="T7"/>
                </a:cxn>
                <a:cxn ang="0">
                  <a:pos x="T8" y="T9"/>
                </a:cxn>
              </a:cxnLst>
              <a:rect l="0" t="0" r="r" b="b"/>
              <a:pathLst>
                <a:path w="9" h="9">
                  <a:moveTo>
                    <a:pt x="2" y="8"/>
                  </a:moveTo>
                  <a:cubicBezTo>
                    <a:pt x="0" y="7"/>
                    <a:pt x="0" y="5"/>
                    <a:pt x="1" y="3"/>
                  </a:cubicBezTo>
                  <a:cubicBezTo>
                    <a:pt x="2" y="1"/>
                    <a:pt x="4" y="0"/>
                    <a:pt x="6" y="1"/>
                  </a:cubicBezTo>
                  <a:cubicBezTo>
                    <a:pt x="8" y="2"/>
                    <a:pt x="9" y="5"/>
                    <a:pt x="8" y="6"/>
                  </a:cubicBezTo>
                  <a:cubicBezTo>
                    <a:pt x="7" y="8"/>
                    <a:pt x="4" y="9"/>
                    <a:pt x="2"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574"/>
            <p:cNvSpPr/>
            <p:nvPr/>
          </p:nvSpPr>
          <p:spPr bwMode="auto">
            <a:xfrm>
              <a:off x="5402263" y="1803401"/>
              <a:ext cx="30163" cy="33338"/>
            </a:xfrm>
            <a:custGeom>
              <a:gdLst>
                <a:gd name="T0" fmla="*/ 3 w 9"/>
                <a:gd name="T1" fmla="*/ 2 h 10"/>
                <a:gd name="T2" fmla="*/ 8 w 9"/>
                <a:gd name="T3" fmla="*/ 3 h 10"/>
                <a:gd name="T4" fmla="*/ 7 w 9"/>
                <a:gd name="T5" fmla="*/ 9 h 10"/>
                <a:gd name="T6" fmla="*/ 1 w 9"/>
                <a:gd name="T7" fmla="*/ 7 h 10"/>
                <a:gd name="T8" fmla="*/ 3 w 9"/>
                <a:gd name="T9" fmla="*/ 2 h 10"/>
              </a:gdLst>
              <a:cxnLst>
                <a:cxn ang="0">
                  <a:pos x="T0" y="T1"/>
                </a:cxn>
                <a:cxn ang="0">
                  <a:pos x="T2" y="T3"/>
                </a:cxn>
                <a:cxn ang="0">
                  <a:pos x="T4" y="T5"/>
                </a:cxn>
                <a:cxn ang="0">
                  <a:pos x="T6" y="T7"/>
                </a:cxn>
                <a:cxn ang="0">
                  <a:pos x="T8" y="T9"/>
                </a:cxn>
              </a:cxnLst>
              <a:rect l="0" t="0" r="r" b="b"/>
              <a:pathLst>
                <a:path w="9" h="10">
                  <a:moveTo>
                    <a:pt x="3" y="2"/>
                  </a:moveTo>
                  <a:cubicBezTo>
                    <a:pt x="5" y="0"/>
                    <a:pt x="7" y="1"/>
                    <a:pt x="8" y="3"/>
                  </a:cubicBezTo>
                  <a:cubicBezTo>
                    <a:pt x="9" y="5"/>
                    <a:pt x="9" y="7"/>
                    <a:pt x="7" y="9"/>
                  </a:cubicBezTo>
                  <a:cubicBezTo>
                    <a:pt x="5" y="10"/>
                    <a:pt x="2" y="9"/>
                    <a:pt x="1" y="7"/>
                  </a:cubicBezTo>
                  <a:cubicBezTo>
                    <a:pt x="0" y="5"/>
                    <a:pt x="1" y="3"/>
                    <a:pt x="3" y="2"/>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575"/>
            <p:cNvSpPr/>
            <p:nvPr/>
          </p:nvSpPr>
          <p:spPr bwMode="auto">
            <a:xfrm>
              <a:off x="5457825" y="1771651"/>
              <a:ext cx="30163" cy="31750"/>
            </a:xfrm>
            <a:custGeom>
              <a:gdLst>
                <a:gd name="T0" fmla="*/ 7 w 9"/>
                <a:gd name="T1" fmla="*/ 8 h 9"/>
                <a:gd name="T2" fmla="*/ 1 w 9"/>
                <a:gd name="T3" fmla="*/ 6 h 9"/>
                <a:gd name="T4" fmla="*/ 3 w 9"/>
                <a:gd name="T5" fmla="*/ 1 h 9"/>
                <a:gd name="T6" fmla="*/ 8 w 9"/>
                <a:gd name="T7" fmla="*/ 2 h 9"/>
                <a:gd name="T8" fmla="*/ 7 w 9"/>
                <a:gd name="T9" fmla="*/ 8 h 9"/>
              </a:gdLst>
              <a:cxnLst>
                <a:cxn ang="0">
                  <a:pos x="T0" y="T1"/>
                </a:cxn>
                <a:cxn ang="0">
                  <a:pos x="T2" y="T3"/>
                </a:cxn>
                <a:cxn ang="0">
                  <a:pos x="T4" y="T5"/>
                </a:cxn>
                <a:cxn ang="0">
                  <a:pos x="T6" y="T7"/>
                </a:cxn>
                <a:cxn ang="0">
                  <a:pos x="T8" y="T9"/>
                </a:cxn>
              </a:cxnLst>
              <a:rect l="0" t="0" r="r" b="b"/>
              <a:pathLst>
                <a:path w="9" h="9">
                  <a:moveTo>
                    <a:pt x="7" y="8"/>
                  </a:moveTo>
                  <a:cubicBezTo>
                    <a:pt x="5" y="9"/>
                    <a:pt x="3" y="8"/>
                    <a:pt x="1" y="6"/>
                  </a:cubicBezTo>
                  <a:cubicBezTo>
                    <a:pt x="0" y="5"/>
                    <a:pt x="1" y="2"/>
                    <a:pt x="3" y="1"/>
                  </a:cubicBezTo>
                  <a:cubicBezTo>
                    <a:pt x="5" y="0"/>
                    <a:pt x="7" y="0"/>
                    <a:pt x="8" y="2"/>
                  </a:cubicBezTo>
                  <a:cubicBezTo>
                    <a:pt x="9" y="4"/>
                    <a:pt x="9" y="7"/>
                    <a:pt x="7" y="8"/>
                  </a:cubicBezTo>
                  <a:close/>
                </a:path>
              </a:pathLst>
            </a:custGeom>
            <a:solidFill>
              <a:srgbClr val="505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576"/>
            <p:cNvSpPr/>
            <p:nvPr/>
          </p:nvSpPr>
          <p:spPr bwMode="auto">
            <a:xfrm>
              <a:off x="5110163" y="1471613"/>
              <a:ext cx="461963" cy="123825"/>
            </a:xfrm>
            <a:custGeom>
              <a:gdLst>
                <a:gd name="T0" fmla="*/ 0 w 133"/>
                <a:gd name="T1" fmla="*/ 36 h 36"/>
                <a:gd name="T2" fmla="*/ 133 w 133"/>
                <a:gd name="T3" fmla="*/ 36 h 36"/>
                <a:gd name="T4" fmla="*/ 116 w 133"/>
                <a:gd name="T5" fmla="*/ 0 h 36"/>
                <a:gd name="T6" fmla="*/ 20 w 133"/>
                <a:gd name="T7" fmla="*/ 0 h 36"/>
                <a:gd name="T8" fmla="*/ 0 w 133"/>
                <a:gd name="T9" fmla="*/ 36 h 36"/>
              </a:gdLst>
              <a:cxnLst>
                <a:cxn ang="0">
                  <a:pos x="T0" y="T1"/>
                </a:cxn>
                <a:cxn ang="0">
                  <a:pos x="T2" y="T3"/>
                </a:cxn>
                <a:cxn ang="0">
                  <a:pos x="T4" y="T5"/>
                </a:cxn>
                <a:cxn ang="0">
                  <a:pos x="T6" y="T7"/>
                </a:cxn>
                <a:cxn ang="0">
                  <a:pos x="T8" y="T9"/>
                </a:cxn>
              </a:cxnLst>
              <a:rect l="0" t="0" r="r" b="b"/>
              <a:pathLst>
                <a:path w="133" h="36">
                  <a:moveTo>
                    <a:pt x="0" y="36"/>
                  </a:moveTo>
                  <a:cubicBezTo>
                    <a:pt x="133" y="36"/>
                    <a:pt x="133" y="36"/>
                    <a:pt x="133" y="36"/>
                  </a:cubicBezTo>
                  <a:cubicBezTo>
                    <a:pt x="133" y="36"/>
                    <a:pt x="133" y="15"/>
                    <a:pt x="116" y="0"/>
                  </a:cubicBezTo>
                  <a:cubicBezTo>
                    <a:pt x="20" y="0"/>
                    <a:pt x="20" y="0"/>
                    <a:pt x="20" y="0"/>
                  </a:cubicBezTo>
                  <a:cubicBezTo>
                    <a:pt x="20" y="0"/>
                    <a:pt x="5" y="23"/>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577"/>
            <p:cNvSpPr/>
            <p:nvPr/>
          </p:nvSpPr>
          <p:spPr bwMode="auto">
            <a:xfrm>
              <a:off x="5027613" y="1471613"/>
              <a:ext cx="146050" cy="123825"/>
            </a:xfrm>
            <a:custGeom>
              <a:gdLst>
                <a:gd name="T0" fmla="*/ 0 w 42"/>
                <a:gd name="T1" fmla="*/ 36 h 36"/>
                <a:gd name="T2" fmla="*/ 17 w 42"/>
                <a:gd name="T3" fmla="*/ 36 h 36"/>
                <a:gd name="T4" fmla="*/ 42 w 42"/>
                <a:gd name="T5" fmla="*/ 0 h 36"/>
                <a:gd name="T6" fmla="*/ 28 w 42"/>
                <a:gd name="T7" fmla="*/ 0 h 36"/>
                <a:gd name="T8" fmla="*/ 0 w 42"/>
                <a:gd name="T9" fmla="*/ 36 h 36"/>
              </a:gdLst>
              <a:cxnLst>
                <a:cxn ang="0">
                  <a:pos x="T0" y="T1"/>
                </a:cxn>
                <a:cxn ang="0">
                  <a:pos x="T2" y="T3"/>
                </a:cxn>
                <a:cxn ang="0">
                  <a:pos x="T4" y="T5"/>
                </a:cxn>
                <a:cxn ang="0">
                  <a:pos x="T6" y="T7"/>
                </a:cxn>
                <a:cxn ang="0">
                  <a:pos x="T8" y="T9"/>
                </a:cxn>
              </a:cxnLst>
              <a:rect l="0" t="0" r="r" b="b"/>
              <a:pathLst>
                <a:path w="42" h="36">
                  <a:moveTo>
                    <a:pt x="0" y="36"/>
                  </a:moveTo>
                  <a:cubicBezTo>
                    <a:pt x="17" y="36"/>
                    <a:pt x="17" y="36"/>
                    <a:pt x="17" y="36"/>
                  </a:cubicBezTo>
                  <a:cubicBezTo>
                    <a:pt x="42" y="0"/>
                    <a:pt x="42" y="0"/>
                    <a:pt x="42" y="0"/>
                  </a:cubicBezTo>
                  <a:cubicBezTo>
                    <a:pt x="28" y="0"/>
                    <a:pt x="28" y="0"/>
                    <a:pt x="28" y="0"/>
                  </a:cubicBezTo>
                  <a:cubicBezTo>
                    <a:pt x="28" y="0"/>
                    <a:pt x="8" y="16"/>
                    <a:pt x="0" y="36"/>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578"/>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 name="T8" fmla="*/ 9 w 13"/>
                <a:gd name="T9" fmla="*/ 0 h 85"/>
              </a:gdLst>
              <a:cxnLst>
                <a:cxn ang="0">
                  <a:pos x="T0" y="T1"/>
                </a:cxn>
                <a:cxn ang="0">
                  <a:pos x="T2" y="T3"/>
                </a:cxn>
                <a:cxn ang="0">
                  <a:pos x="T4" y="T5"/>
                </a:cxn>
                <a:cxn ang="0">
                  <a:pos x="T6" y="T7"/>
                </a:cxn>
                <a:cxn ang="0">
                  <a:pos x="T8" y="T9"/>
                </a:cxn>
              </a:cxnLst>
              <a:rect l="0" t="0" r="r" b="b"/>
              <a:pathLst>
                <a:path w="13" h="85">
                  <a:moveTo>
                    <a:pt x="9" y="0"/>
                  </a:moveTo>
                  <a:lnTo>
                    <a:pt x="0" y="85"/>
                  </a:lnTo>
                  <a:lnTo>
                    <a:pt x="6" y="85"/>
                  </a:lnTo>
                  <a:lnTo>
                    <a:pt x="13" y="2"/>
                  </a:lnTo>
                  <a:lnTo>
                    <a:pt x="9" y="0"/>
                  </a:lnTo>
                  <a:close/>
                </a:path>
              </a:pathLst>
            </a:custGeom>
            <a:solidFill>
              <a:srgbClr val="E81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579"/>
            <p:cNvSpPr/>
            <p:nvPr/>
          </p:nvSpPr>
          <p:spPr bwMode="auto">
            <a:xfrm>
              <a:off x="5329238" y="1468438"/>
              <a:ext cx="20638" cy="134938"/>
            </a:xfrm>
            <a:custGeom>
              <a:gdLst>
                <a:gd name="T0" fmla="*/ 9 w 13"/>
                <a:gd name="T1" fmla="*/ 0 h 85"/>
                <a:gd name="T2" fmla="*/ 0 w 13"/>
                <a:gd name="T3" fmla="*/ 85 h 85"/>
                <a:gd name="T4" fmla="*/ 6 w 13"/>
                <a:gd name="T5" fmla="*/ 85 h 85"/>
                <a:gd name="T6" fmla="*/ 13 w 13"/>
                <a:gd name="T7" fmla="*/ 2 h 85"/>
              </a:gdLst>
              <a:cxnLst>
                <a:cxn ang="0">
                  <a:pos x="T0" y="T1"/>
                </a:cxn>
                <a:cxn ang="0">
                  <a:pos x="T2" y="T3"/>
                </a:cxn>
                <a:cxn ang="0">
                  <a:pos x="T4" y="T5"/>
                </a:cxn>
                <a:cxn ang="0">
                  <a:pos x="T6" y="T7"/>
                </a:cxn>
              </a:cxnLst>
              <a:rect l="0" t="0" r="r" b="b"/>
              <a:pathLst>
                <a:path w="13" h="85">
                  <a:moveTo>
                    <a:pt x="9" y="0"/>
                  </a:moveTo>
                  <a:lnTo>
                    <a:pt x="0" y="85"/>
                  </a:lnTo>
                  <a:lnTo>
                    <a:pt x="6" y="85"/>
                  </a:lnTo>
                  <a:lnTo>
                    <a:pt x="13" y="2"/>
                  </a:ln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580"/>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 name="T8" fmla="*/ 2 w 59"/>
                <a:gd name="T9" fmla="*/ 37 h 37"/>
              </a:gdLst>
              <a:cxnLst>
                <a:cxn ang="0">
                  <a:pos x="T0" y="T1"/>
                </a:cxn>
                <a:cxn ang="0">
                  <a:pos x="T2" y="T3"/>
                </a:cxn>
                <a:cxn ang="0">
                  <a:pos x="T4" y="T5"/>
                </a:cxn>
                <a:cxn ang="0">
                  <a:pos x="T6" y="T7"/>
                </a:cxn>
                <a:cxn ang="0">
                  <a:pos x="T8" y="T9"/>
                </a:cxn>
              </a:cxnLst>
              <a:rect l="0" t="0" r="r" b="b"/>
              <a:pathLst>
                <a:path w="59" h="37">
                  <a:moveTo>
                    <a:pt x="2" y="37"/>
                  </a:moveTo>
                  <a:lnTo>
                    <a:pt x="59" y="2"/>
                  </a:lnTo>
                  <a:lnTo>
                    <a:pt x="59" y="0"/>
                  </a:lnTo>
                  <a:lnTo>
                    <a:pt x="0" y="35"/>
                  </a:lnTo>
                  <a:lnTo>
                    <a:pt x="2" y="37"/>
                  </a:lnTo>
                  <a:close/>
                </a:path>
              </a:pathLst>
            </a:custGeom>
            <a:solidFill>
              <a:srgbClr val="7373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581"/>
            <p:cNvSpPr/>
            <p:nvPr/>
          </p:nvSpPr>
          <p:spPr bwMode="auto">
            <a:xfrm>
              <a:off x="5522913" y="1395413"/>
              <a:ext cx="93663" cy="58738"/>
            </a:xfrm>
            <a:custGeom>
              <a:gdLst>
                <a:gd name="T0" fmla="*/ 2 w 59"/>
                <a:gd name="T1" fmla="*/ 37 h 37"/>
                <a:gd name="T2" fmla="*/ 59 w 59"/>
                <a:gd name="T3" fmla="*/ 2 h 37"/>
                <a:gd name="T4" fmla="*/ 59 w 59"/>
                <a:gd name="T5" fmla="*/ 0 h 37"/>
                <a:gd name="T6" fmla="*/ 0 w 59"/>
                <a:gd name="T7" fmla="*/ 35 h 37"/>
              </a:gdLst>
              <a:cxnLst>
                <a:cxn ang="0">
                  <a:pos x="T0" y="T1"/>
                </a:cxn>
                <a:cxn ang="0">
                  <a:pos x="T2" y="T3"/>
                </a:cxn>
                <a:cxn ang="0">
                  <a:pos x="T4" y="T5"/>
                </a:cxn>
                <a:cxn ang="0">
                  <a:pos x="T6" y="T7"/>
                </a:cxn>
              </a:cxnLst>
              <a:rect l="0" t="0" r="r" b="b"/>
              <a:pathLst>
                <a:path w="59" h="37">
                  <a:moveTo>
                    <a:pt x="2" y="37"/>
                  </a:moveTo>
                  <a:lnTo>
                    <a:pt x="59" y="2"/>
                  </a:lnTo>
                  <a:lnTo>
                    <a:pt x="59" y="0"/>
                  </a:lnTo>
                  <a:lnTo>
                    <a:pt x="0" y="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582"/>
            <p:cNvSpPr/>
            <p:nvPr/>
          </p:nvSpPr>
          <p:spPr bwMode="auto">
            <a:xfrm>
              <a:off x="5072063" y="1565276"/>
              <a:ext cx="46038" cy="61913"/>
            </a:xfrm>
            <a:custGeom>
              <a:gdLst>
                <a:gd name="T0" fmla="*/ 13 w 13"/>
                <a:gd name="T1" fmla="*/ 0 h 18"/>
                <a:gd name="T2" fmla="*/ 9 w 13"/>
                <a:gd name="T3" fmla="*/ 0 h 18"/>
                <a:gd name="T4" fmla="*/ 0 w 13"/>
                <a:gd name="T5" fmla="*/ 9 h 18"/>
                <a:gd name="T6" fmla="*/ 9 w 13"/>
                <a:gd name="T7" fmla="*/ 18 h 18"/>
                <a:gd name="T8" fmla="*/ 13 w 13"/>
                <a:gd name="T9" fmla="*/ 18 h 18"/>
                <a:gd name="T10" fmla="*/ 13 w 13"/>
                <a:gd name="T11" fmla="*/ 0 h 18"/>
              </a:gdLst>
              <a:cxnLst>
                <a:cxn ang="0">
                  <a:pos x="T0" y="T1"/>
                </a:cxn>
                <a:cxn ang="0">
                  <a:pos x="T2" y="T3"/>
                </a:cxn>
                <a:cxn ang="0">
                  <a:pos x="T4" y="T5"/>
                </a:cxn>
                <a:cxn ang="0">
                  <a:pos x="T6" y="T7"/>
                </a:cxn>
                <a:cxn ang="0">
                  <a:pos x="T8" y="T9"/>
                </a:cxn>
                <a:cxn ang="0">
                  <a:pos x="T10" y="T11"/>
                </a:cxn>
              </a:cxnLst>
              <a:rect l="0" t="0" r="r" b="b"/>
              <a:pathLst>
                <a:path w="13" h="18">
                  <a:moveTo>
                    <a:pt x="13" y="0"/>
                  </a:moveTo>
                  <a:cubicBezTo>
                    <a:pt x="9" y="0"/>
                    <a:pt x="9" y="0"/>
                    <a:pt x="9" y="0"/>
                  </a:cubicBezTo>
                  <a:cubicBezTo>
                    <a:pt x="4" y="0"/>
                    <a:pt x="0" y="4"/>
                    <a:pt x="0" y="9"/>
                  </a:cubicBezTo>
                  <a:cubicBezTo>
                    <a:pt x="0" y="14"/>
                    <a:pt x="4" y="18"/>
                    <a:pt x="9" y="18"/>
                  </a:cubicBezTo>
                  <a:cubicBezTo>
                    <a:pt x="13" y="18"/>
                    <a:pt x="13" y="18"/>
                    <a:pt x="13" y="18"/>
                  </a:cubicBezTo>
                  <a:lnTo>
                    <a:pt x="13"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583"/>
            <p:cNvSpPr/>
            <p:nvPr/>
          </p:nvSpPr>
          <p:spPr bwMode="auto">
            <a:xfrm>
              <a:off x="5613400" y="1724026"/>
              <a:ext cx="38100" cy="61913"/>
            </a:xfrm>
            <a:custGeom>
              <a:gdLst>
                <a:gd name="T0" fmla="*/ 11 w 11"/>
                <a:gd name="T1" fmla="*/ 12 h 18"/>
                <a:gd name="T2" fmla="*/ 5 w 11"/>
                <a:gd name="T3" fmla="*/ 18 h 18"/>
                <a:gd name="T4" fmla="*/ 0 w 11"/>
                <a:gd name="T5" fmla="*/ 12 h 18"/>
                <a:gd name="T6" fmla="*/ 0 w 11"/>
                <a:gd name="T7" fmla="*/ 6 h 18"/>
                <a:gd name="T8" fmla="*/ 5 w 11"/>
                <a:gd name="T9" fmla="*/ 0 h 18"/>
                <a:gd name="T10" fmla="*/ 11 w 11"/>
                <a:gd name="T11" fmla="*/ 6 h 18"/>
                <a:gd name="T12" fmla="*/ 11 w 11"/>
                <a:gd name="T13" fmla="*/ 12 h 18"/>
              </a:gdLst>
              <a:cxnLst>
                <a:cxn ang="0">
                  <a:pos x="T0" y="T1"/>
                </a:cxn>
                <a:cxn ang="0">
                  <a:pos x="T2" y="T3"/>
                </a:cxn>
                <a:cxn ang="0">
                  <a:pos x="T4" y="T5"/>
                </a:cxn>
                <a:cxn ang="0">
                  <a:pos x="T6" y="T7"/>
                </a:cxn>
                <a:cxn ang="0">
                  <a:pos x="T8" y="T9"/>
                </a:cxn>
                <a:cxn ang="0">
                  <a:pos x="T10" y="T11"/>
                </a:cxn>
                <a:cxn ang="0">
                  <a:pos x="T12" y="T13"/>
                </a:cxn>
              </a:cxnLst>
              <a:rect l="0" t="0" r="r" b="b"/>
              <a:pathLst>
                <a:path w="11" h="18">
                  <a:moveTo>
                    <a:pt x="11" y="12"/>
                  </a:moveTo>
                  <a:cubicBezTo>
                    <a:pt x="11" y="15"/>
                    <a:pt x="8" y="18"/>
                    <a:pt x="5" y="18"/>
                  </a:cubicBezTo>
                  <a:cubicBezTo>
                    <a:pt x="2" y="18"/>
                    <a:pt x="0" y="15"/>
                    <a:pt x="0" y="12"/>
                  </a:cubicBezTo>
                  <a:cubicBezTo>
                    <a:pt x="0" y="6"/>
                    <a:pt x="0" y="6"/>
                    <a:pt x="0" y="6"/>
                  </a:cubicBezTo>
                  <a:cubicBezTo>
                    <a:pt x="0" y="3"/>
                    <a:pt x="2" y="0"/>
                    <a:pt x="5" y="0"/>
                  </a:cubicBezTo>
                  <a:cubicBezTo>
                    <a:pt x="8" y="0"/>
                    <a:pt x="11" y="3"/>
                    <a:pt x="11" y="6"/>
                  </a:cubicBezTo>
                  <a:lnTo>
                    <a:pt x="11" y="1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584"/>
            <p:cNvSpPr/>
            <p:nvPr/>
          </p:nvSpPr>
          <p:spPr bwMode="auto">
            <a:xfrm>
              <a:off x="4791075" y="1724026"/>
              <a:ext cx="28575" cy="17463"/>
            </a:xfrm>
            <a:custGeom>
              <a:gdLst>
                <a:gd name="T0" fmla="*/ 3 w 8"/>
                <a:gd name="T1" fmla="*/ 5 h 5"/>
                <a:gd name="T2" fmla="*/ 0 w 8"/>
                <a:gd name="T3" fmla="*/ 3 h 5"/>
                <a:gd name="T4" fmla="*/ 3 w 8"/>
                <a:gd name="T5" fmla="*/ 0 h 5"/>
                <a:gd name="T6" fmla="*/ 5 w 8"/>
                <a:gd name="T7" fmla="*/ 0 h 5"/>
                <a:gd name="T8" fmla="*/ 8 w 8"/>
                <a:gd name="T9" fmla="*/ 3 h 5"/>
                <a:gd name="T10" fmla="*/ 5 w 8"/>
                <a:gd name="T11" fmla="*/ 5 h 5"/>
                <a:gd name="T12" fmla="*/ 3 w 8"/>
                <a:gd name="T13" fmla="*/ 5 h 5"/>
              </a:gdLst>
              <a:cxnLst>
                <a:cxn ang="0">
                  <a:pos x="T0" y="T1"/>
                </a:cxn>
                <a:cxn ang="0">
                  <a:pos x="T2" y="T3"/>
                </a:cxn>
                <a:cxn ang="0">
                  <a:pos x="T4" y="T5"/>
                </a:cxn>
                <a:cxn ang="0">
                  <a:pos x="T6" y="T7"/>
                </a:cxn>
                <a:cxn ang="0">
                  <a:pos x="T8" y="T9"/>
                </a:cxn>
                <a:cxn ang="0">
                  <a:pos x="T10" y="T11"/>
                </a:cxn>
                <a:cxn ang="0">
                  <a:pos x="T12" y="T13"/>
                </a:cxn>
              </a:cxnLst>
              <a:rect l="0" t="0" r="r" b="b"/>
              <a:pathLst>
                <a:path w="8" h="5">
                  <a:moveTo>
                    <a:pt x="3" y="5"/>
                  </a:moveTo>
                  <a:cubicBezTo>
                    <a:pt x="1" y="5"/>
                    <a:pt x="0" y="4"/>
                    <a:pt x="0" y="3"/>
                  </a:cubicBezTo>
                  <a:cubicBezTo>
                    <a:pt x="0" y="1"/>
                    <a:pt x="1" y="0"/>
                    <a:pt x="3" y="0"/>
                  </a:cubicBezTo>
                  <a:cubicBezTo>
                    <a:pt x="5" y="0"/>
                    <a:pt x="5" y="0"/>
                    <a:pt x="5" y="0"/>
                  </a:cubicBezTo>
                  <a:cubicBezTo>
                    <a:pt x="7" y="0"/>
                    <a:pt x="8" y="1"/>
                    <a:pt x="8" y="3"/>
                  </a:cubicBezTo>
                  <a:cubicBezTo>
                    <a:pt x="8" y="4"/>
                    <a:pt x="7" y="5"/>
                    <a:pt x="5" y="5"/>
                  </a:cubicBezTo>
                  <a:lnTo>
                    <a:pt x="3" y="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585"/>
            <p:cNvSpPr/>
            <p:nvPr/>
          </p:nvSpPr>
          <p:spPr bwMode="auto">
            <a:xfrm>
              <a:off x="4743450" y="1692276"/>
              <a:ext cx="31750" cy="79375"/>
            </a:xfrm>
            <a:custGeom>
              <a:gdLst>
                <a:gd name="T0" fmla="*/ 1 w 9"/>
                <a:gd name="T1" fmla="*/ 0 h 23"/>
                <a:gd name="T2" fmla="*/ 1 w 9"/>
                <a:gd name="T3" fmla="*/ 23 h 23"/>
                <a:gd name="T4" fmla="*/ 9 w 9"/>
                <a:gd name="T5" fmla="*/ 12 h 23"/>
                <a:gd name="T6" fmla="*/ 1 w 9"/>
                <a:gd name="T7" fmla="*/ 0 h 23"/>
              </a:gdLst>
              <a:cxnLst>
                <a:cxn ang="0">
                  <a:pos x="T0" y="T1"/>
                </a:cxn>
                <a:cxn ang="0">
                  <a:pos x="T2" y="T3"/>
                </a:cxn>
                <a:cxn ang="0">
                  <a:pos x="T4" y="T5"/>
                </a:cxn>
                <a:cxn ang="0">
                  <a:pos x="T6" y="T7"/>
                </a:cxn>
              </a:cxnLst>
              <a:rect l="0" t="0" r="r" b="b"/>
              <a:pathLst>
                <a:path w="9" h="23">
                  <a:moveTo>
                    <a:pt x="1" y="0"/>
                  </a:moveTo>
                  <a:cubicBezTo>
                    <a:pt x="0" y="9"/>
                    <a:pt x="0" y="17"/>
                    <a:pt x="1" y="23"/>
                  </a:cubicBezTo>
                  <a:cubicBezTo>
                    <a:pt x="6" y="21"/>
                    <a:pt x="9" y="17"/>
                    <a:pt x="9" y="12"/>
                  </a:cubicBezTo>
                  <a:cubicBezTo>
                    <a:pt x="9" y="6"/>
                    <a:pt x="6" y="2"/>
                    <a:pt x="1" y="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586"/>
            <p:cNvSpPr/>
            <p:nvPr/>
          </p:nvSpPr>
          <p:spPr bwMode="auto">
            <a:xfrm>
              <a:off x="5586413" y="1595438"/>
              <a:ext cx="41275" cy="93663"/>
            </a:xfrm>
            <a:custGeom>
              <a:gdLst>
                <a:gd name="T0" fmla="*/ 0 w 12"/>
                <a:gd name="T1" fmla="*/ 0 h 27"/>
                <a:gd name="T2" fmla="*/ 4 w 12"/>
                <a:gd name="T3" fmla="*/ 27 h 27"/>
                <a:gd name="T4" fmla="*/ 12 w 12"/>
                <a:gd name="T5" fmla="*/ 27 h 27"/>
                <a:gd name="T6" fmla="*/ 7 w 12"/>
                <a:gd name="T7" fmla="*/ 0 h 27"/>
                <a:gd name="T8" fmla="*/ 0 w 12"/>
                <a:gd name="T9" fmla="*/ 0 h 27"/>
              </a:gdLst>
              <a:cxnLst>
                <a:cxn ang="0">
                  <a:pos x="T0" y="T1"/>
                </a:cxn>
                <a:cxn ang="0">
                  <a:pos x="T2" y="T3"/>
                </a:cxn>
                <a:cxn ang="0">
                  <a:pos x="T4" y="T5"/>
                </a:cxn>
                <a:cxn ang="0">
                  <a:pos x="T6" y="T7"/>
                </a:cxn>
                <a:cxn ang="0">
                  <a:pos x="T8" y="T9"/>
                </a:cxn>
              </a:cxnLst>
              <a:rect l="0" t="0" r="r" b="b"/>
              <a:pathLst>
                <a:path w="12" h="27">
                  <a:moveTo>
                    <a:pt x="0" y="0"/>
                  </a:moveTo>
                  <a:cubicBezTo>
                    <a:pt x="3" y="14"/>
                    <a:pt x="4" y="27"/>
                    <a:pt x="4" y="27"/>
                  </a:cubicBezTo>
                  <a:cubicBezTo>
                    <a:pt x="12" y="27"/>
                    <a:pt x="12" y="27"/>
                    <a:pt x="12" y="27"/>
                  </a:cubicBezTo>
                  <a:cubicBezTo>
                    <a:pt x="11" y="17"/>
                    <a:pt x="9" y="8"/>
                    <a:pt x="7" y="0"/>
                  </a:cubicBezTo>
                  <a:cubicBezTo>
                    <a:pt x="5" y="0"/>
                    <a:pt x="2" y="0"/>
                    <a:pt x="0" y="0"/>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Oval 587"/>
            <p:cNvSpPr>
              <a:spLocks noChangeArrowheads="1"/>
            </p:cNvSpPr>
            <p:nvPr/>
          </p:nvSpPr>
          <p:spPr bwMode="auto">
            <a:xfrm>
              <a:off x="4906963" y="1789113"/>
              <a:ext cx="26988"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Oval 588"/>
            <p:cNvSpPr>
              <a:spLocks noChangeArrowheads="1"/>
            </p:cNvSpPr>
            <p:nvPr/>
          </p:nvSpPr>
          <p:spPr bwMode="auto">
            <a:xfrm>
              <a:off x="5432425" y="1789113"/>
              <a:ext cx="28575" cy="26988"/>
            </a:xfrm>
            <a:prstGeom prst="ellipse">
              <a:avLst/>
            </a:pr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3" name="矩形: 圆顶角 2"/>
          <p:cNvSpPr/>
          <p:nvPr/>
        </p:nvSpPr>
        <p:spPr>
          <a:xfrm>
            <a:off x="-3579" y="587469"/>
            <a:ext cx="12192000" cy="6308725"/>
          </a:xfrm>
          <a:custGeom>
            <a:gdLst>
              <a:gd name="connsiteX0" fmla="*/ 479968 w 12192000"/>
              <a:gd name="connsiteY0" fmla="*/ 0 h 6308725"/>
              <a:gd name="connsiteX1" fmla="*/ 9756232 w 12192000"/>
              <a:gd name="connsiteY1" fmla="*/ 0 h 6308725"/>
              <a:gd name="connsiteX2" fmla="*/ 12192000 w 12192000"/>
              <a:gd name="connsiteY2" fmla="*/ 2486568 h 6308725"/>
              <a:gd name="connsiteX3" fmla="*/ 12192000 w 12192000"/>
              <a:gd name="connsiteY3" fmla="*/ 6308725 h 6308725"/>
              <a:gd name="connsiteX4" fmla="*/ 12192000 w 12192000"/>
              <a:gd name="connsiteY4" fmla="*/ 6308725 h 6308725"/>
              <a:gd name="connsiteX5" fmla="*/ 0 w 12192000"/>
              <a:gd name="connsiteY5" fmla="*/ 6308725 h 6308725"/>
              <a:gd name="connsiteX6" fmla="*/ 0 w 12192000"/>
              <a:gd name="connsiteY6" fmla="*/ 6308725 h 6308725"/>
              <a:gd name="connsiteX7" fmla="*/ 0 w 12192000"/>
              <a:gd name="connsiteY7" fmla="*/ 479968 h 6308725"/>
              <a:gd name="connsiteX8" fmla="*/ 479968 w 12192000"/>
              <a:gd name="connsiteY8" fmla="*/ 0 h 630872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308725">
                <a:moveTo>
                  <a:pt x="479968" y="0"/>
                </a:moveTo>
                <a:lnTo>
                  <a:pt x="9756232" y="0"/>
                </a:lnTo>
                <a:cubicBezTo>
                  <a:pt x="12193011" y="0"/>
                  <a:pt x="12192000" y="2221489"/>
                  <a:pt x="12192000" y="2486568"/>
                </a:cubicBezTo>
                <a:lnTo>
                  <a:pt x="12192000" y="6308725"/>
                </a:lnTo>
                <a:lnTo>
                  <a:pt x="12192000" y="6308725"/>
                </a:lnTo>
                <a:lnTo>
                  <a:pt x="0" y="6308725"/>
                </a:lnTo>
                <a:lnTo>
                  <a:pt x="0" y="6308725"/>
                </a:lnTo>
                <a:lnTo>
                  <a:pt x="0" y="479968"/>
                </a:lnTo>
                <a:cubicBezTo>
                  <a:pt x="0" y="214889"/>
                  <a:pt x="214889" y="0"/>
                  <a:pt x="479968" y="0"/>
                </a:cubicBezTo>
                <a:close/>
              </a:path>
            </a:pathLst>
          </a:custGeom>
          <a:gradFill flip="none" rotWithShape="1">
            <a:gsLst>
              <a:gs pos="100000">
                <a:schemeClr val="accent1">
                  <a:lumMod val="60000"/>
                  <a:lumOff val="40000"/>
                  <a:alpha val="91000"/>
                </a:schemeClr>
              </a:gs>
              <a:gs pos="0">
                <a:schemeClr val="accent1">
                  <a:lumMod val="100000"/>
                  <a:alpha val="9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cxnSp>
        <p:nvCxnSpPr>
          <p:cNvPr id="200" name="直接连接符 199"/>
          <p:cNvCxnSpPr/>
          <p:nvPr/>
        </p:nvCxnSpPr>
        <p:spPr>
          <a:xfrm>
            <a:off x="695325" y="6304009"/>
            <a:ext cx="1080135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607014" y="2695488"/>
            <a:ext cx="4451604" cy="612155"/>
          </a:xfrm>
          <a:prstGeom prst="rect">
            <a:avLst/>
          </a:prstGeom>
        </p:spPr>
        <p:txBody>
          <a:bodyPr wrap="square">
            <a:spAutoFit/>
          </a:bodyPr>
          <a:lstStyle/>
          <a:p>
            <a:pPr>
              <a:lnSpc>
                <a:spcPct val="150000"/>
              </a:lnSpc>
            </a:pPr>
            <a:r>
              <a:rPr lang="en-US" altLang="zh-CN" sz="1200">
                <a:solidFill>
                  <a:schemeClr val="bg1">
                    <a:alpha val="75000"/>
                  </a:schemeClr>
                </a:solidFill>
              </a:rPr>
              <a:t>Title numbers, etc. can be changed by clicking and re-entering, and the font, font size, color, line spacing, etc. </a:t>
            </a:r>
            <a:endParaRPr lang="en-US" altLang="zh-CN" sz="1200">
              <a:solidFill>
                <a:schemeClr val="bg1">
                  <a:alpha val="75000"/>
                </a:schemeClr>
              </a:solidFill>
            </a:endParaRPr>
          </a:p>
        </p:txBody>
      </p:sp>
      <p:sp>
        <p:nvSpPr>
          <p:cNvPr id="202" name="矩形 201"/>
          <p:cNvSpPr/>
          <p:nvPr/>
        </p:nvSpPr>
        <p:spPr>
          <a:xfrm>
            <a:off x="617200" y="5420687"/>
            <a:ext cx="1610441" cy="276999"/>
          </a:xfrm>
          <a:prstGeom prst="rect">
            <a:avLst/>
          </a:prstGeom>
        </p:spPr>
        <p:txBody>
          <a:bodyPr wrap="none">
            <a:spAutoFit/>
          </a:bodyPr>
          <a:lstStyle/>
          <a:p>
            <a:r>
              <a:rPr lang="en-US" altLang="zh-CN" sz="1200">
                <a:solidFill>
                  <a:schemeClr val="bg1"/>
                </a:solidFill>
              </a:rPr>
              <a:t>TEL 6666 6666 6666</a:t>
            </a:r>
            <a:endParaRPr lang="en-US" altLang="zh-CN" sz="1200">
              <a:solidFill>
                <a:schemeClr val="bg1"/>
              </a:solidFill>
            </a:endParaRPr>
          </a:p>
        </p:txBody>
      </p:sp>
      <p:sp>
        <p:nvSpPr>
          <p:cNvPr id="203" name="矩形 202"/>
          <p:cNvSpPr/>
          <p:nvPr/>
        </p:nvSpPr>
        <p:spPr>
          <a:xfrm>
            <a:off x="617200" y="5681475"/>
            <a:ext cx="1569660" cy="276999"/>
          </a:xfrm>
          <a:prstGeom prst="rect">
            <a:avLst/>
          </a:prstGeom>
        </p:spPr>
        <p:txBody>
          <a:bodyPr wrap="none">
            <a:spAutoFit/>
          </a:bodyPr>
          <a:lstStyle/>
          <a:p>
            <a:r>
              <a:rPr lang="zh-CN" altLang="en-US" sz="1200">
                <a:solidFill>
                  <a:srgbClr val="FFFFFF"/>
                </a:solidFill>
              </a:rPr>
              <a:t>地址：北京市海定区</a:t>
            </a:r>
            <a:endParaRPr lang="en-US" altLang="zh-CN" sz="1200">
              <a:solidFill>
                <a:schemeClr val="bg1"/>
              </a:solidFill>
            </a:endParaRPr>
          </a:p>
        </p:txBody>
      </p:sp>
      <p:sp>
        <p:nvSpPr>
          <p:cNvPr id="206" name="Freeform 591"/>
          <p:cNvSpPr/>
          <p:nvPr/>
        </p:nvSpPr>
        <p:spPr bwMode="auto">
          <a:xfrm>
            <a:off x="1601083" y="1611122"/>
            <a:ext cx="3457535" cy="1835362"/>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bg1">
                  <a:alpha val="0"/>
                </a:schemeClr>
              </a:gs>
              <a:gs pos="100000">
                <a:schemeClr val="bg1">
                  <a:alpha val="13000"/>
                </a:schemeClr>
              </a:gs>
            </a:gsLst>
            <a:lin ang="0" scaled="1"/>
          </a:gradFill>
          <a:ln>
            <a:noFill/>
          </a:ln>
        </p:spPr>
        <p:txBody>
          <a:bodyPr vert="horz" wrap="square" lIns="91440" tIns="45720" rIns="91440" bIns="45720" numCol="1" anchor="t" anchorCtr="0" compatLnSpc="1"/>
          <a:lstStyle/>
          <a:p>
            <a:endParaRPr lang="en-US"/>
          </a:p>
        </p:txBody>
      </p:sp>
      <p:sp>
        <p:nvSpPr>
          <p:cNvPr id="208" name="矩形: 圆角 207"/>
          <p:cNvSpPr/>
          <p:nvPr/>
        </p:nvSpPr>
        <p:spPr>
          <a:xfrm>
            <a:off x="684340" y="1982388"/>
            <a:ext cx="1761641" cy="329552"/>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a:t>ADD YOUR TITLE</a:t>
            </a:r>
            <a:endParaRPr lang="en-US" altLang="zh-CN" sz="1200" b="1"/>
          </a:p>
        </p:txBody>
      </p:sp>
      <p:grpSp>
        <p:nvGrpSpPr>
          <p:cNvPr id="209" name="组合 208"/>
          <p:cNvGrpSpPr/>
          <p:nvPr/>
        </p:nvGrpSpPr>
        <p:grpSpPr>
          <a:xfrm>
            <a:off x="1138756" y="3597182"/>
            <a:ext cx="289577" cy="236678"/>
            <a:chOff x="-14080795" y="-5582878"/>
            <a:chExt cx="6579843" cy="5377843"/>
          </a:xfrm>
          <a:solidFill>
            <a:schemeClr val="bg1">
              <a:alpha val="67000"/>
            </a:schemeClr>
          </a:solidFill>
        </p:grpSpPr>
        <p:sp>
          <p:nvSpPr>
            <p:cNvPr id="210" name="任意多边形: 形状 209"/>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形状 210"/>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形状 211"/>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形状 212"/>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任意多边形: 形状 213"/>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任意多边形: 形状 214"/>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6" name="组合 215"/>
          <p:cNvGrpSpPr/>
          <p:nvPr/>
        </p:nvGrpSpPr>
        <p:grpSpPr>
          <a:xfrm>
            <a:off x="701162" y="3561309"/>
            <a:ext cx="236678" cy="236678"/>
            <a:chOff x="-2157995" y="740122"/>
            <a:chExt cx="2654301" cy="2654301"/>
          </a:xfrm>
          <a:solidFill>
            <a:schemeClr val="bg1">
              <a:alpha val="67000"/>
            </a:schemeClr>
          </a:solidFill>
        </p:grpSpPr>
        <p:sp>
          <p:nvSpPr>
            <p:cNvPr id="217" name="任意多边形: 形状 216"/>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形状 217"/>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sld>
</file>

<file path=ppt/slides/slide5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956" name="矩形 955"/>
          <p:cNvSpPr/>
          <p:nvPr/>
        </p:nvSpPr>
        <p:spPr>
          <a:xfrm>
            <a:off x="9154000" y="362447"/>
            <a:ext cx="595035" cy="215444"/>
          </a:xfrm>
          <a:prstGeom prst="rect">
            <a:avLst/>
          </a:prstGeom>
        </p:spPr>
        <p:txBody>
          <a:bodyPr wrap="none">
            <a:spAutoFit/>
          </a:bodyPr>
          <a:lstStyle/>
          <a:p>
            <a:r>
              <a:rPr lang="zh-CN" altLang="en-US" sz="800">
                <a:solidFill>
                  <a:schemeClr val="bg1"/>
                </a:solidFill>
              </a:rPr>
              <a:t>业绩展示</a:t>
            </a:r>
            <a:endParaRPr lang="zh-CN" altLang="en-US" sz="800">
              <a:solidFill>
                <a:schemeClr val="bg1"/>
              </a:solidFill>
            </a:endParaRPr>
          </a:p>
        </p:txBody>
      </p:sp>
      <p:sp>
        <p:nvSpPr>
          <p:cNvPr id="957" name="矩形 956"/>
          <p:cNvSpPr/>
          <p:nvPr/>
        </p:nvSpPr>
        <p:spPr>
          <a:xfrm>
            <a:off x="10055525" y="362447"/>
            <a:ext cx="595035" cy="215444"/>
          </a:xfrm>
          <a:prstGeom prst="rect">
            <a:avLst/>
          </a:prstGeom>
        </p:spPr>
        <p:txBody>
          <a:bodyPr wrap="none">
            <a:spAutoFit/>
          </a:bodyPr>
          <a:lstStyle/>
          <a:p>
            <a:r>
              <a:rPr lang="zh-CN" altLang="en-US" sz="800">
                <a:solidFill>
                  <a:schemeClr val="bg1"/>
                </a:solidFill>
              </a:rPr>
              <a:t>问题分析</a:t>
            </a:r>
            <a:endParaRPr lang="zh-CN" altLang="en-US" sz="800">
              <a:solidFill>
                <a:schemeClr val="bg1"/>
              </a:solidFill>
            </a:endParaRPr>
          </a:p>
        </p:txBody>
      </p:sp>
      <p:sp>
        <p:nvSpPr>
          <p:cNvPr id="958" name="矩形 957"/>
          <p:cNvSpPr/>
          <p:nvPr/>
        </p:nvSpPr>
        <p:spPr>
          <a:xfrm>
            <a:off x="10957049" y="362447"/>
            <a:ext cx="595035" cy="215444"/>
          </a:xfrm>
          <a:prstGeom prst="rect">
            <a:avLst/>
          </a:prstGeom>
        </p:spPr>
        <p:txBody>
          <a:bodyPr wrap="none">
            <a:spAutoFit/>
          </a:bodyPr>
          <a:lstStyle/>
          <a:p>
            <a:r>
              <a:rPr lang="zh-CN" altLang="en-US" sz="800">
                <a:solidFill>
                  <a:schemeClr val="bg1"/>
                </a:solidFill>
              </a:rPr>
              <a:t>阶段计划</a:t>
            </a:r>
            <a:endParaRPr lang="zh-CN" altLang="en-US" sz="800">
              <a:solidFill>
                <a:schemeClr val="bg1"/>
              </a:solidFill>
            </a:endParaRPr>
          </a:p>
        </p:txBody>
      </p:sp>
      <p:sp>
        <p:nvSpPr>
          <p:cNvPr id="2" name="文本占位符 1"/>
          <p:cNvSpPr>
            <a:spLocks noGrp="1"/>
          </p:cNvSpPr>
          <p:nvPr>
            <p:ph type="body" sz="quarter" idx="10"/>
          </p:nvPr>
        </p:nvSpPr>
        <p:spPr/>
        <p:txBody>
          <a:bodyPr/>
          <a:lstStyle/>
          <a:p>
            <a:r>
              <a:rPr lang="en-US" altLang="zh-CN"/>
              <a:t>THANK YOU</a:t>
            </a:r>
            <a:endParaRPr lang="en-US" altLang="zh-CN"/>
          </a:p>
        </p:txBody>
      </p:sp>
      <p:sp>
        <p:nvSpPr>
          <p:cNvPr id="6" name="文本占位符 5"/>
          <p:cNvSpPr>
            <a:spLocks noGrp="1"/>
          </p:cNvSpPr>
          <p:nvPr>
            <p:ph type="body" sz="quarter" idx="11"/>
          </p:nvPr>
        </p:nvSpPr>
        <p:spPr/>
        <p:txBody>
          <a:bodyPr/>
          <a:lstStyle/>
          <a:p>
            <a:r>
              <a:rPr lang="en-US" altLang="zh-CN" err="1"/>
              <a:t>Officeplus</a:t>
            </a:r>
            <a:endParaRPr lang="zh-CN" altLang="en-US"/>
          </a:p>
        </p:txBody>
      </p:sp>
      <p:sp>
        <p:nvSpPr>
          <p:cNvPr id="7" name="文本占位符 6"/>
          <p:cNvSpPr>
            <a:spLocks noGrp="1"/>
          </p:cNvSpPr>
          <p:nvPr>
            <p:ph type="body" sz="quarter" idx="12"/>
          </p:nvPr>
        </p:nvSpPr>
        <p:spPr/>
        <p:txBody>
          <a:bodyPr/>
          <a:lstStyle/>
          <a:p>
            <a:r>
              <a:rPr lang="en-US" altLang="zh-CN"/>
              <a:t>Enter your text here. Enter your text here. Enter your text here. Enter your text here. Enter your text here. Enter your text here. Enter your text here. Enter your text here.</a:t>
            </a:r>
            <a:endParaRPr lang="en-US" altLang="zh-CN"/>
          </a:p>
        </p:txBody>
      </p:sp>
    </p:spTree>
  </p:cSld>
  <p:clrMapOvr>
    <a:masterClrMapping/>
  </p:clrMapOvr>
  <p:transition/>
  <p:timing/>
</p:sld>
</file>

<file path=ppt/slides/slide5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Tree>
  </p:cSld>
  <p:clrMapOvr>
    <a:masterClrMapping/>
  </p:clrMapOvr>
  <p:transition/>
  <p:timing/>
</p:sld>
</file>

<file path=ppt/slides/slide5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60" name="组合 59"/>
          <p:cNvGrpSpPr/>
          <p:nvPr/>
        </p:nvGrpSpPr>
        <p:grpSpPr>
          <a:xfrm rot="16200000">
            <a:off x="9635316" y="4017010"/>
            <a:ext cx="1153017" cy="1591951"/>
            <a:chOff x="106952" y="2412318"/>
            <a:chExt cx="781860" cy="1115565"/>
          </a:xfrm>
        </p:grpSpPr>
        <p:sp>
          <p:nvSpPr>
            <p:cNvPr id="61" name="椭圆 60"/>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rot="16200000">
            <a:off x="1491026" y="952816"/>
            <a:ext cx="1153017" cy="1591951"/>
            <a:chOff x="106952" y="2412318"/>
            <a:chExt cx="781860" cy="1115565"/>
          </a:xfrm>
        </p:grpSpPr>
        <p:sp>
          <p:nvSpPr>
            <p:cNvPr id="36" name="椭圆 35"/>
            <p:cNvSpPr/>
            <p:nvPr/>
          </p:nvSpPr>
          <p:spPr>
            <a:xfrm>
              <a:off x="10695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4357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8019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16812" y="2412318"/>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695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4357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8019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816812" y="2621031"/>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695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4357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8019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16812" y="2829744"/>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0695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4357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8019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816812" y="3038457"/>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0695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4357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019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816812" y="3247170"/>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695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34357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019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16812" y="3455883"/>
              <a:ext cx="72000" cy="7200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圆角 4"/>
          <p:cNvSpPr/>
          <p:nvPr/>
        </p:nvSpPr>
        <p:spPr>
          <a:xfrm>
            <a:off x="1774825" y="1722268"/>
            <a:ext cx="8642350" cy="3413464"/>
          </a:xfrm>
          <a:prstGeom prst="roundRect">
            <a:avLst>
              <a:gd name="adj" fmla="val 6418"/>
            </a:avLst>
          </a:pr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8000" sy="98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pSp>
        <p:nvGrpSpPr>
          <p:cNvPr id="6" name="Group 16"/>
          <p:cNvGrpSpPr/>
          <p:nvPr/>
        </p:nvGrpSpPr>
        <p:grpSpPr>
          <a:xfrm flipH="1">
            <a:off x="1947415" y="4407734"/>
            <a:ext cx="1180571" cy="727998"/>
            <a:chOff x="271463" y="3902076"/>
            <a:chExt cx="1544638" cy="952500"/>
          </a:xfrm>
          <a:solidFill>
            <a:schemeClr val="accent1">
              <a:lumMod val="40000"/>
              <a:lumOff val="60000"/>
            </a:schemeClr>
          </a:solidFill>
        </p:grpSpPr>
        <p:sp>
          <p:nvSpPr>
            <p:cNvPr id="7" name="Freeform 17"/>
            <p:cNvSpPr/>
            <p:nvPr/>
          </p:nvSpPr>
          <p:spPr bwMode="auto">
            <a:xfrm>
              <a:off x="444501" y="4083051"/>
              <a:ext cx="73025" cy="771525"/>
            </a:xfrm>
            <a:custGeom>
              <a:gdLst>
                <a:gd name="T0" fmla="*/ 22 w 46"/>
                <a:gd name="T1" fmla="*/ 0 h 486"/>
                <a:gd name="T2" fmla="*/ 0 w 46"/>
                <a:gd name="T3" fmla="*/ 486 h 486"/>
                <a:gd name="T4" fmla="*/ 46 w 46"/>
                <a:gd name="T5" fmla="*/ 486 h 486"/>
                <a:gd name="T6" fmla="*/ 22 w 46"/>
                <a:gd name="T7" fmla="*/ 0 h 486"/>
              </a:gdLst>
              <a:cxnLst>
                <a:cxn ang="0">
                  <a:pos x="T0" y="T1"/>
                </a:cxn>
                <a:cxn ang="0">
                  <a:pos x="T2" y="T3"/>
                </a:cxn>
                <a:cxn ang="0">
                  <a:pos x="T4" y="T5"/>
                </a:cxn>
                <a:cxn ang="0">
                  <a:pos x="T6" y="T7"/>
                </a:cxn>
              </a:cxnLst>
              <a:rect l="0" t="0" r="r" b="b"/>
              <a:pathLst>
                <a:path w="46" h="486">
                  <a:moveTo>
                    <a:pt x="22" y="0"/>
                  </a:moveTo>
                  <a:lnTo>
                    <a:pt x="0" y="486"/>
                  </a:lnTo>
                  <a:lnTo>
                    <a:pt x="46" y="486"/>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8"/>
            <p:cNvSpPr/>
            <p:nvPr/>
          </p:nvSpPr>
          <p:spPr bwMode="auto">
            <a:xfrm>
              <a:off x="271463" y="3902076"/>
              <a:ext cx="420688" cy="773113"/>
            </a:xfrm>
            <a:custGeom>
              <a:gdLst>
                <a:gd name="T0" fmla="*/ 131 w 265"/>
                <a:gd name="T1" fmla="*/ 0 h 487"/>
                <a:gd name="T2" fmla="*/ 0 w 265"/>
                <a:gd name="T3" fmla="*/ 487 h 487"/>
                <a:gd name="T4" fmla="*/ 265 w 265"/>
                <a:gd name="T5" fmla="*/ 487 h 487"/>
                <a:gd name="T6" fmla="*/ 131 w 265"/>
                <a:gd name="T7" fmla="*/ 0 h 487"/>
              </a:gdLst>
              <a:cxnLst>
                <a:cxn ang="0">
                  <a:pos x="T0" y="T1"/>
                </a:cxn>
                <a:cxn ang="0">
                  <a:pos x="T2" y="T3"/>
                </a:cxn>
                <a:cxn ang="0">
                  <a:pos x="T4" y="T5"/>
                </a:cxn>
                <a:cxn ang="0">
                  <a:pos x="T6" y="T7"/>
                </a:cxn>
              </a:cxnLst>
              <a:rect l="0" t="0" r="r" b="b"/>
              <a:pathLst>
                <a:path w="265" h="487">
                  <a:moveTo>
                    <a:pt x="131" y="0"/>
                  </a:moveTo>
                  <a:lnTo>
                    <a:pt x="0" y="487"/>
                  </a:lnTo>
                  <a:lnTo>
                    <a:pt x="265" y="487"/>
                  </a:lnTo>
                  <a:lnTo>
                    <a:pt x="1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19"/>
            <p:cNvSpPr/>
            <p:nvPr/>
          </p:nvSpPr>
          <p:spPr bwMode="auto">
            <a:xfrm>
              <a:off x="452438" y="4083051"/>
              <a:ext cx="55563" cy="595313"/>
            </a:xfrm>
            <a:custGeom>
              <a:gdLst>
                <a:gd name="T0" fmla="*/ 17 w 35"/>
                <a:gd name="T1" fmla="*/ 0 h 375"/>
                <a:gd name="T2" fmla="*/ 0 w 35"/>
                <a:gd name="T3" fmla="*/ 375 h 375"/>
                <a:gd name="T4" fmla="*/ 35 w 35"/>
                <a:gd name="T5" fmla="*/ 375 h 375"/>
                <a:gd name="T6" fmla="*/ 17 w 35"/>
                <a:gd name="T7" fmla="*/ 0 h 375"/>
              </a:gdLst>
              <a:cxnLst>
                <a:cxn ang="0">
                  <a:pos x="T0" y="T1"/>
                </a:cxn>
                <a:cxn ang="0">
                  <a:pos x="T2" y="T3"/>
                </a:cxn>
                <a:cxn ang="0">
                  <a:pos x="T4" y="T5"/>
                </a:cxn>
                <a:cxn ang="0">
                  <a:pos x="T6" y="T7"/>
                </a:cxn>
              </a:cxnLst>
              <a:rect l="0" t="0" r="r" b="b"/>
              <a:pathLst>
                <a:path w="35" h="375">
                  <a:moveTo>
                    <a:pt x="17" y="0"/>
                  </a:moveTo>
                  <a:lnTo>
                    <a:pt x="0" y="375"/>
                  </a:lnTo>
                  <a:lnTo>
                    <a:pt x="35" y="375"/>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20"/>
            <p:cNvSpPr/>
            <p:nvPr/>
          </p:nvSpPr>
          <p:spPr bwMode="auto">
            <a:xfrm>
              <a:off x="347663" y="4502151"/>
              <a:ext cx="131763" cy="131763"/>
            </a:xfrm>
            <a:custGeom>
              <a:gdLst>
                <a:gd name="T0" fmla="*/ 0 w 83"/>
                <a:gd name="T1" fmla="*/ 0 h 83"/>
                <a:gd name="T2" fmla="*/ 70 w 83"/>
                <a:gd name="T3" fmla="*/ 83 h 83"/>
                <a:gd name="T4" fmla="*/ 83 w 83"/>
                <a:gd name="T5" fmla="*/ 70 h 83"/>
                <a:gd name="T6" fmla="*/ 0 w 83"/>
                <a:gd name="T7" fmla="*/ 0 h 83"/>
              </a:gdLst>
              <a:cxnLst>
                <a:cxn ang="0">
                  <a:pos x="T0" y="T1"/>
                </a:cxn>
                <a:cxn ang="0">
                  <a:pos x="T2" y="T3"/>
                </a:cxn>
                <a:cxn ang="0">
                  <a:pos x="T4" y="T5"/>
                </a:cxn>
                <a:cxn ang="0">
                  <a:pos x="T6" y="T7"/>
                </a:cxn>
              </a:cxnLst>
              <a:rect l="0" t="0" r="r" b="b"/>
              <a:pathLst>
                <a:path w="83" h="83">
                  <a:moveTo>
                    <a:pt x="0" y="0"/>
                  </a:moveTo>
                  <a:lnTo>
                    <a:pt x="70" y="83"/>
                  </a:lnTo>
                  <a:lnTo>
                    <a:pt x="83" y="7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21"/>
            <p:cNvSpPr/>
            <p:nvPr/>
          </p:nvSpPr>
          <p:spPr bwMode="auto">
            <a:xfrm>
              <a:off x="371476" y="4346576"/>
              <a:ext cx="115888" cy="114300"/>
            </a:xfrm>
            <a:custGeom>
              <a:gdLst>
                <a:gd name="T0" fmla="*/ 0 w 73"/>
                <a:gd name="T1" fmla="*/ 0 h 72"/>
                <a:gd name="T2" fmla="*/ 60 w 73"/>
                <a:gd name="T3" fmla="*/ 72 h 72"/>
                <a:gd name="T4" fmla="*/ 73 w 73"/>
                <a:gd name="T5" fmla="*/ 58 h 72"/>
                <a:gd name="T6" fmla="*/ 0 w 73"/>
                <a:gd name="T7" fmla="*/ 0 h 72"/>
              </a:gdLst>
              <a:cxnLst>
                <a:cxn ang="0">
                  <a:pos x="T0" y="T1"/>
                </a:cxn>
                <a:cxn ang="0">
                  <a:pos x="T2" y="T3"/>
                </a:cxn>
                <a:cxn ang="0">
                  <a:pos x="T4" y="T5"/>
                </a:cxn>
                <a:cxn ang="0">
                  <a:pos x="T6" y="T7"/>
                </a:cxn>
              </a:cxnLst>
              <a:rect l="0" t="0" r="r" b="b"/>
              <a:pathLst>
                <a:path w="73" h="72">
                  <a:moveTo>
                    <a:pt x="0" y="0"/>
                  </a:moveTo>
                  <a:lnTo>
                    <a:pt x="60" y="72"/>
                  </a:lnTo>
                  <a:lnTo>
                    <a:pt x="73" y="5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22"/>
            <p:cNvSpPr/>
            <p:nvPr/>
          </p:nvSpPr>
          <p:spPr bwMode="auto">
            <a:xfrm>
              <a:off x="400051" y="4248151"/>
              <a:ext cx="87313" cy="98425"/>
            </a:xfrm>
            <a:custGeom>
              <a:gdLst>
                <a:gd name="T0" fmla="*/ 0 w 55"/>
                <a:gd name="T1" fmla="*/ 0 h 62"/>
                <a:gd name="T2" fmla="*/ 46 w 55"/>
                <a:gd name="T3" fmla="*/ 62 h 62"/>
                <a:gd name="T4" fmla="*/ 55 w 55"/>
                <a:gd name="T5" fmla="*/ 44 h 62"/>
                <a:gd name="T6" fmla="*/ 0 w 55"/>
                <a:gd name="T7" fmla="*/ 0 h 62"/>
              </a:gdLst>
              <a:cxnLst>
                <a:cxn ang="0">
                  <a:pos x="T0" y="T1"/>
                </a:cxn>
                <a:cxn ang="0">
                  <a:pos x="T2" y="T3"/>
                </a:cxn>
                <a:cxn ang="0">
                  <a:pos x="T4" y="T5"/>
                </a:cxn>
                <a:cxn ang="0">
                  <a:pos x="T6" y="T7"/>
                </a:cxn>
              </a:cxnLst>
              <a:rect l="0" t="0" r="r" b="b"/>
              <a:pathLst>
                <a:path w="55" h="62">
                  <a:moveTo>
                    <a:pt x="0" y="0"/>
                  </a:moveTo>
                  <a:lnTo>
                    <a:pt x="46" y="62"/>
                  </a:lnTo>
                  <a:lnTo>
                    <a:pt x="55" y="4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23"/>
            <p:cNvSpPr/>
            <p:nvPr/>
          </p:nvSpPr>
          <p:spPr bwMode="auto">
            <a:xfrm>
              <a:off x="479425" y="4452938"/>
              <a:ext cx="133350" cy="131763"/>
            </a:xfrm>
            <a:custGeom>
              <a:gdLst>
                <a:gd name="T0" fmla="*/ 84 w 84"/>
                <a:gd name="T1" fmla="*/ 0 h 83"/>
                <a:gd name="T2" fmla="*/ 13 w 84"/>
                <a:gd name="T3" fmla="*/ 83 h 83"/>
                <a:gd name="T4" fmla="*/ 0 w 84"/>
                <a:gd name="T5" fmla="*/ 70 h 83"/>
                <a:gd name="T6" fmla="*/ 84 w 84"/>
                <a:gd name="T7" fmla="*/ 0 h 83"/>
              </a:gdLst>
              <a:cxnLst>
                <a:cxn ang="0">
                  <a:pos x="T0" y="T1"/>
                </a:cxn>
                <a:cxn ang="0">
                  <a:pos x="T2" y="T3"/>
                </a:cxn>
                <a:cxn ang="0">
                  <a:pos x="T4" y="T5"/>
                </a:cxn>
                <a:cxn ang="0">
                  <a:pos x="T6" y="T7"/>
                </a:cxn>
              </a:cxnLst>
              <a:rect l="0" t="0" r="r" b="b"/>
              <a:pathLst>
                <a:path w="84" h="83">
                  <a:moveTo>
                    <a:pt x="84" y="0"/>
                  </a:moveTo>
                  <a:lnTo>
                    <a:pt x="13" y="83"/>
                  </a:lnTo>
                  <a:lnTo>
                    <a:pt x="0" y="7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24"/>
            <p:cNvSpPr/>
            <p:nvPr/>
          </p:nvSpPr>
          <p:spPr bwMode="auto">
            <a:xfrm>
              <a:off x="473076" y="4373563"/>
              <a:ext cx="114300" cy="117475"/>
            </a:xfrm>
            <a:custGeom>
              <a:gdLst>
                <a:gd name="T0" fmla="*/ 72 w 72"/>
                <a:gd name="T1" fmla="*/ 0 h 74"/>
                <a:gd name="T2" fmla="*/ 13 w 72"/>
                <a:gd name="T3" fmla="*/ 74 h 74"/>
                <a:gd name="T4" fmla="*/ 0 w 72"/>
                <a:gd name="T5" fmla="*/ 59 h 74"/>
                <a:gd name="T6" fmla="*/ 72 w 72"/>
                <a:gd name="T7" fmla="*/ 0 h 74"/>
              </a:gdLst>
              <a:cxnLst>
                <a:cxn ang="0">
                  <a:pos x="T0" y="T1"/>
                </a:cxn>
                <a:cxn ang="0">
                  <a:pos x="T2" y="T3"/>
                </a:cxn>
                <a:cxn ang="0">
                  <a:pos x="T4" y="T5"/>
                </a:cxn>
                <a:cxn ang="0">
                  <a:pos x="T6" y="T7"/>
                </a:cxn>
              </a:cxnLst>
              <a:rect l="0" t="0" r="r" b="b"/>
              <a:pathLst>
                <a:path w="72" h="74">
                  <a:moveTo>
                    <a:pt x="72" y="0"/>
                  </a:moveTo>
                  <a:lnTo>
                    <a:pt x="13" y="74"/>
                  </a:lnTo>
                  <a:lnTo>
                    <a:pt x="0" y="59"/>
                  </a:lnTo>
                  <a:lnTo>
                    <a:pt x="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25"/>
            <p:cNvSpPr/>
            <p:nvPr/>
          </p:nvSpPr>
          <p:spPr bwMode="auto">
            <a:xfrm>
              <a:off x="479426" y="4206876"/>
              <a:ext cx="52388" cy="69850"/>
            </a:xfrm>
            <a:custGeom>
              <a:gdLst>
                <a:gd name="T0" fmla="*/ 33 w 33"/>
                <a:gd name="T1" fmla="*/ 0 h 44"/>
                <a:gd name="T2" fmla="*/ 5 w 33"/>
                <a:gd name="T3" fmla="*/ 44 h 44"/>
                <a:gd name="T4" fmla="*/ 0 w 33"/>
                <a:gd name="T5" fmla="*/ 26 h 44"/>
                <a:gd name="T6" fmla="*/ 33 w 33"/>
                <a:gd name="T7" fmla="*/ 0 h 44"/>
              </a:gdLst>
              <a:cxnLst>
                <a:cxn ang="0">
                  <a:pos x="T0" y="T1"/>
                </a:cxn>
                <a:cxn ang="0">
                  <a:pos x="T2" y="T3"/>
                </a:cxn>
                <a:cxn ang="0">
                  <a:pos x="T4" y="T5"/>
                </a:cxn>
                <a:cxn ang="0">
                  <a:pos x="T6" y="T7"/>
                </a:cxn>
              </a:cxnLst>
              <a:rect l="0" t="0" r="r" b="b"/>
              <a:pathLst>
                <a:path w="33" h="44">
                  <a:moveTo>
                    <a:pt x="33" y="0"/>
                  </a:moveTo>
                  <a:lnTo>
                    <a:pt x="5" y="44"/>
                  </a:lnTo>
                  <a:lnTo>
                    <a:pt x="0" y="26"/>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26"/>
            <p:cNvSpPr/>
            <p:nvPr/>
          </p:nvSpPr>
          <p:spPr bwMode="auto">
            <a:xfrm>
              <a:off x="806451" y="4549776"/>
              <a:ext cx="163513" cy="298450"/>
            </a:xfrm>
            <a:custGeom>
              <a:gdLst>
                <a:gd name="T0" fmla="*/ 51 w 103"/>
                <a:gd name="T1" fmla="*/ 0 h 188"/>
                <a:gd name="T2" fmla="*/ 0 w 103"/>
                <a:gd name="T3" fmla="*/ 188 h 188"/>
                <a:gd name="T4" fmla="*/ 103 w 103"/>
                <a:gd name="T5" fmla="*/ 188 h 188"/>
                <a:gd name="T6" fmla="*/ 51 w 103"/>
                <a:gd name="T7" fmla="*/ 0 h 188"/>
              </a:gdLst>
              <a:cxnLst>
                <a:cxn ang="0">
                  <a:pos x="T0" y="T1"/>
                </a:cxn>
                <a:cxn ang="0">
                  <a:pos x="T2" y="T3"/>
                </a:cxn>
                <a:cxn ang="0">
                  <a:pos x="T4" y="T5"/>
                </a:cxn>
                <a:cxn ang="0">
                  <a:pos x="T6" y="T7"/>
                </a:cxn>
              </a:cxnLst>
              <a:rect l="0" t="0" r="r" b="b"/>
              <a:pathLst>
                <a:path w="103" h="188">
                  <a:moveTo>
                    <a:pt x="51" y="0"/>
                  </a:moveTo>
                  <a:lnTo>
                    <a:pt x="0" y="188"/>
                  </a:lnTo>
                  <a:lnTo>
                    <a:pt x="103" y="188"/>
                  </a:ln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27"/>
            <p:cNvSpPr/>
            <p:nvPr/>
          </p:nvSpPr>
          <p:spPr bwMode="auto">
            <a:xfrm>
              <a:off x="1617663" y="4487863"/>
              <a:ext cx="198438" cy="360363"/>
            </a:xfrm>
            <a:custGeom>
              <a:gdLst>
                <a:gd name="T0" fmla="*/ 61 w 125"/>
                <a:gd name="T1" fmla="*/ 0 h 227"/>
                <a:gd name="T2" fmla="*/ 0 w 125"/>
                <a:gd name="T3" fmla="*/ 227 h 227"/>
                <a:gd name="T4" fmla="*/ 125 w 125"/>
                <a:gd name="T5" fmla="*/ 227 h 227"/>
                <a:gd name="T6" fmla="*/ 61 w 125"/>
                <a:gd name="T7" fmla="*/ 0 h 227"/>
              </a:gdLst>
              <a:cxnLst>
                <a:cxn ang="0">
                  <a:pos x="T0" y="T1"/>
                </a:cxn>
                <a:cxn ang="0">
                  <a:pos x="T2" y="T3"/>
                </a:cxn>
                <a:cxn ang="0">
                  <a:pos x="T4" y="T5"/>
                </a:cxn>
                <a:cxn ang="0">
                  <a:pos x="T6" y="T7"/>
                </a:cxn>
              </a:cxnLst>
              <a:rect l="0" t="0" r="r" b="b"/>
              <a:pathLst>
                <a:path w="125" h="226">
                  <a:moveTo>
                    <a:pt x="61" y="0"/>
                  </a:moveTo>
                  <a:lnTo>
                    <a:pt x="0" y="227"/>
                  </a:lnTo>
                  <a:lnTo>
                    <a:pt x="125" y="22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Freeform 28"/>
            <p:cNvSpPr/>
            <p:nvPr/>
          </p:nvSpPr>
          <p:spPr bwMode="auto">
            <a:xfrm>
              <a:off x="1630363" y="4405313"/>
              <a:ext cx="171450" cy="311150"/>
            </a:xfrm>
            <a:custGeom>
              <a:gdLst>
                <a:gd name="T0" fmla="*/ 53 w 108"/>
                <a:gd name="T1" fmla="*/ 0 h 196"/>
                <a:gd name="T2" fmla="*/ 0 w 108"/>
                <a:gd name="T3" fmla="*/ 196 h 196"/>
                <a:gd name="T4" fmla="*/ 108 w 108"/>
                <a:gd name="T5" fmla="*/ 196 h 196"/>
                <a:gd name="T6" fmla="*/ 53 w 108"/>
                <a:gd name="T7" fmla="*/ 0 h 196"/>
              </a:gdLst>
              <a:cxnLst>
                <a:cxn ang="0">
                  <a:pos x="T0" y="T1"/>
                </a:cxn>
                <a:cxn ang="0">
                  <a:pos x="T2" y="T3"/>
                </a:cxn>
                <a:cxn ang="0">
                  <a:pos x="T4" y="T5"/>
                </a:cxn>
                <a:cxn ang="0">
                  <a:pos x="T6" y="T7"/>
                </a:cxn>
              </a:cxnLst>
              <a:rect l="0" t="0" r="r" b="b"/>
              <a:pathLst>
                <a:path w="108" h="196">
                  <a:moveTo>
                    <a:pt x="53" y="0"/>
                  </a:moveTo>
                  <a:lnTo>
                    <a:pt x="0" y="196"/>
                  </a:lnTo>
                  <a:lnTo>
                    <a:pt x="108" y="196"/>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29"/>
            <p:cNvSpPr/>
            <p:nvPr/>
          </p:nvSpPr>
          <p:spPr bwMode="auto">
            <a:xfrm>
              <a:off x="1658938" y="4329113"/>
              <a:ext cx="114300" cy="207963"/>
            </a:xfrm>
            <a:custGeom>
              <a:gdLst>
                <a:gd name="T0" fmla="*/ 35 w 72"/>
                <a:gd name="T1" fmla="*/ 0 h 131"/>
                <a:gd name="T2" fmla="*/ 0 w 72"/>
                <a:gd name="T3" fmla="*/ 131 h 131"/>
                <a:gd name="T4" fmla="*/ 72 w 72"/>
                <a:gd name="T5" fmla="*/ 131 h 131"/>
                <a:gd name="T6" fmla="*/ 35 w 72"/>
                <a:gd name="T7" fmla="*/ 0 h 131"/>
              </a:gdLst>
              <a:cxnLst>
                <a:cxn ang="0">
                  <a:pos x="T0" y="T1"/>
                </a:cxn>
                <a:cxn ang="0">
                  <a:pos x="T2" y="T3"/>
                </a:cxn>
                <a:cxn ang="0">
                  <a:pos x="T4" y="T5"/>
                </a:cxn>
                <a:cxn ang="0">
                  <a:pos x="T6" y="T7"/>
                </a:cxn>
              </a:cxnLst>
              <a:rect l="0" t="0" r="r" b="b"/>
              <a:pathLst>
                <a:path w="72" h="131">
                  <a:moveTo>
                    <a:pt x="35" y="0"/>
                  </a:moveTo>
                  <a:lnTo>
                    <a:pt x="0" y="131"/>
                  </a:lnTo>
                  <a:lnTo>
                    <a:pt x="72" y="131"/>
                  </a:ln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30"/>
            <p:cNvSpPr/>
            <p:nvPr/>
          </p:nvSpPr>
          <p:spPr bwMode="auto">
            <a:xfrm>
              <a:off x="1074738" y="4408488"/>
              <a:ext cx="239713" cy="439738"/>
            </a:xfrm>
            <a:custGeom>
              <a:gdLst>
                <a:gd name="T0" fmla="*/ 74 w 151"/>
                <a:gd name="T1" fmla="*/ 0 h 277"/>
                <a:gd name="T2" fmla="*/ 0 w 151"/>
                <a:gd name="T3" fmla="*/ 277 h 277"/>
                <a:gd name="T4" fmla="*/ 151 w 151"/>
                <a:gd name="T5" fmla="*/ 277 h 277"/>
                <a:gd name="T6" fmla="*/ 74 w 151"/>
                <a:gd name="T7" fmla="*/ 0 h 277"/>
              </a:gdLst>
              <a:cxnLst>
                <a:cxn ang="0">
                  <a:pos x="T0" y="T1"/>
                </a:cxn>
                <a:cxn ang="0">
                  <a:pos x="T2" y="T3"/>
                </a:cxn>
                <a:cxn ang="0">
                  <a:pos x="T4" y="T5"/>
                </a:cxn>
                <a:cxn ang="0">
                  <a:pos x="T6" y="T7"/>
                </a:cxn>
              </a:cxnLst>
              <a:rect l="0" t="0" r="r" b="b"/>
              <a:pathLst>
                <a:path w="151" h="277">
                  <a:moveTo>
                    <a:pt x="74" y="0"/>
                  </a:moveTo>
                  <a:lnTo>
                    <a:pt x="0" y="277"/>
                  </a:lnTo>
                  <a:lnTo>
                    <a:pt x="151" y="277"/>
                  </a:lnTo>
                  <a:lnTo>
                    <a:pt x="7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31"/>
            <p:cNvSpPr/>
            <p:nvPr/>
          </p:nvSpPr>
          <p:spPr bwMode="auto">
            <a:xfrm>
              <a:off x="1393826" y="4625976"/>
              <a:ext cx="122238" cy="222250"/>
            </a:xfrm>
            <a:custGeom>
              <a:gdLst>
                <a:gd name="T0" fmla="*/ 38 w 77"/>
                <a:gd name="T1" fmla="*/ 0 h 140"/>
                <a:gd name="T2" fmla="*/ 0 w 77"/>
                <a:gd name="T3" fmla="*/ 140 h 140"/>
                <a:gd name="T4" fmla="*/ 77 w 77"/>
                <a:gd name="T5" fmla="*/ 140 h 140"/>
                <a:gd name="T6" fmla="*/ 38 w 77"/>
                <a:gd name="T7" fmla="*/ 0 h 140"/>
              </a:gdLst>
              <a:cxnLst>
                <a:cxn ang="0">
                  <a:pos x="T0" y="T1"/>
                </a:cxn>
                <a:cxn ang="0">
                  <a:pos x="T2" y="T3"/>
                </a:cxn>
                <a:cxn ang="0">
                  <a:pos x="T4" y="T5"/>
                </a:cxn>
                <a:cxn ang="0">
                  <a:pos x="T6" y="T7"/>
                </a:cxn>
              </a:cxnLst>
              <a:rect l="0" t="0" r="r" b="b"/>
              <a:pathLst>
                <a:path w="77" h="140">
                  <a:moveTo>
                    <a:pt x="38" y="0"/>
                  </a:moveTo>
                  <a:lnTo>
                    <a:pt x="0" y="140"/>
                  </a:lnTo>
                  <a:lnTo>
                    <a:pt x="77" y="140"/>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3" name="矩形 22"/>
          <p:cNvSpPr/>
          <p:nvPr/>
        </p:nvSpPr>
        <p:spPr>
          <a:xfrm>
            <a:off x="3417903" y="2901932"/>
            <a:ext cx="5373950" cy="785343"/>
          </a:xfrm>
          <a:prstGeom prst="rect">
            <a:avLst/>
          </a:prstGeom>
        </p:spPr>
        <p:txBody>
          <a:bodyPr wrap="square">
            <a:spAutoFit/>
          </a:bodyPr>
          <a:lstStyle/>
          <a:p>
            <a:pPr algn="ctr">
              <a:lnSpc>
                <a:spcPct val="150000"/>
              </a:lnSpc>
            </a:pPr>
            <a:r>
              <a:rPr lang="en-US" altLang="zh-CN" sz="1600">
                <a:solidFill>
                  <a:schemeClr val="bg1">
                    <a:alpha val="80000"/>
                  </a:schemeClr>
                </a:solidFill>
              </a:rPr>
              <a:t>Enter your text here. Enter your text here. Enter your text here. Enter your text here.</a:t>
            </a:r>
            <a:endParaRPr lang="en-US" altLang="zh-CN" sz="1600">
              <a:solidFill>
                <a:schemeClr val="bg1">
                  <a:alpha val="80000"/>
                </a:schemeClr>
              </a:solidFill>
            </a:endParaRPr>
          </a:p>
        </p:txBody>
      </p:sp>
      <p:sp>
        <p:nvSpPr>
          <p:cNvPr id="24" name="文本框 23"/>
          <p:cNvSpPr txBox="1"/>
          <p:nvPr/>
        </p:nvSpPr>
        <p:spPr>
          <a:xfrm>
            <a:off x="4735662" y="2440267"/>
            <a:ext cx="2720680" cy="461665"/>
          </a:xfrm>
          <a:prstGeom prst="rect">
            <a:avLst/>
          </a:prstGeom>
          <a:noFill/>
        </p:spPr>
        <p:txBody>
          <a:bodyPr wrap="none" rtlCol="0">
            <a:spAutoFit/>
          </a:bodyPr>
          <a:lstStyle/>
          <a:p>
            <a:pPr algn="ctr"/>
            <a:r>
              <a:rPr lang="en-US" altLang="zh-CN" sz="2400">
                <a:solidFill>
                  <a:schemeClr val="bg1"/>
                </a:solidFill>
                <a:latin typeface="Microsoft JhengHei UI" panose="020b0604030504040204" pitchFamily="34" charset="-120"/>
                <a:ea typeface="Microsoft JhengHei UI" panose="020b0604030504040204" pitchFamily="34" charset="-120"/>
              </a:rPr>
              <a:t>ADD YOUR TITLE</a:t>
            </a:r>
            <a:endParaRPr lang="zh-CN" altLang="en-US" sz="2400">
              <a:solidFill>
                <a:schemeClr val="bg1"/>
              </a:solidFill>
              <a:latin typeface="Microsoft JhengHei UI" panose="020b0604030504040204" pitchFamily="34" charset="-120"/>
              <a:ea typeface="Microsoft JhengHei UI" panose="020b0604030504040204" pitchFamily="34" charset="-120"/>
            </a:endParaRPr>
          </a:p>
        </p:txBody>
      </p:sp>
      <p:sp>
        <p:nvSpPr>
          <p:cNvPr id="25" name="任意多边形: 形状 24"/>
          <p:cNvSpPr/>
          <p:nvPr/>
        </p:nvSpPr>
        <p:spPr>
          <a:xfrm flipV="1">
            <a:off x="9324880" y="4276266"/>
            <a:ext cx="1094089" cy="858589"/>
          </a:xfrm>
          <a:custGeom>
            <a:gdLst>
              <a:gd name="connsiteX0" fmla="*/ 1374405 w 2377003"/>
              <a:gd name="connsiteY0" fmla="*/ 2029865 h 2029865"/>
              <a:gd name="connsiteX1" fmla="*/ 478120 w 2377003"/>
              <a:gd name="connsiteY1" fmla="*/ 1186000 h 2029865"/>
              <a:gd name="connsiteX2" fmla="*/ 396396 w 2377003"/>
              <a:gd name="connsiteY2" fmla="*/ 1186000 h 2029865"/>
              <a:gd name="connsiteX3" fmla="*/ 115 w 2377003"/>
              <a:gd name="connsiteY3" fmla="*/ 631706 h 2029865"/>
              <a:gd name="connsiteX4" fmla="*/ 424756 w 2377003"/>
              <a:gd name="connsiteY4" fmla="*/ 61020 h 2029865"/>
              <a:gd name="connsiteX5" fmla="*/ 473974 w 2377003"/>
              <a:gd name="connsiteY5" fmla="*/ 0 h 2029865"/>
              <a:gd name="connsiteX6" fmla="*/ 1962229 w 2377003"/>
              <a:gd name="connsiteY6" fmla="*/ 2546 h 2029865"/>
              <a:gd name="connsiteX7" fmla="*/ 2373576 w 2377003"/>
              <a:gd name="connsiteY7" fmla="*/ 1489778 h 2029865"/>
              <a:gd name="connsiteX8" fmla="*/ 2254614 w 2377003"/>
              <a:gd name="connsiteY8" fmla="*/ 1364500 h 2029865"/>
              <a:gd name="connsiteX9" fmla="*/ 1374405 w 2377003"/>
              <a:gd name="connsiteY9" fmla="*/ 2029865 h 2029865"/>
              <a:gd name="connsiteX10" fmla="*/ 1374405 w 3008926"/>
              <a:gd name="connsiteY10" fmla="*/ 2063642 h 2063642"/>
              <a:gd name="connsiteX11" fmla="*/ 1374405 w 3008926"/>
              <a:gd name="connsiteY11" fmla="*/ 2063642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003" h="2029863">
                <a:moveTo>
                  <a:pt x="1374405" y="2029865"/>
                </a:moveTo>
                <a:cubicBezTo>
                  <a:pt x="901924" y="2029865"/>
                  <a:pt x="494197" y="1656655"/>
                  <a:pt x="478120" y="1186000"/>
                </a:cubicBezTo>
                <a:lnTo>
                  <a:pt x="396396" y="1186000"/>
                </a:lnTo>
                <a:cubicBezTo>
                  <a:pt x="135593" y="1186000"/>
                  <a:pt x="-4612" y="819203"/>
                  <a:pt x="115" y="631706"/>
                </a:cubicBezTo>
                <a:cubicBezTo>
                  <a:pt x="4842" y="444209"/>
                  <a:pt x="180477" y="77231"/>
                  <a:pt x="424756" y="61020"/>
                </a:cubicBezTo>
                <a:cubicBezTo>
                  <a:pt x="454677" y="38550"/>
                  <a:pt x="431584" y="56494"/>
                  <a:pt x="473974" y="0"/>
                </a:cubicBezTo>
                <a:lnTo>
                  <a:pt x="1962229" y="2546"/>
                </a:lnTo>
                <a:cubicBezTo>
                  <a:pt x="2477147" y="142941"/>
                  <a:pt x="2361906" y="467492"/>
                  <a:pt x="2373576" y="1489778"/>
                </a:cubicBezTo>
                <a:cubicBezTo>
                  <a:pt x="2303320" y="1435284"/>
                  <a:pt x="2385015" y="1494367"/>
                  <a:pt x="2254614" y="1364500"/>
                </a:cubicBezTo>
                <a:cubicBezTo>
                  <a:pt x="2156813" y="1753920"/>
                  <a:pt x="1798209" y="2029865"/>
                  <a:pt x="1374405" y="2029865"/>
                </a:cubicBezTo>
                <a:close/>
              </a:path>
            </a:pathLst>
          </a:custGeom>
          <a:gradFill>
            <a:gsLst>
              <a:gs pos="100000">
                <a:schemeClr val="bg1">
                  <a:alpha val="0"/>
                </a:schemeClr>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任意多边形: 形状 25"/>
          <p:cNvSpPr/>
          <p:nvPr/>
        </p:nvSpPr>
        <p:spPr>
          <a:xfrm flipV="1">
            <a:off x="9849153" y="4407734"/>
            <a:ext cx="926561" cy="727121"/>
          </a:xfrm>
          <a:custGeom>
            <a:gdLst>
              <a:gd name="connsiteX0" fmla="*/ 1374405 w 2377003"/>
              <a:gd name="connsiteY0" fmla="*/ 2029865 h 2029865"/>
              <a:gd name="connsiteX1" fmla="*/ 478120 w 2377003"/>
              <a:gd name="connsiteY1" fmla="*/ 1186000 h 2029865"/>
              <a:gd name="connsiteX2" fmla="*/ 396396 w 2377003"/>
              <a:gd name="connsiteY2" fmla="*/ 1186000 h 2029865"/>
              <a:gd name="connsiteX3" fmla="*/ 115 w 2377003"/>
              <a:gd name="connsiteY3" fmla="*/ 631706 h 2029865"/>
              <a:gd name="connsiteX4" fmla="*/ 424756 w 2377003"/>
              <a:gd name="connsiteY4" fmla="*/ 61020 h 2029865"/>
              <a:gd name="connsiteX5" fmla="*/ 473974 w 2377003"/>
              <a:gd name="connsiteY5" fmla="*/ 0 h 2029865"/>
              <a:gd name="connsiteX6" fmla="*/ 1962229 w 2377003"/>
              <a:gd name="connsiteY6" fmla="*/ 2546 h 2029865"/>
              <a:gd name="connsiteX7" fmla="*/ 2373576 w 2377003"/>
              <a:gd name="connsiteY7" fmla="*/ 1489778 h 2029865"/>
              <a:gd name="connsiteX8" fmla="*/ 2254614 w 2377003"/>
              <a:gd name="connsiteY8" fmla="*/ 1364500 h 2029865"/>
              <a:gd name="connsiteX9" fmla="*/ 1374405 w 2377003"/>
              <a:gd name="connsiteY9" fmla="*/ 2029865 h 2029865"/>
              <a:gd name="connsiteX10" fmla="*/ 1374405 w 3008926"/>
              <a:gd name="connsiteY10" fmla="*/ 2063642 h 2063642"/>
              <a:gd name="connsiteX11" fmla="*/ 1374405 w 3008926"/>
              <a:gd name="connsiteY11" fmla="*/ 2063642 h 2063642"/>
              <a:gd name="connsiteX12" fmla="*/ 1374405 w 3010990"/>
              <a:gd name="connsiteY12" fmla="*/ 2063642 h 2063642"/>
              <a:gd name="connsiteX13" fmla="*/ 1450490 w 3087075"/>
              <a:gd name="connsiteY13" fmla="*/ 1971022 h 197102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7003" h="2029863">
                <a:moveTo>
                  <a:pt x="1374405" y="2029865"/>
                </a:moveTo>
                <a:cubicBezTo>
                  <a:pt x="901924" y="2029865"/>
                  <a:pt x="494197" y="1656655"/>
                  <a:pt x="478120" y="1186000"/>
                </a:cubicBezTo>
                <a:lnTo>
                  <a:pt x="396396" y="1186000"/>
                </a:lnTo>
                <a:cubicBezTo>
                  <a:pt x="135593" y="1186000"/>
                  <a:pt x="-4612" y="819203"/>
                  <a:pt x="115" y="631706"/>
                </a:cubicBezTo>
                <a:cubicBezTo>
                  <a:pt x="4842" y="444209"/>
                  <a:pt x="180477" y="77231"/>
                  <a:pt x="424756" y="61020"/>
                </a:cubicBezTo>
                <a:cubicBezTo>
                  <a:pt x="454677" y="38550"/>
                  <a:pt x="431584" y="56494"/>
                  <a:pt x="473974" y="0"/>
                </a:cubicBezTo>
                <a:lnTo>
                  <a:pt x="1962229" y="2546"/>
                </a:lnTo>
                <a:cubicBezTo>
                  <a:pt x="2477147" y="142941"/>
                  <a:pt x="2361906" y="467492"/>
                  <a:pt x="2373576" y="1489778"/>
                </a:cubicBezTo>
                <a:cubicBezTo>
                  <a:pt x="2303320" y="1435284"/>
                  <a:pt x="2385015" y="1494367"/>
                  <a:pt x="2254614" y="1364500"/>
                </a:cubicBezTo>
                <a:cubicBezTo>
                  <a:pt x="2156813" y="1753920"/>
                  <a:pt x="1798209" y="2029865"/>
                  <a:pt x="1374405" y="2029865"/>
                </a:cubicBezTo>
                <a:close/>
              </a:path>
            </a:pathLst>
          </a:custGeom>
          <a:gradFill>
            <a:gsLst>
              <a:gs pos="100000">
                <a:schemeClr val="bg1">
                  <a:alpha val="0"/>
                </a:schemeClr>
              </a:gs>
              <a:gs pos="0">
                <a:schemeClr val="bg1">
                  <a:alpha val="5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9" name="组合 28"/>
          <p:cNvGrpSpPr/>
          <p:nvPr/>
        </p:nvGrpSpPr>
        <p:grpSpPr>
          <a:xfrm>
            <a:off x="5933570" y="4034737"/>
            <a:ext cx="321478" cy="457888"/>
            <a:chOff x="749451" y="-4207770"/>
            <a:chExt cx="3954017" cy="5631788"/>
          </a:xfrm>
        </p:grpSpPr>
        <p:sp>
          <p:nvSpPr>
            <p:cNvPr id="30" name="任意多边形: 形状 29"/>
            <p:cNvSpPr/>
            <p:nvPr/>
          </p:nvSpPr>
          <p:spPr bwMode="auto">
            <a:xfrm>
              <a:off x="749451" y="-4207770"/>
              <a:ext cx="3954017" cy="3941874"/>
            </a:xfrm>
            <a:custGeom>
              <a:rect l="0" t="0" r="0" b="0"/>
              <a:pathLst>
                <a:path w="3954017" h="3941874">
                  <a:moveTo>
                    <a:pt x="1848874" y="18156"/>
                  </a:moveTo>
                  <a:cubicBezTo>
                    <a:pt x="1685867" y="37928"/>
                    <a:pt x="1442095" y="177245"/>
                    <a:pt x="1278737" y="343995"/>
                  </a:cubicBezTo>
                  <a:cubicBezTo>
                    <a:pt x="1245824" y="377591"/>
                    <a:pt x="1235791" y="380377"/>
                    <a:pt x="1145954" y="380866"/>
                  </a:cubicBezTo>
                  <a:cubicBezTo>
                    <a:pt x="993874" y="381694"/>
                    <a:pt x="858063" y="424554"/>
                    <a:pt x="745103" y="507369"/>
                  </a:cubicBezTo>
                  <a:cubicBezTo>
                    <a:pt x="562387" y="641324"/>
                    <a:pt x="517177" y="685650"/>
                    <a:pt x="463678" y="783297"/>
                  </a:cubicBezTo>
                  <a:cubicBezTo>
                    <a:pt x="434099" y="837285"/>
                    <a:pt x="391792" y="923010"/>
                    <a:pt x="369663" y="973797"/>
                  </a:cubicBezTo>
                  <a:cubicBezTo>
                    <a:pt x="332949" y="1058058"/>
                    <a:pt x="329340" y="1078236"/>
                    <a:pt x="328413" y="1204424"/>
                  </a:cubicBezTo>
                  <a:lnTo>
                    <a:pt x="327396" y="1342711"/>
                  </a:lnTo>
                  <a:lnTo>
                    <a:pt x="277138" y="1388117"/>
                  </a:lnTo>
                  <a:cubicBezTo>
                    <a:pt x="176409" y="1479119"/>
                    <a:pt x="119736" y="1558929"/>
                    <a:pt x="86055" y="1657211"/>
                  </a:cubicBezTo>
                  <a:cubicBezTo>
                    <a:pt x="11799" y="1873886"/>
                    <a:pt x="0" y="1970626"/>
                    <a:pt x="27256" y="2139287"/>
                  </a:cubicBezTo>
                  <a:cubicBezTo>
                    <a:pt x="46647" y="2259275"/>
                    <a:pt x="160067" y="2476879"/>
                    <a:pt x="253014" y="2572418"/>
                  </a:cubicBezTo>
                  <a:lnTo>
                    <a:pt x="324874" y="2646281"/>
                  </a:lnTo>
                  <a:lnTo>
                    <a:pt x="325229" y="2789659"/>
                  </a:lnTo>
                  <a:cubicBezTo>
                    <a:pt x="325614" y="2945078"/>
                    <a:pt x="340586" y="3007934"/>
                    <a:pt x="410808" y="3148937"/>
                  </a:cubicBezTo>
                  <a:cubicBezTo>
                    <a:pt x="497376" y="3322761"/>
                    <a:pt x="655500" y="3490348"/>
                    <a:pt x="775719" y="3535686"/>
                  </a:cubicBezTo>
                  <a:cubicBezTo>
                    <a:pt x="807154" y="3547541"/>
                    <a:pt x="855734" y="3566731"/>
                    <a:pt x="883674" y="3578331"/>
                  </a:cubicBezTo>
                  <a:cubicBezTo>
                    <a:pt x="959504" y="3609812"/>
                    <a:pt x="1035315" y="3623825"/>
                    <a:pt x="1169822" y="3631227"/>
                  </a:cubicBezTo>
                  <a:lnTo>
                    <a:pt x="1290869" y="3637887"/>
                  </a:lnTo>
                  <a:lnTo>
                    <a:pt x="1360322" y="3708675"/>
                  </a:lnTo>
                  <a:cubicBezTo>
                    <a:pt x="1445737" y="3795733"/>
                    <a:pt x="1595991" y="3889946"/>
                    <a:pt x="1689777" y="3915252"/>
                  </a:cubicBezTo>
                  <a:cubicBezTo>
                    <a:pt x="1775612" y="3938412"/>
                    <a:pt x="2079588" y="3941873"/>
                    <a:pt x="2195680" y="3921011"/>
                  </a:cubicBezTo>
                  <a:cubicBezTo>
                    <a:pt x="2284502" y="3905050"/>
                    <a:pt x="2389230" y="3841893"/>
                    <a:pt x="2544068" y="3710912"/>
                  </a:cubicBezTo>
                  <a:lnTo>
                    <a:pt x="2630395" y="3637887"/>
                  </a:lnTo>
                  <a:lnTo>
                    <a:pt x="2743433" y="3637887"/>
                  </a:lnTo>
                  <a:cubicBezTo>
                    <a:pt x="2867777" y="3637887"/>
                    <a:pt x="2927324" y="3621155"/>
                    <a:pt x="3106174" y="3535961"/>
                  </a:cubicBezTo>
                  <a:cubicBezTo>
                    <a:pt x="3182175" y="3499758"/>
                    <a:pt x="3229379" y="3465703"/>
                    <a:pt x="3293521" y="3400801"/>
                  </a:cubicBezTo>
                  <a:cubicBezTo>
                    <a:pt x="3508172" y="3183606"/>
                    <a:pt x="3606631" y="2976321"/>
                    <a:pt x="3592037" y="2772339"/>
                  </a:cubicBezTo>
                  <a:lnTo>
                    <a:pt x="3585891" y="2686439"/>
                  </a:lnTo>
                  <a:lnTo>
                    <a:pt x="3635392" y="2652134"/>
                  </a:lnTo>
                  <a:cubicBezTo>
                    <a:pt x="3747655" y="2574337"/>
                    <a:pt x="3847428" y="2404909"/>
                    <a:pt x="3923920" y="2162180"/>
                  </a:cubicBezTo>
                  <a:cubicBezTo>
                    <a:pt x="3954016" y="2066676"/>
                    <a:pt x="3952628" y="1968813"/>
                    <a:pt x="3918660" y="1791466"/>
                  </a:cubicBezTo>
                  <a:cubicBezTo>
                    <a:pt x="3888891" y="1636037"/>
                    <a:pt x="3756898" y="1423190"/>
                    <a:pt x="3637038" y="1337333"/>
                  </a:cubicBezTo>
                  <a:cubicBezTo>
                    <a:pt x="3594044" y="1306536"/>
                    <a:pt x="3589858" y="1298051"/>
                    <a:pt x="3586911" y="1235733"/>
                  </a:cubicBezTo>
                  <a:cubicBezTo>
                    <a:pt x="3577272" y="1031879"/>
                    <a:pt x="3537930" y="913772"/>
                    <a:pt x="3431524" y="769251"/>
                  </a:cubicBezTo>
                  <a:cubicBezTo>
                    <a:pt x="3246117" y="517431"/>
                    <a:pt x="2990085" y="380442"/>
                    <a:pt x="2713487" y="385067"/>
                  </a:cubicBezTo>
                  <a:cubicBezTo>
                    <a:pt x="2650566" y="386119"/>
                    <a:pt x="2648034" y="384720"/>
                    <a:pt x="2610874" y="328391"/>
                  </a:cubicBezTo>
                  <a:cubicBezTo>
                    <a:pt x="2568359" y="263943"/>
                    <a:pt x="2441125" y="162087"/>
                    <a:pt x="2343728" y="114530"/>
                  </a:cubicBezTo>
                  <a:cubicBezTo>
                    <a:pt x="2182560" y="35835"/>
                    <a:pt x="1998560" y="0"/>
                    <a:pt x="1848874" y="18156"/>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1" name="任意多边形: 形状 30"/>
            <p:cNvSpPr/>
            <p:nvPr/>
          </p:nvSpPr>
          <p:spPr bwMode="auto">
            <a:xfrm>
              <a:off x="1455325" y="-3493053"/>
              <a:ext cx="2515310" cy="2507300"/>
            </a:xfrm>
            <a:custGeom>
              <a:rect l="0" t="0" r="0" b="0"/>
              <a:pathLst>
                <a:path w="2515310" h="2507300">
                  <a:moveTo>
                    <a:pt x="1073150" y="21748"/>
                  </a:moveTo>
                  <a:cubicBezTo>
                    <a:pt x="945589" y="41595"/>
                    <a:pt x="889716" y="58728"/>
                    <a:pt x="736600" y="124947"/>
                  </a:cubicBezTo>
                  <a:cubicBezTo>
                    <a:pt x="519682" y="218759"/>
                    <a:pt x="352597" y="356108"/>
                    <a:pt x="238400" y="534482"/>
                  </a:cubicBezTo>
                  <a:cubicBezTo>
                    <a:pt x="25513" y="867008"/>
                    <a:pt x="0" y="944596"/>
                    <a:pt x="0" y="1259470"/>
                  </a:cubicBezTo>
                  <a:cubicBezTo>
                    <a:pt x="0" y="1423117"/>
                    <a:pt x="5269" y="1489885"/>
                    <a:pt x="24054" y="1564270"/>
                  </a:cubicBezTo>
                  <a:cubicBezTo>
                    <a:pt x="97633" y="1855633"/>
                    <a:pt x="283070" y="2116935"/>
                    <a:pt x="549727" y="2305005"/>
                  </a:cubicBezTo>
                  <a:cubicBezTo>
                    <a:pt x="771276" y="2461260"/>
                    <a:pt x="929645" y="2507299"/>
                    <a:pt x="1244600" y="2507011"/>
                  </a:cubicBezTo>
                  <a:cubicBezTo>
                    <a:pt x="1469054" y="2506806"/>
                    <a:pt x="1610427" y="2487981"/>
                    <a:pt x="1678198" y="2449274"/>
                  </a:cubicBezTo>
                  <a:cubicBezTo>
                    <a:pt x="1705149" y="2433881"/>
                    <a:pt x="1771060" y="2402285"/>
                    <a:pt x="1824666" y="2379060"/>
                  </a:cubicBezTo>
                  <a:cubicBezTo>
                    <a:pt x="1925659" y="2335304"/>
                    <a:pt x="2015872" y="2261149"/>
                    <a:pt x="2206284" y="2065370"/>
                  </a:cubicBezTo>
                  <a:cubicBezTo>
                    <a:pt x="2294599" y="1974565"/>
                    <a:pt x="2304043" y="1956804"/>
                    <a:pt x="2443532" y="1619164"/>
                  </a:cubicBezTo>
                  <a:cubicBezTo>
                    <a:pt x="2497357" y="1488879"/>
                    <a:pt x="2515309" y="1348986"/>
                    <a:pt x="2497707" y="1197001"/>
                  </a:cubicBezTo>
                  <a:cubicBezTo>
                    <a:pt x="2441768" y="713996"/>
                    <a:pt x="2180918" y="330846"/>
                    <a:pt x="1782321" y="146204"/>
                  </a:cubicBezTo>
                  <a:cubicBezTo>
                    <a:pt x="1614778" y="68594"/>
                    <a:pt x="1530120" y="40564"/>
                    <a:pt x="1403350" y="20732"/>
                  </a:cubicBezTo>
                  <a:cubicBezTo>
                    <a:pt x="1270830" y="0"/>
                    <a:pt x="1211768" y="181"/>
                    <a:pt x="1073150" y="21748"/>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2" name="任意多边形: 形状 31"/>
            <p:cNvSpPr/>
            <p:nvPr/>
          </p:nvSpPr>
          <p:spPr bwMode="auto">
            <a:xfrm>
              <a:off x="1709449" y="-3182974"/>
              <a:ext cx="1943411" cy="1952729"/>
            </a:xfrm>
            <a:custGeom>
              <a:rect l="0" t="0" r="0" b="0"/>
              <a:pathLst>
                <a:path w="1943411" h="1952729">
                  <a:moveTo>
                    <a:pt x="782240" y="23477"/>
                  </a:moveTo>
                  <a:cubicBezTo>
                    <a:pt x="744545" y="36936"/>
                    <a:pt x="689651" y="56114"/>
                    <a:pt x="660253" y="66094"/>
                  </a:cubicBezTo>
                  <a:cubicBezTo>
                    <a:pt x="530254" y="110230"/>
                    <a:pt x="465443" y="144584"/>
                    <a:pt x="404754" y="201525"/>
                  </a:cubicBezTo>
                  <a:cubicBezTo>
                    <a:pt x="368993" y="235078"/>
                    <a:pt x="309628" y="289916"/>
                    <a:pt x="272833" y="323386"/>
                  </a:cubicBezTo>
                  <a:cubicBezTo>
                    <a:pt x="236038" y="356856"/>
                    <a:pt x="194489" y="409683"/>
                    <a:pt x="180502" y="440779"/>
                  </a:cubicBezTo>
                  <a:cubicBezTo>
                    <a:pt x="166516" y="471874"/>
                    <a:pt x="135518" y="534739"/>
                    <a:pt x="111620" y="580479"/>
                  </a:cubicBezTo>
                  <a:cubicBezTo>
                    <a:pt x="26856" y="742708"/>
                    <a:pt x="0" y="940167"/>
                    <a:pt x="38127" y="1120841"/>
                  </a:cubicBezTo>
                  <a:cubicBezTo>
                    <a:pt x="110323" y="1462958"/>
                    <a:pt x="326863" y="1728735"/>
                    <a:pt x="632241" y="1850044"/>
                  </a:cubicBezTo>
                  <a:cubicBezTo>
                    <a:pt x="890731" y="1952728"/>
                    <a:pt x="1053403" y="1948283"/>
                    <a:pt x="1392291" y="1829279"/>
                  </a:cubicBezTo>
                  <a:cubicBezTo>
                    <a:pt x="1565306" y="1768522"/>
                    <a:pt x="1673500" y="1681371"/>
                    <a:pt x="1788263" y="1510321"/>
                  </a:cubicBezTo>
                  <a:cubicBezTo>
                    <a:pt x="1891735" y="1356098"/>
                    <a:pt x="1943410" y="1164539"/>
                    <a:pt x="1941293" y="943041"/>
                  </a:cubicBezTo>
                  <a:cubicBezTo>
                    <a:pt x="1939510" y="756480"/>
                    <a:pt x="1919979" y="657379"/>
                    <a:pt x="1865130" y="556577"/>
                  </a:cubicBezTo>
                  <a:cubicBezTo>
                    <a:pt x="1662825" y="184780"/>
                    <a:pt x="1401219" y="21528"/>
                    <a:pt x="980121" y="4299"/>
                  </a:cubicBezTo>
                  <a:cubicBezTo>
                    <a:pt x="875042" y="0"/>
                    <a:pt x="837918" y="3598"/>
                    <a:pt x="782240" y="23477"/>
                  </a:cubicBezTo>
                  <a:close/>
                </a:path>
              </a:pathLst>
            </a:custGeom>
            <a:solidFill>
              <a:schemeClr val="accent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sp>
          <p:nvSpPr>
            <p:cNvPr id="33" name="任意多边形: 形状 32"/>
            <p:cNvSpPr/>
            <p:nvPr/>
          </p:nvSpPr>
          <p:spPr bwMode="auto">
            <a:xfrm>
              <a:off x="1741075" y="-251964"/>
              <a:ext cx="1930401" cy="1675982"/>
            </a:xfrm>
            <a:custGeom>
              <a:rect l="0" t="0" r="0" b="0"/>
              <a:pathLst>
                <a:path w="1930401" h="1675982">
                  <a:moveTo>
                    <a:pt x="3175" y="13129"/>
                  </a:moveTo>
                  <a:cubicBezTo>
                    <a:pt x="1429" y="21976"/>
                    <a:pt x="0" y="399737"/>
                    <a:pt x="0" y="852598"/>
                  </a:cubicBezTo>
                  <a:cubicBezTo>
                    <a:pt x="0" y="1646328"/>
                    <a:pt x="849" y="1675981"/>
                    <a:pt x="23580" y="1675981"/>
                  </a:cubicBezTo>
                  <a:cubicBezTo>
                    <a:pt x="36549" y="1675981"/>
                    <a:pt x="254824" y="1572102"/>
                    <a:pt x="508636" y="1445140"/>
                  </a:cubicBezTo>
                  <a:lnTo>
                    <a:pt x="970113" y="1214299"/>
                  </a:lnTo>
                  <a:lnTo>
                    <a:pt x="1423869" y="1445140"/>
                  </a:lnTo>
                  <a:cubicBezTo>
                    <a:pt x="1673434" y="1572102"/>
                    <a:pt x="1889499" y="1675981"/>
                    <a:pt x="1904012" y="1675981"/>
                  </a:cubicBezTo>
                  <a:lnTo>
                    <a:pt x="1930400" y="1675981"/>
                  </a:lnTo>
                  <a:lnTo>
                    <a:pt x="1923855" y="853656"/>
                  </a:lnTo>
                  <a:cubicBezTo>
                    <a:pt x="1920256" y="401377"/>
                    <a:pt x="1915177" y="26307"/>
                    <a:pt x="1912568" y="20166"/>
                  </a:cubicBezTo>
                  <a:cubicBezTo>
                    <a:pt x="1909959" y="14025"/>
                    <a:pt x="1875734" y="13011"/>
                    <a:pt x="1836512" y="17911"/>
                  </a:cubicBezTo>
                  <a:cubicBezTo>
                    <a:pt x="1775999" y="25472"/>
                    <a:pt x="1754360" y="36071"/>
                    <a:pt x="1693618" y="87905"/>
                  </a:cubicBezTo>
                  <a:cubicBezTo>
                    <a:pt x="1613224" y="156507"/>
                    <a:pt x="1461194" y="241602"/>
                    <a:pt x="1351747" y="279257"/>
                  </a:cubicBezTo>
                  <a:cubicBezTo>
                    <a:pt x="1311695" y="293037"/>
                    <a:pt x="1213304" y="313751"/>
                    <a:pt x="1133100" y="325287"/>
                  </a:cubicBezTo>
                  <a:cubicBezTo>
                    <a:pt x="1009184" y="343110"/>
                    <a:pt x="966561" y="344015"/>
                    <a:pt x="849397" y="331307"/>
                  </a:cubicBezTo>
                  <a:cubicBezTo>
                    <a:pt x="640006" y="308597"/>
                    <a:pt x="386350" y="208407"/>
                    <a:pt x="232863" y="87786"/>
                  </a:cubicBezTo>
                  <a:cubicBezTo>
                    <a:pt x="171429" y="39507"/>
                    <a:pt x="136675" y="22106"/>
                    <a:pt x="79862" y="11180"/>
                  </a:cubicBezTo>
                  <a:cubicBezTo>
                    <a:pt x="21723" y="0"/>
                    <a:pt x="5686" y="407"/>
                    <a:pt x="3175" y="13129"/>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noAutofit/>
            </a:bodyPr>
            <a:lstStyle/>
            <a:p>
              <a:pPr algn="l" defTabSz="932180" fontAlgn="base">
                <a:spcBef>
                  <a:spcPct val="0"/>
                </a:spcBef>
                <a:spcAft>
                  <a:spcPct val="0"/>
                </a:spcAft>
              </a:pPr>
              <a:endParaRPr lang="zh-CN" altLang="en-US" sz="2000" err="1">
                <a:gradFill>
                  <a:gsLst>
                    <a:gs pos="0">
                      <a:srgbClr val="FFFFFF"/>
                    </a:gs>
                    <a:gs pos="100000">
                      <a:srgbClr val="FFFFFF"/>
                    </a:gs>
                  </a:gsLst>
                  <a:lin ang="5400000" scaled="0"/>
                </a:gradFill>
                <a:ea typeface="Segoe UI" panose="020b0502040204020203" pitchFamily="34" charset="0"/>
                <a:cs typeface="Segoe UI" panose="020b0502040204020203" pitchFamily="34" charset="0"/>
              </a:endParaRPr>
            </a:p>
          </p:txBody>
        </p:sp>
      </p:gr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9" name="Freeform 591"/>
          <p:cNvSpPr/>
          <p:nvPr/>
        </p:nvSpPr>
        <p:spPr bwMode="auto">
          <a:xfrm>
            <a:off x="10799887" y="3945934"/>
            <a:ext cx="2164284" cy="114886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alpha val="27000"/>
                </a:schemeClr>
              </a:gs>
              <a:gs pos="100000">
                <a:schemeClr val="accent1">
                  <a:alpha val="0"/>
                </a:schemeClr>
              </a:gs>
            </a:gsLst>
            <a:lin ang="0" scaled="1"/>
          </a:gradFill>
          <a:ln>
            <a:noFill/>
          </a:ln>
        </p:spPr>
        <p:txBody>
          <a:bodyPr vert="horz" wrap="square" lIns="91440" tIns="45720" rIns="91440" bIns="45720" numCol="1" anchor="t" anchorCtr="0" compatLnSpc="1"/>
          <a:lstStyle/>
          <a:p>
            <a:endParaRPr lang="en-US"/>
          </a:p>
        </p:txBody>
      </p:sp>
      <p:sp>
        <p:nvSpPr>
          <p:cNvPr id="4" name="矩形 3"/>
          <p:cNvSpPr/>
          <p:nvPr/>
        </p:nvSpPr>
        <p:spPr>
          <a:xfrm>
            <a:off x="3216275" y="1321163"/>
            <a:ext cx="5759450" cy="1166153"/>
          </a:xfrm>
          <a:prstGeom prst="rect">
            <a:avLst/>
          </a:prstGeom>
        </p:spPr>
        <p:txBody>
          <a:bodyPr wrap="square">
            <a:spAutoFit/>
          </a:bodyPr>
          <a:lstStyle/>
          <a:p>
            <a:pPr algn="ctr">
              <a:lnSpc>
                <a:spcPct val="150000"/>
              </a:lnSpc>
            </a:pPr>
            <a:r>
              <a:rPr lang="en-US" altLang="zh-CN" sz="1200">
                <a:solidFill>
                  <a:schemeClr val="tx1">
                    <a:lumMod val="50000"/>
                    <a:lumOff val="50000"/>
                  </a:schemeClr>
                </a:solidFill>
              </a:rPr>
              <a:t>Enter your text here. Title text can be modified. Enter your text here. Title text can be modified.. Enter your text here. Title text can be modified. Enter your text here. Title text can be modified.. </a:t>
            </a:r>
            <a:endParaRPr lang="en-US" altLang="zh-CN" sz="1200">
              <a:solidFill>
                <a:schemeClr val="tx1">
                  <a:lumMod val="50000"/>
                  <a:lumOff val="50000"/>
                </a:schemeClr>
              </a:solidFill>
            </a:endParaRPr>
          </a:p>
          <a:p>
            <a:pPr algn="ctr">
              <a:lnSpc>
                <a:spcPct val="150000"/>
              </a:lnSpc>
            </a:pPr>
            <a:endParaRPr lang="en-US" altLang="zh-CN" sz="1200">
              <a:solidFill>
                <a:schemeClr val="tx1">
                  <a:lumMod val="50000"/>
                  <a:lumOff val="50000"/>
                </a:schemeClr>
              </a:solidFill>
            </a:endParaRPr>
          </a:p>
        </p:txBody>
      </p:sp>
      <p:grpSp>
        <p:nvGrpSpPr>
          <p:cNvPr id="6" name="组合 5"/>
          <p:cNvGrpSpPr/>
          <p:nvPr/>
        </p:nvGrpSpPr>
        <p:grpSpPr>
          <a:xfrm>
            <a:off x="5640882" y="3361887"/>
            <a:ext cx="910236" cy="743956"/>
            <a:chOff x="-14080795" y="-5582878"/>
            <a:chExt cx="6579843" cy="5377843"/>
          </a:xfrm>
          <a:solidFill>
            <a:schemeClr val="accent1"/>
          </a:solidFill>
        </p:grpSpPr>
        <p:sp>
          <p:nvSpPr>
            <p:cNvPr id="7" name="任意多边形: 形状 6"/>
            <p:cNvSpPr/>
            <p:nvPr/>
          </p:nvSpPr>
          <p:spPr>
            <a:xfrm>
              <a:off x="-12964834" y="-5573284"/>
              <a:ext cx="1987170" cy="1240753"/>
            </a:xfrm>
            <a:custGeom>
              <a:rect l="0" t="0" r="0" b="0"/>
              <a:pathLst>
                <a:path w="1987170" h="1240753">
                  <a:moveTo>
                    <a:pt x="1624767" y="27801"/>
                  </a:moveTo>
                  <a:cubicBezTo>
                    <a:pt x="1409846" y="66130"/>
                    <a:pt x="1244798" y="110573"/>
                    <a:pt x="1107738" y="167024"/>
                  </a:cubicBezTo>
                  <a:cubicBezTo>
                    <a:pt x="1046892" y="192084"/>
                    <a:pt x="929734" y="237376"/>
                    <a:pt x="847388" y="267672"/>
                  </a:cubicBezTo>
                  <a:cubicBezTo>
                    <a:pt x="697183" y="322933"/>
                    <a:pt x="533274" y="407000"/>
                    <a:pt x="367467" y="513816"/>
                  </a:cubicBezTo>
                  <a:cubicBezTo>
                    <a:pt x="280742" y="569686"/>
                    <a:pt x="93630" y="723143"/>
                    <a:pt x="31189" y="789609"/>
                  </a:cubicBezTo>
                  <a:lnTo>
                    <a:pt x="0" y="822807"/>
                  </a:lnTo>
                  <a:lnTo>
                    <a:pt x="196434" y="1018976"/>
                  </a:lnTo>
                  <a:cubicBezTo>
                    <a:pt x="304472" y="1126869"/>
                    <a:pt x="405679" y="1221276"/>
                    <a:pt x="421338" y="1228769"/>
                  </a:cubicBezTo>
                  <a:cubicBezTo>
                    <a:pt x="446379" y="1240752"/>
                    <a:pt x="457851" y="1234867"/>
                    <a:pt x="516588" y="1179905"/>
                  </a:cubicBezTo>
                  <a:cubicBezTo>
                    <a:pt x="602525" y="1099489"/>
                    <a:pt x="731502" y="1017880"/>
                    <a:pt x="875680" y="952694"/>
                  </a:cubicBezTo>
                  <a:cubicBezTo>
                    <a:pt x="938662" y="924219"/>
                    <a:pt x="1041532" y="875234"/>
                    <a:pt x="1104280" y="843838"/>
                  </a:cubicBezTo>
                  <a:cubicBezTo>
                    <a:pt x="1296155" y="747835"/>
                    <a:pt x="1543031" y="677831"/>
                    <a:pt x="1866067" y="627825"/>
                  </a:cubicBezTo>
                  <a:lnTo>
                    <a:pt x="1967667" y="612098"/>
                  </a:lnTo>
                  <a:lnTo>
                    <a:pt x="1987169" y="8848"/>
                  </a:lnTo>
                  <a:lnTo>
                    <a:pt x="1888518" y="3603"/>
                  </a:lnTo>
                  <a:cubicBezTo>
                    <a:pt x="1820767" y="0"/>
                    <a:pt x="1738153" y="7580"/>
                    <a:pt x="1624767" y="2780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a:off x="-10597118" y="-5582878"/>
              <a:ext cx="2019420" cy="1246757"/>
            </a:xfrm>
            <a:custGeom>
              <a:rect l="0" t="0" r="0" b="0"/>
              <a:pathLst>
                <a:path w="2019418" h="1246757">
                  <a:moveTo>
                    <a:pt x="0" y="18442"/>
                  </a:moveTo>
                  <a:lnTo>
                    <a:pt x="0" y="637606"/>
                  </a:lnTo>
                  <a:lnTo>
                    <a:pt x="117475" y="646811"/>
                  </a:lnTo>
                  <a:cubicBezTo>
                    <a:pt x="521424" y="678466"/>
                    <a:pt x="1079463" y="904677"/>
                    <a:pt x="1440766" y="1183233"/>
                  </a:cubicBezTo>
                  <a:cubicBezTo>
                    <a:pt x="1489284" y="1220640"/>
                    <a:pt x="1533303" y="1246756"/>
                    <a:pt x="1538584" y="1241269"/>
                  </a:cubicBezTo>
                  <a:cubicBezTo>
                    <a:pt x="1589013" y="1188880"/>
                    <a:pt x="1828039" y="973610"/>
                    <a:pt x="1903820" y="912334"/>
                  </a:cubicBezTo>
                  <a:cubicBezTo>
                    <a:pt x="2016375" y="821323"/>
                    <a:pt x="2019419" y="834281"/>
                    <a:pt x="1855384" y="706193"/>
                  </a:cubicBezTo>
                  <a:cubicBezTo>
                    <a:pt x="1569998" y="483347"/>
                    <a:pt x="1199933" y="280273"/>
                    <a:pt x="915246" y="190288"/>
                  </a:cubicBezTo>
                  <a:cubicBezTo>
                    <a:pt x="517832" y="64672"/>
                    <a:pt x="212163" y="0"/>
                    <a:pt x="73025" y="120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nvSpPr>
          <p:spPr>
            <a:xfrm>
              <a:off x="-14080795" y="-4481787"/>
              <a:ext cx="1273878" cy="1968437"/>
            </a:xfrm>
            <a:custGeom>
              <a:rect l="0" t="0" r="0" b="0"/>
              <a:pathLst>
                <a:path w="1273878" h="1968436">
                  <a:moveTo>
                    <a:pt x="776417" y="31929"/>
                  </a:moveTo>
                  <a:cubicBezTo>
                    <a:pt x="729177" y="68474"/>
                    <a:pt x="581721" y="259025"/>
                    <a:pt x="484158" y="409601"/>
                  </a:cubicBezTo>
                  <a:cubicBezTo>
                    <a:pt x="388991" y="556480"/>
                    <a:pt x="288357" y="756685"/>
                    <a:pt x="234449" y="906385"/>
                  </a:cubicBezTo>
                  <a:cubicBezTo>
                    <a:pt x="206486" y="984036"/>
                    <a:pt x="160867" y="1109766"/>
                    <a:pt x="133074" y="1185785"/>
                  </a:cubicBezTo>
                  <a:cubicBezTo>
                    <a:pt x="47860" y="1418859"/>
                    <a:pt x="0" y="1676911"/>
                    <a:pt x="10278" y="1847876"/>
                  </a:cubicBezTo>
                  <a:lnTo>
                    <a:pt x="16577" y="1952651"/>
                  </a:lnTo>
                  <a:lnTo>
                    <a:pt x="319822" y="1952651"/>
                  </a:lnTo>
                  <a:cubicBezTo>
                    <a:pt x="666638" y="1952651"/>
                    <a:pt x="629940" y="1968436"/>
                    <a:pt x="644611" y="1812951"/>
                  </a:cubicBezTo>
                  <a:cubicBezTo>
                    <a:pt x="657508" y="1676271"/>
                    <a:pt x="686381" y="1543047"/>
                    <a:pt x="729679" y="1420440"/>
                  </a:cubicBezTo>
                  <a:cubicBezTo>
                    <a:pt x="750415" y="1361722"/>
                    <a:pt x="784955" y="1258852"/>
                    <a:pt x="806435" y="1191840"/>
                  </a:cubicBezTo>
                  <a:cubicBezTo>
                    <a:pt x="827915" y="1124829"/>
                    <a:pt x="865505" y="1038615"/>
                    <a:pt x="889967" y="1000254"/>
                  </a:cubicBezTo>
                  <a:cubicBezTo>
                    <a:pt x="914429" y="961894"/>
                    <a:pt x="957533" y="884741"/>
                    <a:pt x="985753" y="828804"/>
                  </a:cubicBezTo>
                  <a:cubicBezTo>
                    <a:pt x="1048012" y="705398"/>
                    <a:pt x="1117484" y="609029"/>
                    <a:pt x="1206801" y="522176"/>
                  </a:cubicBezTo>
                  <a:cubicBezTo>
                    <a:pt x="1243693" y="486303"/>
                    <a:pt x="1273877" y="451946"/>
                    <a:pt x="1273877" y="445828"/>
                  </a:cubicBezTo>
                  <a:cubicBezTo>
                    <a:pt x="1273877" y="435415"/>
                    <a:pt x="884624" y="45361"/>
                    <a:pt x="841245" y="12306"/>
                  </a:cubicBezTo>
                  <a:cubicBezTo>
                    <a:pt x="825096" y="0"/>
                    <a:pt x="812927" y="3683"/>
                    <a:pt x="776417" y="319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8780554" y="-4479314"/>
              <a:ext cx="1279602" cy="1949815"/>
            </a:xfrm>
            <a:custGeom>
              <a:rect l="0" t="0" r="0" b="0"/>
              <a:pathLst>
                <a:path w="1279602" h="1949815">
                  <a:moveTo>
                    <a:pt x="224223" y="217960"/>
                  </a:moveTo>
                  <a:cubicBezTo>
                    <a:pt x="25350" y="412137"/>
                    <a:pt x="0" y="441414"/>
                    <a:pt x="11741" y="463353"/>
                  </a:cubicBezTo>
                  <a:cubicBezTo>
                    <a:pt x="19073" y="477054"/>
                    <a:pt x="30757" y="491776"/>
                    <a:pt x="37704" y="496070"/>
                  </a:cubicBezTo>
                  <a:cubicBezTo>
                    <a:pt x="87740" y="526994"/>
                    <a:pt x="340171" y="919861"/>
                    <a:pt x="396701" y="1054789"/>
                  </a:cubicBezTo>
                  <a:cubicBezTo>
                    <a:pt x="530826" y="1374924"/>
                    <a:pt x="550960" y="1442367"/>
                    <a:pt x="590073" y="1702528"/>
                  </a:cubicBezTo>
                  <a:cubicBezTo>
                    <a:pt x="601624" y="1779363"/>
                    <a:pt x="614925" y="1862230"/>
                    <a:pt x="619631" y="1886678"/>
                  </a:cubicBezTo>
                  <a:lnTo>
                    <a:pt x="628186" y="1931128"/>
                  </a:lnTo>
                  <a:lnTo>
                    <a:pt x="942823" y="1940880"/>
                  </a:lnTo>
                  <a:cubicBezTo>
                    <a:pt x="1231102" y="1949814"/>
                    <a:pt x="1258144" y="1948845"/>
                    <a:pt x="1265640" y="1929312"/>
                  </a:cubicBezTo>
                  <a:cubicBezTo>
                    <a:pt x="1279601" y="1892930"/>
                    <a:pt x="1247144" y="1642694"/>
                    <a:pt x="1205459" y="1465344"/>
                  </a:cubicBezTo>
                  <a:cubicBezTo>
                    <a:pt x="1183585" y="1372275"/>
                    <a:pt x="1138325" y="1213261"/>
                    <a:pt x="1104881" y="1111978"/>
                  </a:cubicBezTo>
                  <a:cubicBezTo>
                    <a:pt x="1049780" y="945105"/>
                    <a:pt x="1017848" y="866060"/>
                    <a:pt x="935572" y="692878"/>
                  </a:cubicBezTo>
                  <a:cubicBezTo>
                    <a:pt x="897056" y="611806"/>
                    <a:pt x="727307" y="327888"/>
                    <a:pt x="681204" y="267428"/>
                  </a:cubicBezTo>
                  <a:cubicBezTo>
                    <a:pt x="562447" y="111688"/>
                    <a:pt x="477522" y="8025"/>
                    <a:pt x="464642" y="3083"/>
                  </a:cubicBezTo>
                  <a:cubicBezTo>
                    <a:pt x="456610" y="0"/>
                    <a:pt x="348421" y="96695"/>
                    <a:pt x="224223" y="2179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nvSpPr>
          <p:spPr>
            <a:xfrm>
              <a:off x="-11415161" y="-3886829"/>
              <a:ext cx="2176944" cy="2157794"/>
            </a:xfrm>
            <a:custGeom>
              <a:rect l="0" t="0" r="0" b="0"/>
              <a:pathLst>
                <a:path w="2176944" h="2157794">
                  <a:moveTo>
                    <a:pt x="1230793" y="461685"/>
                  </a:moveTo>
                  <a:lnTo>
                    <a:pt x="760893" y="924863"/>
                  </a:lnTo>
                  <a:lnTo>
                    <a:pt x="671993" y="917875"/>
                  </a:lnTo>
                  <a:cubicBezTo>
                    <a:pt x="575596" y="910297"/>
                    <a:pt x="491387" y="929755"/>
                    <a:pt x="325728" y="997882"/>
                  </a:cubicBezTo>
                  <a:cubicBezTo>
                    <a:pt x="254172" y="1027310"/>
                    <a:pt x="228582" y="1046821"/>
                    <a:pt x="169149" y="1117263"/>
                  </a:cubicBezTo>
                  <a:cubicBezTo>
                    <a:pt x="130075" y="1163576"/>
                    <a:pt x="76031" y="1243762"/>
                    <a:pt x="49051" y="1295455"/>
                  </a:cubicBezTo>
                  <a:cubicBezTo>
                    <a:pt x="711" y="1388074"/>
                    <a:pt x="0" y="1391479"/>
                    <a:pt x="233" y="1529143"/>
                  </a:cubicBezTo>
                  <a:cubicBezTo>
                    <a:pt x="437" y="1650355"/>
                    <a:pt x="4811" y="1679210"/>
                    <a:pt x="33278" y="1747175"/>
                  </a:cubicBezTo>
                  <a:cubicBezTo>
                    <a:pt x="141930" y="2006582"/>
                    <a:pt x="362271" y="2157793"/>
                    <a:pt x="631619" y="2157793"/>
                  </a:cubicBezTo>
                  <a:cubicBezTo>
                    <a:pt x="824504" y="2157793"/>
                    <a:pt x="1014031" y="2071059"/>
                    <a:pt x="1098444" y="1944158"/>
                  </a:cubicBezTo>
                  <a:cubicBezTo>
                    <a:pt x="1120181" y="1911480"/>
                    <a:pt x="1157285" y="1859050"/>
                    <a:pt x="1180896" y="1827647"/>
                  </a:cubicBezTo>
                  <a:cubicBezTo>
                    <a:pt x="1253720" y="1730795"/>
                    <a:pt x="1273100" y="1597185"/>
                    <a:pt x="1237571" y="1436928"/>
                  </a:cubicBezTo>
                  <a:cubicBezTo>
                    <a:pt x="1227149" y="1389921"/>
                    <a:pt x="1229318" y="1377409"/>
                    <a:pt x="1254083" y="1341678"/>
                  </a:cubicBezTo>
                  <a:cubicBezTo>
                    <a:pt x="1289160" y="1291066"/>
                    <a:pt x="1883214" y="718231"/>
                    <a:pt x="2053118" y="571182"/>
                  </a:cubicBezTo>
                  <a:cubicBezTo>
                    <a:pt x="2121222" y="512240"/>
                    <a:pt x="2176943" y="457566"/>
                    <a:pt x="2176943" y="449685"/>
                  </a:cubicBezTo>
                  <a:cubicBezTo>
                    <a:pt x="2176943" y="433515"/>
                    <a:pt x="1736867" y="6971"/>
                    <a:pt x="1714874" y="1825"/>
                  </a:cubicBezTo>
                  <a:cubicBezTo>
                    <a:pt x="1707074" y="0"/>
                    <a:pt x="1489238" y="206937"/>
                    <a:pt x="1230793" y="461685"/>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nvSpPr>
          <p:spPr>
            <a:xfrm>
              <a:off x="-8781912" y="-2148136"/>
              <a:ext cx="1274700" cy="1943101"/>
            </a:xfrm>
            <a:custGeom>
              <a:rect l="0" t="0" r="0" b="0"/>
              <a:pathLst>
                <a:path w="1274700" h="1943101">
                  <a:moveTo>
                    <a:pt x="624850" y="22225"/>
                  </a:moveTo>
                  <a:cubicBezTo>
                    <a:pt x="617145" y="34449"/>
                    <a:pt x="613621" y="67637"/>
                    <a:pt x="617018" y="95975"/>
                  </a:cubicBezTo>
                  <a:cubicBezTo>
                    <a:pt x="620794" y="127475"/>
                    <a:pt x="611157" y="196578"/>
                    <a:pt x="592222" y="273775"/>
                  </a:cubicBezTo>
                  <a:cubicBezTo>
                    <a:pt x="575187" y="343226"/>
                    <a:pt x="549722" y="452131"/>
                    <a:pt x="535632" y="515785"/>
                  </a:cubicBezTo>
                  <a:cubicBezTo>
                    <a:pt x="521542" y="579440"/>
                    <a:pt x="489286" y="673737"/>
                    <a:pt x="463952" y="725335"/>
                  </a:cubicBezTo>
                  <a:cubicBezTo>
                    <a:pt x="308286" y="1042376"/>
                    <a:pt x="296372" y="1062874"/>
                    <a:pt x="84976" y="1377369"/>
                  </a:cubicBezTo>
                  <a:lnTo>
                    <a:pt x="0" y="1503789"/>
                  </a:lnTo>
                  <a:lnTo>
                    <a:pt x="219386" y="1723444"/>
                  </a:lnTo>
                  <a:cubicBezTo>
                    <a:pt x="340049" y="1844255"/>
                    <a:pt x="444888" y="1943100"/>
                    <a:pt x="452362" y="1943100"/>
                  </a:cubicBezTo>
                  <a:cubicBezTo>
                    <a:pt x="459836" y="1943100"/>
                    <a:pt x="488927" y="1910239"/>
                    <a:pt x="517009" y="1870075"/>
                  </a:cubicBezTo>
                  <a:cubicBezTo>
                    <a:pt x="545091" y="1829911"/>
                    <a:pt x="605947" y="1752589"/>
                    <a:pt x="652245" y="1698248"/>
                  </a:cubicBezTo>
                  <a:cubicBezTo>
                    <a:pt x="762632" y="1568684"/>
                    <a:pt x="862455" y="1405615"/>
                    <a:pt x="939549" y="1228911"/>
                  </a:cubicBezTo>
                  <a:cubicBezTo>
                    <a:pt x="973878" y="1150227"/>
                    <a:pt x="1022437" y="1044349"/>
                    <a:pt x="1047458" y="993625"/>
                  </a:cubicBezTo>
                  <a:cubicBezTo>
                    <a:pt x="1090454" y="906464"/>
                    <a:pt x="1127548" y="784492"/>
                    <a:pt x="1181631" y="552450"/>
                  </a:cubicBezTo>
                  <a:cubicBezTo>
                    <a:pt x="1194655" y="496570"/>
                    <a:pt x="1217317" y="400226"/>
                    <a:pt x="1231990" y="338352"/>
                  </a:cubicBezTo>
                  <a:cubicBezTo>
                    <a:pt x="1246662" y="276478"/>
                    <a:pt x="1262274" y="175037"/>
                    <a:pt x="1266683" y="112927"/>
                  </a:cubicBezTo>
                  <a:lnTo>
                    <a:pt x="1274699" y="0"/>
                  </a:lnTo>
                  <a:lnTo>
                    <a:pt x="956778" y="0"/>
                  </a:lnTo>
                  <a:cubicBezTo>
                    <a:pt x="667800" y="0"/>
                    <a:pt x="637582" y="2023"/>
                    <a:pt x="624850" y="222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8569470" y="3249549"/>
            <a:ext cx="860920" cy="859152"/>
            <a:chOff x="-11064200" y="5502562"/>
            <a:chExt cx="8643297" cy="8625535"/>
          </a:xfrm>
        </p:grpSpPr>
        <p:sp>
          <p:nvSpPr>
            <p:cNvPr id="13" name="任意多边形: 形状 12"/>
            <p:cNvSpPr/>
            <p:nvPr/>
          </p:nvSpPr>
          <p:spPr>
            <a:xfrm>
              <a:off x="-11064200" y="5502562"/>
              <a:ext cx="8643297" cy="8625535"/>
            </a:xfrm>
            <a:custGeom>
              <a:rect l="0" t="0" r="0" b="0"/>
              <a:pathLst>
                <a:path w="8643297" h="8625535">
                  <a:moveTo>
                    <a:pt x="3840608" y="16354"/>
                  </a:moveTo>
                  <a:cubicBezTo>
                    <a:pt x="3789259" y="25721"/>
                    <a:pt x="3672101" y="42671"/>
                    <a:pt x="3580258" y="54020"/>
                  </a:cubicBezTo>
                  <a:cubicBezTo>
                    <a:pt x="3282737" y="90784"/>
                    <a:pt x="2814297" y="223177"/>
                    <a:pt x="2663504" y="313118"/>
                  </a:cubicBezTo>
                  <a:cubicBezTo>
                    <a:pt x="2642292" y="325770"/>
                    <a:pt x="2545137" y="370116"/>
                    <a:pt x="2447604" y="411664"/>
                  </a:cubicBezTo>
                  <a:cubicBezTo>
                    <a:pt x="1759354" y="704853"/>
                    <a:pt x="1076311" y="1311151"/>
                    <a:pt x="626381" y="2028259"/>
                  </a:cubicBezTo>
                  <a:cubicBezTo>
                    <a:pt x="505053" y="2221635"/>
                    <a:pt x="332242" y="2575365"/>
                    <a:pt x="282979" y="2731176"/>
                  </a:cubicBezTo>
                  <a:cubicBezTo>
                    <a:pt x="261231" y="2799963"/>
                    <a:pt x="223462" y="2905690"/>
                    <a:pt x="199048" y="2966126"/>
                  </a:cubicBezTo>
                  <a:cubicBezTo>
                    <a:pt x="157183" y="3069763"/>
                    <a:pt x="134243" y="3165390"/>
                    <a:pt x="39386" y="3631688"/>
                  </a:cubicBezTo>
                  <a:cubicBezTo>
                    <a:pt x="152" y="3824559"/>
                    <a:pt x="0" y="3826877"/>
                    <a:pt x="313" y="4230229"/>
                  </a:cubicBezTo>
                  <a:cubicBezTo>
                    <a:pt x="926" y="5022518"/>
                    <a:pt x="73158" y="5399479"/>
                    <a:pt x="352700" y="6069261"/>
                  </a:cubicBezTo>
                  <a:cubicBezTo>
                    <a:pt x="642997" y="6764810"/>
                    <a:pt x="1245295" y="7480818"/>
                    <a:pt x="1901978" y="7911035"/>
                  </a:cubicBezTo>
                  <a:cubicBezTo>
                    <a:pt x="2267771" y="8150678"/>
                    <a:pt x="2538522" y="8283990"/>
                    <a:pt x="2911621" y="8408156"/>
                  </a:cubicBezTo>
                  <a:cubicBezTo>
                    <a:pt x="3208164" y="8506847"/>
                    <a:pt x="3293452" y="8530519"/>
                    <a:pt x="3438988" y="8554534"/>
                  </a:cubicBezTo>
                  <a:cubicBezTo>
                    <a:pt x="3832674" y="8619495"/>
                    <a:pt x="3907073" y="8625534"/>
                    <a:pt x="4308621" y="8625118"/>
                  </a:cubicBezTo>
                  <a:cubicBezTo>
                    <a:pt x="4755738" y="8624656"/>
                    <a:pt x="4964398" y="8607779"/>
                    <a:pt x="5178537" y="8554758"/>
                  </a:cubicBezTo>
                  <a:cubicBezTo>
                    <a:pt x="5262376" y="8533999"/>
                    <a:pt x="5396302" y="8502626"/>
                    <a:pt x="5476151" y="8485039"/>
                  </a:cubicBezTo>
                  <a:cubicBezTo>
                    <a:pt x="5778053" y="8418546"/>
                    <a:pt x="6546702" y="8057577"/>
                    <a:pt x="6774757" y="7875195"/>
                  </a:cubicBezTo>
                  <a:cubicBezTo>
                    <a:pt x="6832844" y="7828741"/>
                    <a:pt x="6929737" y="7757381"/>
                    <a:pt x="6990073" y="7716618"/>
                  </a:cubicBezTo>
                  <a:cubicBezTo>
                    <a:pt x="7212338" y="7566455"/>
                    <a:pt x="7412871" y="7362164"/>
                    <a:pt x="7705671" y="6987609"/>
                  </a:cubicBezTo>
                  <a:cubicBezTo>
                    <a:pt x="7749354" y="6931729"/>
                    <a:pt x="7823103" y="6838482"/>
                    <a:pt x="7869557" y="6780395"/>
                  </a:cubicBezTo>
                  <a:cubicBezTo>
                    <a:pt x="8051939" y="6552340"/>
                    <a:pt x="8412908" y="5783691"/>
                    <a:pt x="8479401" y="5481789"/>
                  </a:cubicBezTo>
                  <a:cubicBezTo>
                    <a:pt x="8570554" y="5067923"/>
                    <a:pt x="8605348" y="4842800"/>
                    <a:pt x="8628935" y="4514284"/>
                  </a:cubicBezTo>
                  <a:lnTo>
                    <a:pt x="8643296" y="4314259"/>
                  </a:lnTo>
                  <a:lnTo>
                    <a:pt x="7855459" y="4314259"/>
                  </a:lnTo>
                  <a:lnTo>
                    <a:pt x="7841101" y="4374584"/>
                  </a:lnTo>
                  <a:cubicBezTo>
                    <a:pt x="7833204" y="4407763"/>
                    <a:pt x="7829549" y="4478001"/>
                    <a:pt x="7832981" y="4530669"/>
                  </a:cubicBezTo>
                  <a:cubicBezTo>
                    <a:pt x="7837278" y="4596600"/>
                    <a:pt x="7831174" y="4669787"/>
                    <a:pt x="7813389" y="4765619"/>
                  </a:cubicBezTo>
                  <a:cubicBezTo>
                    <a:pt x="7799182" y="4842174"/>
                    <a:pt x="7773228" y="4986078"/>
                    <a:pt x="7755714" y="5085408"/>
                  </a:cubicBezTo>
                  <a:cubicBezTo>
                    <a:pt x="7723638" y="5267324"/>
                    <a:pt x="7683899" y="5387917"/>
                    <a:pt x="7559939" y="5679509"/>
                  </a:cubicBezTo>
                  <a:cubicBezTo>
                    <a:pt x="7376583" y="6110819"/>
                    <a:pt x="7134972" y="6467367"/>
                    <a:pt x="6798238" y="6803560"/>
                  </a:cubicBezTo>
                  <a:cubicBezTo>
                    <a:pt x="6526369" y="7074992"/>
                    <a:pt x="6115223" y="7381621"/>
                    <a:pt x="5908612" y="7467032"/>
                  </a:cubicBezTo>
                  <a:cubicBezTo>
                    <a:pt x="5849354" y="7491529"/>
                    <a:pt x="5743721" y="7535871"/>
                    <a:pt x="5673871" y="7565569"/>
                  </a:cubicBezTo>
                  <a:cubicBezTo>
                    <a:pt x="5304699" y="7722532"/>
                    <a:pt x="5187883" y="7753838"/>
                    <a:pt x="4746771" y="7814029"/>
                  </a:cubicBezTo>
                  <a:cubicBezTo>
                    <a:pt x="4535673" y="7842834"/>
                    <a:pt x="4064756" y="7842499"/>
                    <a:pt x="3857771" y="7813397"/>
                  </a:cubicBezTo>
                  <a:cubicBezTo>
                    <a:pt x="3600106" y="7777169"/>
                    <a:pt x="3323432" y="7717060"/>
                    <a:pt x="3206319" y="7671866"/>
                  </a:cubicBezTo>
                  <a:lnTo>
                    <a:pt x="3006871" y="7594887"/>
                  </a:lnTo>
                  <a:cubicBezTo>
                    <a:pt x="2749096" y="7495387"/>
                    <a:pt x="2402969" y="7300632"/>
                    <a:pt x="2168671" y="7123258"/>
                  </a:cubicBezTo>
                  <a:cubicBezTo>
                    <a:pt x="1970473" y="6973215"/>
                    <a:pt x="1717489" y="6726437"/>
                    <a:pt x="1554557" y="6524209"/>
                  </a:cubicBezTo>
                  <a:cubicBezTo>
                    <a:pt x="1300981" y="6209475"/>
                    <a:pt x="1047370" y="5745313"/>
                    <a:pt x="964400" y="5444094"/>
                  </a:cubicBezTo>
                  <a:cubicBezTo>
                    <a:pt x="953747" y="5405420"/>
                    <a:pt x="928064" y="5319695"/>
                    <a:pt x="907325" y="5253594"/>
                  </a:cubicBezTo>
                  <a:cubicBezTo>
                    <a:pt x="865043" y="5118822"/>
                    <a:pt x="840466" y="5008027"/>
                    <a:pt x="807420" y="4803209"/>
                  </a:cubicBezTo>
                  <a:cubicBezTo>
                    <a:pt x="772221" y="4585048"/>
                    <a:pt x="776043" y="4013401"/>
                    <a:pt x="814256" y="3780859"/>
                  </a:cubicBezTo>
                  <a:cubicBezTo>
                    <a:pt x="874062" y="3416908"/>
                    <a:pt x="952460" y="3150483"/>
                    <a:pt x="1066129" y="2924904"/>
                  </a:cubicBezTo>
                  <a:cubicBezTo>
                    <a:pt x="1097448" y="2862751"/>
                    <a:pt x="1152100" y="2748451"/>
                    <a:pt x="1187577" y="2670904"/>
                  </a:cubicBezTo>
                  <a:cubicBezTo>
                    <a:pt x="1312051" y="2398826"/>
                    <a:pt x="1525679" y="2105703"/>
                    <a:pt x="1800048" y="1830520"/>
                  </a:cubicBezTo>
                  <a:cubicBezTo>
                    <a:pt x="1909671" y="1720571"/>
                    <a:pt x="2034706" y="1608999"/>
                    <a:pt x="2093886" y="1568320"/>
                  </a:cubicBezTo>
                  <a:cubicBezTo>
                    <a:pt x="2150544" y="1529374"/>
                    <a:pt x="2256272" y="1452280"/>
                    <a:pt x="2328836" y="1397000"/>
                  </a:cubicBezTo>
                  <a:cubicBezTo>
                    <a:pt x="2461745" y="1295749"/>
                    <a:pt x="2516005" y="1262017"/>
                    <a:pt x="2702071" y="1164969"/>
                  </a:cubicBezTo>
                  <a:cubicBezTo>
                    <a:pt x="2945096" y="1038212"/>
                    <a:pt x="3245213" y="930619"/>
                    <a:pt x="3479031" y="886428"/>
                  </a:cubicBezTo>
                  <a:cubicBezTo>
                    <a:pt x="3557108" y="871671"/>
                    <a:pt x="3691411" y="845464"/>
                    <a:pt x="3777481" y="828189"/>
                  </a:cubicBezTo>
                  <a:cubicBezTo>
                    <a:pt x="3897660" y="804068"/>
                    <a:pt x="3978967" y="796276"/>
                    <a:pt x="4127897" y="794606"/>
                  </a:cubicBezTo>
                  <a:lnTo>
                    <a:pt x="4321823" y="792431"/>
                  </a:lnTo>
                  <a:lnTo>
                    <a:pt x="4321958" y="759470"/>
                  </a:lnTo>
                  <a:cubicBezTo>
                    <a:pt x="4322032" y="741341"/>
                    <a:pt x="4320490" y="563631"/>
                    <a:pt x="4318532" y="364559"/>
                  </a:cubicBezTo>
                  <a:lnTo>
                    <a:pt x="4314971" y="2609"/>
                  </a:lnTo>
                  <a:lnTo>
                    <a:pt x="4124471" y="966"/>
                  </a:lnTo>
                  <a:cubicBezTo>
                    <a:pt x="4012520" y="0"/>
                    <a:pt x="3895475" y="6345"/>
                    <a:pt x="3840608" y="1635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8920929" y="6727617"/>
              <a:ext cx="5266448" cy="6150414"/>
            </a:xfrm>
            <a:custGeom>
              <a:rect l="0" t="0" r="0" b="0"/>
              <a:pathLst>
                <a:path w="5266448" h="6150414">
                  <a:moveTo>
                    <a:pt x="1835150" y="22294"/>
                  </a:moveTo>
                  <a:cubicBezTo>
                    <a:pt x="1627359" y="46897"/>
                    <a:pt x="1485598" y="77631"/>
                    <a:pt x="1328333" y="132172"/>
                  </a:cubicBezTo>
                  <a:cubicBezTo>
                    <a:pt x="1248656" y="159805"/>
                    <a:pt x="1128641" y="199999"/>
                    <a:pt x="1061633" y="221493"/>
                  </a:cubicBezTo>
                  <a:cubicBezTo>
                    <a:pt x="836643" y="293662"/>
                    <a:pt x="667725" y="390430"/>
                    <a:pt x="356169" y="625631"/>
                  </a:cubicBezTo>
                  <a:cubicBezTo>
                    <a:pt x="127402" y="798333"/>
                    <a:pt x="25341" y="884049"/>
                    <a:pt x="21922" y="906349"/>
                  </a:cubicBezTo>
                  <a:cubicBezTo>
                    <a:pt x="19633" y="921282"/>
                    <a:pt x="108579" y="1020759"/>
                    <a:pt x="282272" y="1197521"/>
                  </a:cubicBezTo>
                  <a:cubicBezTo>
                    <a:pt x="427377" y="1345191"/>
                    <a:pt x="558852" y="1474186"/>
                    <a:pt x="574438" y="1484178"/>
                  </a:cubicBezTo>
                  <a:cubicBezTo>
                    <a:pt x="601268" y="1501378"/>
                    <a:pt x="606335" y="1498434"/>
                    <a:pt x="669688" y="1428840"/>
                  </a:cubicBezTo>
                  <a:cubicBezTo>
                    <a:pt x="786407" y="1300621"/>
                    <a:pt x="887879" y="1232546"/>
                    <a:pt x="1184453" y="1083495"/>
                  </a:cubicBezTo>
                  <a:cubicBezTo>
                    <a:pt x="1308850" y="1020977"/>
                    <a:pt x="1416131" y="977905"/>
                    <a:pt x="1616508" y="910032"/>
                  </a:cubicBezTo>
                  <a:cubicBezTo>
                    <a:pt x="1845804" y="832363"/>
                    <a:pt x="2173057" y="809890"/>
                    <a:pt x="2450435" y="852766"/>
                  </a:cubicBezTo>
                  <a:cubicBezTo>
                    <a:pt x="2862642" y="916482"/>
                    <a:pt x="3138986" y="1016391"/>
                    <a:pt x="3410206" y="1199760"/>
                  </a:cubicBezTo>
                  <a:cubicBezTo>
                    <a:pt x="3831928" y="1484882"/>
                    <a:pt x="4113366" y="1842803"/>
                    <a:pt x="4303411" y="2335699"/>
                  </a:cubicBezTo>
                  <a:cubicBezTo>
                    <a:pt x="4361720" y="2486929"/>
                    <a:pt x="4397038" y="2638069"/>
                    <a:pt x="4420063" y="2834905"/>
                  </a:cubicBezTo>
                  <a:cubicBezTo>
                    <a:pt x="4449883" y="3089831"/>
                    <a:pt x="4442900" y="3197919"/>
                    <a:pt x="4374913" y="3533705"/>
                  </a:cubicBezTo>
                  <a:cubicBezTo>
                    <a:pt x="4319853" y="3805644"/>
                    <a:pt x="4171760" y="4173260"/>
                    <a:pt x="4060370" y="4314505"/>
                  </a:cubicBezTo>
                  <a:cubicBezTo>
                    <a:pt x="3917061" y="4496223"/>
                    <a:pt x="3886153" y="4532716"/>
                    <a:pt x="3798269" y="4623972"/>
                  </a:cubicBezTo>
                  <a:cubicBezTo>
                    <a:pt x="3537148" y="4895112"/>
                    <a:pt x="3488085" y="4931086"/>
                    <a:pt x="3162300" y="5090274"/>
                  </a:cubicBezTo>
                  <a:cubicBezTo>
                    <a:pt x="2908638" y="5214221"/>
                    <a:pt x="2589645" y="5306075"/>
                    <a:pt x="2349100" y="5324435"/>
                  </a:cubicBezTo>
                  <a:cubicBezTo>
                    <a:pt x="1775791" y="5368195"/>
                    <a:pt x="1166745" y="5159662"/>
                    <a:pt x="702445" y="4760632"/>
                  </a:cubicBezTo>
                  <a:cubicBezTo>
                    <a:pt x="648735" y="4714472"/>
                    <a:pt x="600110" y="4676705"/>
                    <a:pt x="594389" y="4676705"/>
                  </a:cubicBezTo>
                  <a:cubicBezTo>
                    <a:pt x="588669" y="4676705"/>
                    <a:pt x="452591" y="4802814"/>
                    <a:pt x="291994" y="4956948"/>
                  </a:cubicBezTo>
                  <a:lnTo>
                    <a:pt x="0" y="5237191"/>
                  </a:lnTo>
                  <a:lnTo>
                    <a:pt x="95250" y="5327212"/>
                  </a:lnTo>
                  <a:cubicBezTo>
                    <a:pt x="324298" y="5543684"/>
                    <a:pt x="615892" y="5738235"/>
                    <a:pt x="935384" y="5887746"/>
                  </a:cubicBezTo>
                  <a:cubicBezTo>
                    <a:pt x="1159773" y="5992753"/>
                    <a:pt x="1469273" y="6076716"/>
                    <a:pt x="1816100" y="6126675"/>
                  </a:cubicBezTo>
                  <a:cubicBezTo>
                    <a:pt x="1980895" y="6150413"/>
                    <a:pt x="2403596" y="6146930"/>
                    <a:pt x="2584450" y="6120345"/>
                  </a:cubicBezTo>
                  <a:cubicBezTo>
                    <a:pt x="2942402" y="6067726"/>
                    <a:pt x="3355243" y="5945039"/>
                    <a:pt x="3603548" y="5817494"/>
                  </a:cubicBezTo>
                  <a:cubicBezTo>
                    <a:pt x="3819817" y="5706403"/>
                    <a:pt x="4149013" y="5448073"/>
                    <a:pt x="4387850" y="5202024"/>
                  </a:cubicBezTo>
                  <a:cubicBezTo>
                    <a:pt x="4624636" y="4958088"/>
                    <a:pt x="4733605" y="4823600"/>
                    <a:pt x="4804021" y="4688388"/>
                  </a:cubicBezTo>
                  <a:cubicBezTo>
                    <a:pt x="4838288" y="4622590"/>
                    <a:pt x="4887370" y="4538190"/>
                    <a:pt x="4913092" y="4500832"/>
                  </a:cubicBezTo>
                  <a:cubicBezTo>
                    <a:pt x="4938815" y="4463475"/>
                    <a:pt x="4980546" y="4374892"/>
                    <a:pt x="5005828" y="4303982"/>
                  </a:cubicBezTo>
                  <a:cubicBezTo>
                    <a:pt x="5031110" y="4233072"/>
                    <a:pt x="5073916" y="4120896"/>
                    <a:pt x="5100952" y="4054700"/>
                  </a:cubicBezTo>
                  <a:cubicBezTo>
                    <a:pt x="5127989" y="3988506"/>
                    <a:pt x="5155712" y="3897065"/>
                    <a:pt x="5162562" y="3851500"/>
                  </a:cubicBezTo>
                  <a:cubicBezTo>
                    <a:pt x="5169410" y="3805935"/>
                    <a:pt x="5183968" y="3725793"/>
                    <a:pt x="5194912" y="3673405"/>
                  </a:cubicBezTo>
                  <a:cubicBezTo>
                    <a:pt x="5251258" y="3403678"/>
                    <a:pt x="5266447" y="3009521"/>
                    <a:pt x="5231861" y="2714555"/>
                  </a:cubicBezTo>
                  <a:cubicBezTo>
                    <a:pt x="5157469" y="2080098"/>
                    <a:pt x="4925551" y="1556101"/>
                    <a:pt x="4501139" y="1063555"/>
                  </a:cubicBezTo>
                  <a:cubicBezTo>
                    <a:pt x="4174196" y="684125"/>
                    <a:pt x="3753792" y="391708"/>
                    <a:pt x="3280241" y="214342"/>
                  </a:cubicBezTo>
                  <a:cubicBezTo>
                    <a:pt x="2962858" y="95468"/>
                    <a:pt x="2795089" y="53290"/>
                    <a:pt x="2514600" y="21853"/>
                  </a:cubicBezTo>
                  <a:cubicBezTo>
                    <a:pt x="2319617" y="0"/>
                    <a:pt x="2021811" y="194"/>
                    <a:pt x="1835150" y="222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p:cNvSpPr/>
            <p:nvPr/>
          </p:nvSpPr>
          <p:spPr>
            <a:xfrm>
              <a:off x="-8618645" y="8024407"/>
              <a:ext cx="3660116" cy="3626608"/>
            </a:xfrm>
            <a:custGeom>
              <a:rect l="0" t="0" r="0" b="0"/>
              <a:pathLst>
                <a:path w="3660116" h="3626608">
                  <a:moveTo>
                    <a:pt x="1583665" y="20594"/>
                  </a:moveTo>
                  <a:cubicBezTo>
                    <a:pt x="1524293" y="29447"/>
                    <a:pt x="1442523" y="49065"/>
                    <a:pt x="1401955" y="64190"/>
                  </a:cubicBezTo>
                  <a:cubicBezTo>
                    <a:pt x="1361387" y="79316"/>
                    <a:pt x="1284234" y="103520"/>
                    <a:pt x="1230505" y="117977"/>
                  </a:cubicBezTo>
                  <a:cubicBezTo>
                    <a:pt x="1081794" y="157990"/>
                    <a:pt x="897025" y="258562"/>
                    <a:pt x="762765" y="372575"/>
                  </a:cubicBezTo>
                  <a:cubicBezTo>
                    <a:pt x="541405" y="560551"/>
                    <a:pt x="407157" y="719919"/>
                    <a:pt x="225311" y="1010592"/>
                  </a:cubicBezTo>
                  <a:cubicBezTo>
                    <a:pt x="85289" y="1234411"/>
                    <a:pt x="0" y="1661906"/>
                    <a:pt x="33859" y="1970215"/>
                  </a:cubicBezTo>
                  <a:cubicBezTo>
                    <a:pt x="67936" y="2280517"/>
                    <a:pt x="131159" y="2474203"/>
                    <a:pt x="290052" y="2755081"/>
                  </a:cubicBezTo>
                  <a:cubicBezTo>
                    <a:pt x="432517" y="3006916"/>
                    <a:pt x="735114" y="3293286"/>
                    <a:pt x="1007301" y="3433865"/>
                  </a:cubicBezTo>
                  <a:cubicBezTo>
                    <a:pt x="1295519" y="3582724"/>
                    <a:pt x="1486020" y="3626607"/>
                    <a:pt x="1844015" y="3626607"/>
                  </a:cubicBezTo>
                  <a:cubicBezTo>
                    <a:pt x="2221912" y="3626607"/>
                    <a:pt x="2459156" y="3572790"/>
                    <a:pt x="2687788" y="3435204"/>
                  </a:cubicBezTo>
                  <a:cubicBezTo>
                    <a:pt x="2916242" y="3297725"/>
                    <a:pt x="3103755" y="3140485"/>
                    <a:pt x="3292088" y="2928462"/>
                  </a:cubicBezTo>
                  <a:cubicBezTo>
                    <a:pt x="3437194" y="2765103"/>
                    <a:pt x="3571604" y="2491401"/>
                    <a:pt x="3607509" y="2286164"/>
                  </a:cubicBezTo>
                  <a:cubicBezTo>
                    <a:pt x="3642716" y="2084908"/>
                    <a:pt x="3653523" y="2001739"/>
                    <a:pt x="3656815" y="1906715"/>
                  </a:cubicBezTo>
                  <a:lnTo>
                    <a:pt x="3660115" y="1811465"/>
                  </a:lnTo>
                  <a:lnTo>
                    <a:pt x="2873234" y="1811465"/>
                  </a:lnTo>
                  <a:lnTo>
                    <a:pt x="2856989" y="1925765"/>
                  </a:lnTo>
                  <a:cubicBezTo>
                    <a:pt x="2826944" y="2137150"/>
                    <a:pt x="2814055" y="2189137"/>
                    <a:pt x="2768584" y="2282343"/>
                  </a:cubicBezTo>
                  <a:cubicBezTo>
                    <a:pt x="2673180" y="2477901"/>
                    <a:pt x="2536015" y="2608041"/>
                    <a:pt x="2301215" y="2725773"/>
                  </a:cubicBezTo>
                  <a:cubicBezTo>
                    <a:pt x="2158923" y="2797121"/>
                    <a:pt x="2073138" y="2820427"/>
                    <a:pt x="1892766" y="2836743"/>
                  </a:cubicBezTo>
                  <a:cubicBezTo>
                    <a:pt x="1731893" y="2851295"/>
                    <a:pt x="1625892" y="2834865"/>
                    <a:pt x="1469166" y="2771085"/>
                  </a:cubicBezTo>
                  <a:cubicBezTo>
                    <a:pt x="1206650" y="2664254"/>
                    <a:pt x="969773" y="2408162"/>
                    <a:pt x="875224" y="2128965"/>
                  </a:cubicBezTo>
                  <a:cubicBezTo>
                    <a:pt x="825204" y="1981262"/>
                    <a:pt x="827227" y="1769317"/>
                    <a:pt x="881020" y="1521422"/>
                  </a:cubicBezTo>
                  <a:cubicBezTo>
                    <a:pt x="927993" y="1304954"/>
                    <a:pt x="1063639" y="1130706"/>
                    <a:pt x="1305735" y="975839"/>
                  </a:cubicBezTo>
                  <a:cubicBezTo>
                    <a:pt x="1484398" y="861549"/>
                    <a:pt x="1505961" y="853699"/>
                    <a:pt x="1752691" y="813117"/>
                  </a:cubicBezTo>
                  <a:cubicBezTo>
                    <a:pt x="1802919" y="804856"/>
                    <a:pt x="1848214" y="791789"/>
                    <a:pt x="1853345" y="784081"/>
                  </a:cubicBezTo>
                  <a:cubicBezTo>
                    <a:pt x="1864886" y="766745"/>
                    <a:pt x="1878712" y="62272"/>
                    <a:pt x="1868056" y="34504"/>
                  </a:cubicBezTo>
                  <a:cubicBezTo>
                    <a:pt x="1857361" y="6631"/>
                    <a:pt x="1721781" y="0"/>
                    <a:pt x="1583665" y="20594"/>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842734" y="3361887"/>
            <a:ext cx="743956" cy="743956"/>
            <a:chOff x="-2157995" y="740122"/>
            <a:chExt cx="2654301" cy="2654301"/>
          </a:xfrm>
        </p:grpSpPr>
        <p:sp>
          <p:nvSpPr>
            <p:cNvPr id="22" name="任意多边形: 形状 21"/>
            <p:cNvSpPr/>
            <p:nvPr/>
          </p:nvSpPr>
          <p:spPr>
            <a:xfrm>
              <a:off x="-1427300" y="740122"/>
              <a:ext cx="1174306" cy="2159001"/>
            </a:xfrm>
            <a:custGeom>
              <a:rect l="0" t="0" r="0" b="0"/>
              <a:pathLst>
                <a:path w="1174306" h="2159001">
                  <a:moveTo>
                    <a:pt x="453673" y="811526"/>
                  </a:moveTo>
                  <a:lnTo>
                    <a:pt x="444055" y="1623052"/>
                  </a:lnTo>
                  <a:lnTo>
                    <a:pt x="325070" y="1510026"/>
                  </a:lnTo>
                  <a:cubicBezTo>
                    <a:pt x="259627" y="1447862"/>
                    <a:pt x="199467" y="1397000"/>
                    <a:pt x="191379" y="1397000"/>
                  </a:cubicBezTo>
                  <a:cubicBezTo>
                    <a:pt x="183291" y="1397000"/>
                    <a:pt x="136922" y="1437059"/>
                    <a:pt x="88337" y="1486019"/>
                  </a:cubicBezTo>
                  <a:lnTo>
                    <a:pt x="0" y="1575038"/>
                  </a:lnTo>
                  <a:lnTo>
                    <a:pt x="291774" y="1867019"/>
                  </a:lnTo>
                  <a:cubicBezTo>
                    <a:pt x="452250" y="2027609"/>
                    <a:pt x="589357" y="2159000"/>
                    <a:pt x="596457" y="2159000"/>
                  </a:cubicBezTo>
                  <a:cubicBezTo>
                    <a:pt x="617366" y="2159000"/>
                    <a:pt x="1174305" y="1595485"/>
                    <a:pt x="1174305" y="1574330"/>
                  </a:cubicBezTo>
                  <a:cubicBezTo>
                    <a:pt x="1174305" y="1549758"/>
                    <a:pt x="1021043" y="1397000"/>
                    <a:pt x="996390" y="1397000"/>
                  </a:cubicBezTo>
                  <a:cubicBezTo>
                    <a:pt x="986226" y="1397000"/>
                    <a:pt x="922086" y="1452614"/>
                    <a:pt x="853857" y="1520587"/>
                  </a:cubicBezTo>
                  <a:lnTo>
                    <a:pt x="729805" y="1644173"/>
                  </a:lnTo>
                  <a:lnTo>
                    <a:pt x="729805" y="0"/>
                  </a:lnTo>
                  <a:lnTo>
                    <a:pt x="463290"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2157995" y="3127722"/>
              <a:ext cx="2654301" cy="266701"/>
            </a:xfrm>
            <a:custGeom>
              <a:rect l="0" t="0" r="0" b="0"/>
              <a:pathLst>
                <a:path w="2654301" h="266701">
                  <a:moveTo>
                    <a:pt x="0" y="0"/>
                  </a:moveTo>
                  <a:lnTo>
                    <a:pt x="0" y="266700"/>
                  </a:lnTo>
                  <a:lnTo>
                    <a:pt x="2654300" y="266700"/>
                  </a:lnTo>
                  <a:lnTo>
                    <a:pt x="26543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2309680"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26" name="文本框 25"/>
          <p:cNvSpPr txBox="1"/>
          <p:nvPr/>
        </p:nvSpPr>
        <p:spPr>
          <a:xfrm>
            <a:off x="5189405"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27" name="文本框 26"/>
          <p:cNvSpPr txBox="1"/>
          <p:nvPr/>
        </p:nvSpPr>
        <p:spPr>
          <a:xfrm>
            <a:off x="8064165" y="4359870"/>
            <a:ext cx="1813189" cy="338554"/>
          </a:xfrm>
          <a:prstGeom prst="rect">
            <a:avLst/>
          </a:prstGeom>
          <a:noFill/>
        </p:spPr>
        <p:txBody>
          <a:bodyPr wrap="none" rtlCol="0">
            <a:spAutoFit/>
          </a:bodyPr>
          <a:lstStyle/>
          <a:p>
            <a:pPr algn="ctr"/>
            <a:r>
              <a:rPr lang="en-US" altLang="zh-CN" sz="1600">
                <a:solidFill>
                  <a:schemeClr val="tx1">
                    <a:lumMod val="75000"/>
                    <a:lumOff val="25000"/>
                  </a:schemeClr>
                </a:solidFill>
                <a:latin typeface="Microsoft JhengHei UI" panose="020b0604030504040204" pitchFamily="34" charset="-120"/>
                <a:ea typeface="Microsoft JhengHei UI" panose="020b0604030504040204" pitchFamily="34" charset="-120"/>
              </a:rPr>
              <a:t>ADD YOUR TITLE</a:t>
            </a:r>
            <a:endParaRPr lang="zh-CN" altLang="en-US" sz="1600">
              <a:solidFill>
                <a:schemeClr val="tx1">
                  <a:lumMod val="75000"/>
                  <a:lumOff val="25000"/>
                </a:schemeClr>
              </a:solidFill>
              <a:latin typeface="Microsoft JhengHei UI" panose="020b0604030504040204" pitchFamily="34" charset="-120"/>
              <a:ea typeface="Microsoft JhengHei UI" panose="020b0604030504040204" pitchFamily="34" charset="-120"/>
            </a:endParaRPr>
          </a:p>
        </p:txBody>
      </p:sp>
      <p:sp>
        <p:nvSpPr>
          <p:cNvPr id="30" name="矩形: 圆角 29"/>
          <p:cNvSpPr/>
          <p:nvPr/>
        </p:nvSpPr>
        <p:spPr>
          <a:xfrm>
            <a:off x="5114924" y="5598294"/>
            <a:ext cx="1962150" cy="338554"/>
          </a:xfrm>
          <a:prstGeom prst="roundRect">
            <a:avLst>
              <a:gd name="adj" fmla="val 50000"/>
            </a:avLst>
          </a:prstGeom>
          <a:gradFill>
            <a:gsLst>
              <a:gs pos="100000">
                <a:schemeClr val="accent1"/>
              </a:gs>
              <a:gs pos="0">
                <a:schemeClr val="accent1">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573968" y="5590266"/>
            <a:ext cx="1063112" cy="338554"/>
          </a:xfrm>
          <a:prstGeom prst="rect">
            <a:avLst/>
          </a:prstGeom>
        </p:spPr>
        <p:txBody>
          <a:bodyPr wrap="none">
            <a:spAutoFit/>
          </a:bodyPr>
          <a:lstStyle/>
          <a:p>
            <a:r>
              <a:rPr lang="en-US" altLang="zh-CN" sz="1600">
                <a:solidFill>
                  <a:schemeClr val="bg1"/>
                </a:solidFill>
              </a:rPr>
              <a:t>Summary</a:t>
            </a:r>
            <a:endParaRPr lang="zh-CN" altLang="en-US" sz="1600">
              <a:solidFill>
                <a:schemeClr val="bg1"/>
              </a:solidFill>
            </a:endParaRPr>
          </a:p>
        </p:txBody>
      </p:sp>
      <p:sp>
        <p:nvSpPr>
          <p:cNvPr id="32" name="Freeform 591"/>
          <p:cNvSpPr/>
          <p:nvPr/>
        </p:nvSpPr>
        <p:spPr bwMode="auto">
          <a:xfrm>
            <a:off x="-782898" y="5734292"/>
            <a:ext cx="2164284" cy="1148866"/>
          </a:xfrm>
          <a:custGeom>
            <a:gdLst>
              <a:gd name="T0" fmla="*/ 147 w 170"/>
              <a:gd name="T1" fmla="*/ 45 h 91"/>
              <a:gd name="T2" fmla="*/ 146 w 170"/>
              <a:gd name="T3" fmla="*/ 45 h 91"/>
              <a:gd name="T4" fmla="*/ 101 w 170"/>
              <a:gd name="T5" fmla="*/ 0 h 91"/>
              <a:gd name="T6" fmla="*/ 56 w 170"/>
              <a:gd name="T7" fmla="*/ 40 h 91"/>
              <a:gd name="T8" fmla="*/ 31 w 170"/>
              <a:gd name="T9" fmla="*/ 28 h 91"/>
              <a:gd name="T10" fmla="*/ 0 w 170"/>
              <a:gd name="T11" fmla="*/ 60 h 91"/>
              <a:gd name="T12" fmla="*/ 31 w 170"/>
              <a:gd name="T13" fmla="*/ 91 h 91"/>
              <a:gd name="T14" fmla="*/ 147 w 170"/>
              <a:gd name="T15" fmla="*/ 91 h 91"/>
              <a:gd name="T16" fmla="*/ 170 w 170"/>
              <a:gd name="T17" fmla="*/ 68 h 91"/>
              <a:gd name="T18" fmla="*/ 147 w 170"/>
              <a:gd name="T19" fmla="*/ 45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91">
                <a:moveTo>
                  <a:pt x="147" y="45"/>
                </a:moveTo>
                <a:cubicBezTo>
                  <a:pt x="146" y="45"/>
                  <a:pt x="146" y="45"/>
                  <a:pt x="146" y="45"/>
                </a:cubicBezTo>
                <a:cubicBezTo>
                  <a:pt x="146" y="20"/>
                  <a:pt x="126" y="0"/>
                  <a:pt x="101" y="0"/>
                </a:cubicBezTo>
                <a:cubicBezTo>
                  <a:pt x="78" y="0"/>
                  <a:pt x="59" y="18"/>
                  <a:pt x="56" y="40"/>
                </a:cubicBezTo>
                <a:cubicBezTo>
                  <a:pt x="50" y="33"/>
                  <a:pt x="41" y="28"/>
                  <a:pt x="31" y="28"/>
                </a:cubicBezTo>
                <a:cubicBezTo>
                  <a:pt x="14" y="28"/>
                  <a:pt x="0" y="42"/>
                  <a:pt x="0" y="60"/>
                </a:cubicBezTo>
                <a:cubicBezTo>
                  <a:pt x="0" y="77"/>
                  <a:pt x="14" y="91"/>
                  <a:pt x="31" y="91"/>
                </a:cubicBezTo>
                <a:cubicBezTo>
                  <a:pt x="147" y="91"/>
                  <a:pt x="147" y="91"/>
                  <a:pt x="147" y="91"/>
                </a:cubicBezTo>
                <a:cubicBezTo>
                  <a:pt x="160" y="91"/>
                  <a:pt x="170" y="81"/>
                  <a:pt x="170" y="68"/>
                </a:cubicBezTo>
                <a:cubicBezTo>
                  <a:pt x="170" y="56"/>
                  <a:pt x="160" y="45"/>
                  <a:pt x="147" y="45"/>
                </a:cubicBezTo>
                <a:close/>
              </a:path>
            </a:pathLst>
          </a:custGeom>
          <a:gradFill>
            <a:gsLst>
              <a:gs pos="0">
                <a:schemeClr val="accent1">
                  <a:alpha val="27000"/>
                </a:schemeClr>
              </a:gs>
              <a:gs pos="100000">
                <a:schemeClr val="accent1">
                  <a:alpha val="0"/>
                </a:schemeClr>
              </a:gs>
            </a:gsLst>
            <a:lin ang="0" scaled="1"/>
          </a:gradFill>
          <a:ln>
            <a:noFill/>
          </a:ln>
        </p:spPr>
        <p:txBody>
          <a:bodyPr vert="horz" wrap="square" lIns="91440" tIns="45720" rIns="91440" bIns="45720" numCol="1" anchor="t" anchorCtr="0" compatLnSpc="1"/>
          <a:lstStyle/>
          <a:p>
            <a:endParaRPr lang="en-US"/>
          </a:p>
        </p:txBody>
      </p:sp>
      <p:sp>
        <p:nvSpPr>
          <p:cNvPr id="3" name="文本占位符 2"/>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对话气泡: 圆角矩形 5"/>
          <p:cNvSpPr/>
          <p:nvPr/>
        </p:nvSpPr>
        <p:spPr>
          <a:xfrm>
            <a:off x="4656138" y="2190750"/>
            <a:ext cx="1076325" cy="461665"/>
          </a:xfrm>
          <a:prstGeom prst="wedgeRoundRectCallout">
            <a:avLst>
              <a:gd name="adj1" fmla="val -33443"/>
              <a:gd name="adj2" fmla="val 70752"/>
              <a:gd name="adj3" fmla="val 16667"/>
            </a:avLst>
          </a:prstGeom>
          <a:gradFill flip="none" rotWithShape="1">
            <a:gsLst>
              <a:gs pos="0">
                <a:schemeClr val="accent1">
                  <a:lumMod val="60000"/>
                  <a:lumOff val="40000"/>
                </a:schemeClr>
              </a:gs>
              <a:gs pos="100000">
                <a:schemeClr val="accent1">
                  <a:lumMod val="100000"/>
                </a:schemeClr>
              </a:gs>
            </a:gsLst>
            <a:path path="circle">
              <a:fillToRect r="100000" b="100000"/>
            </a:path>
            <a:tileRect l="-100000" t="-100000"/>
          </a:gradFill>
          <a:ln>
            <a:noFill/>
          </a:ln>
          <a:effectLst>
            <a:outerShdw blurRad="190500" sx="94000" sy="94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00000">
                    <a:schemeClr val="accent1">
                      <a:lumMod val="75000"/>
                    </a:schemeClr>
                  </a:gs>
                  <a:gs pos="0">
                    <a:schemeClr val="accent1">
                      <a:lumMod val="50000"/>
                    </a:schemeClr>
                  </a:gs>
                </a:gsLst>
                <a:lin ang="0" scaled="1"/>
              </a:gradFill>
            </a:endParaRPr>
          </a:p>
        </p:txBody>
      </p:sp>
      <p:graphicFrame>
        <p:nvGraphicFramePr>
          <p:cNvPr id="2" name="图表 1"/>
          <p:cNvGraphicFramePr/>
          <p:nvPr/>
        </p:nvGraphicFramePr>
        <p:xfrm>
          <a:off x="353219" y="2428875"/>
          <a:ext cx="11485562" cy="3741252"/>
        </p:xfrm>
        <a:graphic>
          <a:graphicData uri="http://schemas.openxmlformats.org/drawingml/2006/chart">
            <c:chart xmlns:c="http://schemas.openxmlformats.org/drawingml/2006/chart" r:id="rId2"/>
          </a:graphicData>
        </a:graphic>
      </p:graphicFrame>
      <p:sp>
        <p:nvSpPr>
          <p:cNvPr id="4" name="文本框 3"/>
          <p:cNvSpPr txBox="1"/>
          <p:nvPr/>
        </p:nvSpPr>
        <p:spPr>
          <a:xfrm>
            <a:off x="3027224" y="1232931"/>
            <a:ext cx="6137552" cy="461665"/>
          </a:xfrm>
          <a:prstGeom prst="rect">
            <a:avLst/>
          </a:prstGeom>
          <a:noFill/>
        </p:spPr>
        <p:txBody>
          <a:bodyPr wrap="square" rtlCol="0">
            <a:spAutoFit/>
          </a:bodyPr>
          <a:lstStyle/>
          <a:p>
            <a:pPr algn="ctr"/>
            <a:r>
              <a:rPr lang="en-US" altLang="zh-CN" sz="1200">
                <a:solidFill>
                  <a:schemeClr val="tx1">
                    <a:lumMod val="75000"/>
                    <a:lumOff val="25000"/>
                    <a:alpha val="80000"/>
                  </a:schemeClr>
                </a:solidFill>
              </a:rPr>
              <a:t>Title numbers, etc. can be changed by clicking and re-entering, and the font, font size, color, line spacing, etc. can be modified in the top "Start" panel</a:t>
            </a:r>
            <a:endParaRPr lang="en-US" altLang="zh-CN" sz="1200">
              <a:solidFill>
                <a:schemeClr val="tx1">
                  <a:lumMod val="75000"/>
                  <a:lumOff val="25000"/>
                  <a:alpha val="80000"/>
                </a:schemeClr>
              </a:solidFill>
            </a:endParaRPr>
          </a:p>
        </p:txBody>
      </p:sp>
      <p:sp>
        <p:nvSpPr>
          <p:cNvPr id="8" name="文本框 7"/>
          <p:cNvSpPr txBox="1"/>
          <p:nvPr/>
        </p:nvSpPr>
        <p:spPr>
          <a:xfrm>
            <a:off x="4676145" y="2190749"/>
            <a:ext cx="1036309" cy="461665"/>
          </a:xfrm>
          <a:prstGeom prst="rect">
            <a:avLst/>
          </a:prstGeom>
          <a:noFill/>
        </p:spPr>
        <p:txBody>
          <a:bodyPr wrap="none" rtlCol="0">
            <a:spAutoFit/>
          </a:bodyPr>
          <a:lstStyle/>
          <a:p>
            <a:pPr algn="ctr"/>
            <a:r>
              <a:rPr lang="en-US" altLang="zh-CN" sz="1200" b="1">
                <a:solidFill>
                  <a:schemeClr val="bg1"/>
                </a:solidFill>
                <a:ea typeface="Microsoft JhengHei UI" panose="020b0604030504040204" pitchFamily="34" charset="-120"/>
              </a:rPr>
              <a:t>ADD YOUR </a:t>
            </a:r>
            <a:endParaRPr lang="en-US" altLang="zh-CN" sz="1200" b="1">
              <a:solidFill>
                <a:schemeClr val="bg1"/>
              </a:solidFill>
              <a:ea typeface="Microsoft JhengHei UI" panose="020b0604030504040204" pitchFamily="34" charset="-120"/>
            </a:endParaRPr>
          </a:p>
          <a:p>
            <a:pPr algn="ctr"/>
            <a:r>
              <a:rPr lang="en-US" altLang="zh-CN" sz="1200" b="1">
                <a:solidFill>
                  <a:schemeClr val="bg1"/>
                </a:solidFill>
                <a:ea typeface="Microsoft JhengHei UI" panose="020b0604030504040204" pitchFamily="34" charset="-120"/>
              </a:rPr>
              <a:t>TITLE</a:t>
            </a:r>
            <a:endParaRPr lang="zh-CN" altLang="en-US" sz="1200" b="1">
              <a:solidFill>
                <a:schemeClr val="bg1"/>
              </a:solidFill>
              <a:ea typeface="Microsoft JhengHei UI" panose="020b0604030504040204" pitchFamily="34" charset="-120"/>
            </a:endParaRPr>
          </a:p>
        </p:txBody>
      </p:sp>
      <p:sp>
        <p:nvSpPr>
          <p:cNvPr id="5" name="文本占位符 4"/>
          <p:cNvSpPr>
            <a:spLocks noGrp="1"/>
          </p:cNvSpPr>
          <p:nvPr>
            <p:ph type="body" sz="quarter" idx="10"/>
          </p:nvPr>
        </p:nvSpPr>
        <p:spPr>
          <a:xfrm>
            <a:off x="4783461" y="480907"/>
            <a:ext cx="2625078" cy="424732"/>
          </a:xfrm>
        </p:spPr>
        <p:txBody>
          <a:bodyPr/>
          <a:lstStyle/>
          <a:p>
            <a:r>
              <a:rPr lang="en-US" altLang="zh-CN"/>
              <a:t>ADD YOUR TITLE</a:t>
            </a:r>
            <a:endParaRPr lang="zh-CN" altLang="en-US"/>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6" name="文本框 25"/>
          <p:cNvSpPr txBox="1"/>
          <p:nvPr/>
        </p:nvSpPr>
        <p:spPr>
          <a:xfrm>
            <a:off x="1581469"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27" name="文本框 26"/>
          <p:cNvSpPr txBox="1"/>
          <p:nvPr/>
        </p:nvSpPr>
        <p:spPr>
          <a:xfrm>
            <a:off x="1581468"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28" name="文本框 27"/>
          <p:cNvSpPr txBox="1"/>
          <p:nvPr/>
        </p:nvSpPr>
        <p:spPr>
          <a:xfrm>
            <a:off x="1050925"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46" name="文本框 45"/>
          <p:cNvSpPr txBox="1"/>
          <p:nvPr/>
        </p:nvSpPr>
        <p:spPr>
          <a:xfrm>
            <a:off x="2740025" y="1394929"/>
            <a:ext cx="6734050" cy="646331"/>
          </a:xfrm>
          <a:prstGeom prst="rect">
            <a:avLst/>
          </a:prstGeom>
          <a:noFill/>
        </p:spPr>
        <p:txBody>
          <a:bodyPr wrap="square" rtlCol="0">
            <a:spAutoFit/>
          </a:bodyPr>
          <a:lstStyle>
            <a:defPPr>
              <a:defRPr lang="zh-CN"/>
            </a:defPPr>
            <a:lvl1pPr algn="ctr">
              <a:defRPr sz="1200">
                <a:solidFill>
                  <a:schemeClr val="tx1">
                    <a:lumMod val="75000"/>
                    <a:lumOff val="25000"/>
                    <a:alpha val="80000"/>
                  </a:schemeClr>
                </a:solidFill>
              </a:defRPr>
            </a:lvl1pPr>
          </a:lstStyle>
          <a:p>
            <a:r>
              <a:rPr lang="en-US" altLang="zh-CN"/>
              <a:t>Title numbers, etc. can be changed by clicking and re-entering, and the font, font size, color, line spacing, etc. Title numbers, etc. can be changed by clicking and re-entering, and the font, font size, color, line spacing, etc. </a:t>
            </a:r>
            <a:endParaRPr lang="en-US" altLang="zh-CN"/>
          </a:p>
        </p:txBody>
      </p:sp>
      <p:sp>
        <p:nvSpPr>
          <p:cNvPr id="53" name="文本框 52"/>
          <p:cNvSpPr txBox="1"/>
          <p:nvPr/>
        </p:nvSpPr>
        <p:spPr>
          <a:xfrm>
            <a:off x="4343904"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54" name="文本框 53"/>
          <p:cNvSpPr txBox="1"/>
          <p:nvPr/>
        </p:nvSpPr>
        <p:spPr>
          <a:xfrm>
            <a:off x="4343903"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55" name="文本框 54"/>
          <p:cNvSpPr txBox="1"/>
          <p:nvPr/>
        </p:nvSpPr>
        <p:spPr>
          <a:xfrm>
            <a:off x="3813360"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56" name="文本框 55"/>
          <p:cNvSpPr txBox="1"/>
          <p:nvPr/>
        </p:nvSpPr>
        <p:spPr>
          <a:xfrm>
            <a:off x="7064584"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57" name="文本框 56"/>
          <p:cNvSpPr txBox="1"/>
          <p:nvPr/>
        </p:nvSpPr>
        <p:spPr>
          <a:xfrm>
            <a:off x="7064583"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58" name="文本框 57"/>
          <p:cNvSpPr txBox="1"/>
          <p:nvPr/>
        </p:nvSpPr>
        <p:spPr>
          <a:xfrm>
            <a:off x="6534040"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sp>
        <p:nvSpPr>
          <p:cNvPr id="59" name="文本框 58"/>
          <p:cNvSpPr txBox="1"/>
          <p:nvPr/>
        </p:nvSpPr>
        <p:spPr>
          <a:xfrm>
            <a:off x="9804790" y="4424937"/>
            <a:ext cx="787395" cy="338554"/>
          </a:xfrm>
          <a:prstGeom prst="rect">
            <a:avLst/>
          </a:prstGeom>
          <a:noFill/>
        </p:spPr>
        <p:txBody>
          <a:bodyPr wrap="none" rtlCol="0">
            <a:spAutoFit/>
          </a:bodyPr>
          <a:lstStyle/>
          <a:p>
            <a:pPr algn="l"/>
            <a:r>
              <a:rPr lang="en-US" altLang="zh-CN" sz="1600" b="1">
                <a:solidFill>
                  <a:schemeClr val="accent2">
                    <a:lumMod val="60000"/>
                    <a:lumOff val="40000"/>
                  </a:schemeClr>
                </a:solidFill>
              </a:rPr>
              <a:t>NAME</a:t>
            </a:r>
            <a:endParaRPr lang="zh-CN" altLang="en-US" sz="1600" b="1">
              <a:solidFill>
                <a:schemeClr val="accent2">
                  <a:lumMod val="60000"/>
                  <a:lumOff val="40000"/>
                </a:schemeClr>
              </a:solidFill>
            </a:endParaRPr>
          </a:p>
        </p:txBody>
      </p:sp>
      <p:sp>
        <p:nvSpPr>
          <p:cNvPr id="60" name="文本框 59"/>
          <p:cNvSpPr txBox="1"/>
          <p:nvPr/>
        </p:nvSpPr>
        <p:spPr>
          <a:xfrm>
            <a:off x="9804789" y="4727145"/>
            <a:ext cx="732893" cy="246221"/>
          </a:xfrm>
          <a:prstGeom prst="rect">
            <a:avLst/>
          </a:prstGeom>
          <a:noFill/>
        </p:spPr>
        <p:txBody>
          <a:bodyPr wrap="none" rtlCol="0">
            <a:spAutoFit/>
          </a:bodyPr>
          <a:lstStyle/>
          <a:p>
            <a:pPr algn="l"/>
            <a:r>
              <a:rPr lang="zh-CN" altLang="en-US" sz="1000">
                <a:solidFill>
                  <a:schemeClr val="tx1">
                    <a:lumMod val="75000"/>
                    <a:lumOff val="25000"/>
                  </a:schemeClr>
                </a:solidFill>
              </a:rPr>
              <a:t>头衔</a:t>
            </a:r>
            <a:r>
              <a:rPr lang="en-US" altLang="zh-CN" sz="1000">
                <a:solidFill>
                  <a:schemeClr val="tx1">
                    <a:lumMod val="75000"/>
                    <a:lumOff val="25000"/>
                  </a:schemeClr>
                </a:solidFill>
              </a:rPr>
              <a:t>/</a:t>
            </a:r>
            <a:r>
              <a:rPr lang="zh-CN" altLang="en-US" sz="1000">
                <a:solidFill>
                  <a:schemeClr val="tx1">
                    <a:lumMod val="75000"/>
                    <a:lumOff val="25000"/>
                  </a:schemeClr>
                </a:solidFill>
              </a:rPr>
              <a:t>荣誉</a:t>
            </a:r>
            <a:endParaRPr lang="zh-CN" altLang="en-US" sz="1000">
              <a:solidFill>
                <a:schemeClr val="tx1">
                  <a:lumMod val="75000"/>
                  <a:lumOff val="25000"/>
                </a:schemeClr>
              </a:solidFill>
            </a:endParaRPr>
          </a:p>
        </p:txBody>
      </p:sp>
      <p:sp>
        <p:nvSpPr>
          <p:cNvPr id="61" name="文本框 60"/>
          <p:cNvSpPr txBox="1"/>
          <p:nvPr/>
        </p:nvSpPr>
        <p:spPr>
          <a:xfrm>
            <a:off x="9274246" y="5116798"/>
            <a:ext cx="1844604" cy="516423"/>
          </a:xfrm>
          <a:prstGeom prst="rect">
            <a:avLst/>
          </a:prstGeom>
          <a:noFill/>
        </p:spPr>
        <p:txBody>
          <a:bodyPr wrap="square" rtlCol="0">
            <a:spAutoFit/>
          </a:bodyPr>
          <a:lstStyle/>
          <a:p>
            <a:pPr algn="ctr">
              <a:lnSpc>
                <a:spcPct val="120000"/>
              </a:lnSpc>
            </a:pPr>
            <a:r>
              <a:rPr lang="zh-CN" altLang="en-US" sz="1200">
                <a:solidFill>
                  <a:schemeClr val="tx1">
                    <a:lumMod val="75000"/>
                    <a:lumOff val="25000"/>
                    <a:alpha val="70000"/>
                  </a:schemeClr>
                </a:solidFill>
              </a:rPr>
              <a:t>用几句话简单介绍一下人物</a:t>
            </a:r>
            <a:endParaRPr lang="en-US" altLang="zh-CN" sz="1200">
              <a:solidFill>
                <a:schemeClr val="tx1">
                  <a:lumMod val="75000"/>
                  <a:lumOff val="25000"/>
                  <a:alpha val="70000"/>
                </a:schemeClr>
              </a:solidFill>
            </a:endParaRPr>
          </a:p>
        </p:txBody>
      </p:sp>
      <p:pic>
        <p:nvPicPr>
          <p:cNvPr id="16" name="图片占位符 15" descr="穿着蓝色衣服的人在微笑&#10;&#10;描述已自动生成"/>
          <p:cNvPicPr>
            <a:picLocks noGrp="1" noChangeAspect="1"/>
          </p:cNvPicPr>
          <p:nvPr>
            <p:ph type="pic" sz="quarter" idx="12"/>
          </p:nvPr>
        </p:nvPicPr>
        <p:blipFill>
          <a:blip r:embed="rId2">
            <a:grayscl/>
            <a:extLst>
              <a:ext uri="{28A0092B-C50C-407E-A947-70E740481C1C}">
                <a14:useLocalDpi xmlns:a14="http://schemas.microsoft.com/office/drawing/2010/main" val="0"/>
              </a:ext>
            </a:extLst>
          </a:blip>
          <a:srcRect l="73" r="73"/>
          <a:stretch>
            <a:fillRect/>
          </a:stretch>
        </p:blipFill>
        <p:spPr/>
      </p:pic>
      <p:pic>
        <p:nvPicPr>
          <p:cNvPr id="18" name="图片占位符 17" descr="穿着西装笔挺的男子&#10;&#10;描述已自动生成"/>
          <p:cNvPicPr>
            <a:picLocks noGrp="1" noChangeAspect="1"/>
          </p:cNvPicPr>
          <p:nvPr>
            <p:ph type="pic" sz="quarter" idx="13"/>
          </p:nvPr>
        </p:nvPicPr>
        <p:blipFill>
          <a:blip r:embed="rId3">
            <a:grayscl/>
            <a:extLst>
              <a:ext uri="{28A0092B-C50C-407E-A947-70E740481C1C}">
                <a14:useLocalDpi xmlns:a14="http://schemas.microsoft.com/office/drawing/2010/main" val="0"/>
              </a:ext>
            </a:extLst>
          </a:blip>
          <a:srcRect l="73" r="73"/>
          <a:stretch>
            <a:fillRect/>
          </a:stretch>
        </p:blipFill>
        <p:spPr/>
      </p:pic>
      <p:pic>
        <p:nvPicPr>
          <p:cNvPr id="12" name="图片占位符 11" descr="人穿着西装&#10;&#10;描述已自动生成"/>
          <p:cNvPicPr>
            <a:picLocks noGrp="1" noChangeAspect="1"/>
          </p:cNvPicPr>
          <p:nvPr>
            <p:ph type="pic" sz="quarter" idx="10"/>
          </p:nvPr>
        </p:nvPicPr>
        <p:blipFill>
          <a:blip r:embed="rId4">
            <a:grayscl/>
            <a:extLst>
              <a:ext uri="{28A0092B-C50C-407E-A947-70E740481C1C}">
                <a14:useLocalDpi xmlns:a14="http://schemas.microsoft.com/office/drawing/2010/main" val="0"/>
              </a:ext>
            </a:extLst>
          </a:blip>
          <a:stretch>
            <a:fillRect/>
          </a:stretch>
        </p:blipFill>
        <p:spPr/>
      </p:pic>
      <p:pic>
        <p:nvPicPr>
          <p:cNvPr id="14" name="图片占位符 13" descr="穿西装的男人在微笑&#10;&#10;描述已自动生成"/>
          <p:cNvPicPr>
            <a:picLocks noGrp="1" noChangeAspect="1"/>
          </p:cNvPicPr>
          <p:nvPr>
            <p:ph type="pic" sz="quarter" idx="11"/>
          </p:nvPr>
        </p:nvPicPr>
        <p:blipFill>
          <a:blip r:embed="rId5">
            <a:grayscl/>
            <a:extLst>
              <a:ext uri="{28A0092B-C50C-407E-A947-70E740481C1C}">
                <a14:useLocalDpi xmlns:a14="http://schemas.microsoft.com/office/drawing/2010/main" val="0"/>
              </a:ext>
            </a:extLst>
          </a:blip>
          <a:srcRect l="73" r="73"/>
          <a:stretch>
            <a:fillRect/>
          </a:stretch>
        </p:blipFill>
        <p:spPr/>
      </p:pic>
      <p:sp>
        <p:nvSpPr>
          <p:cNvPr id="2" name="文本占位符 1"/>
          <p:cNvSpPr>
            <a:spLocks noGrp="1"/>
          </p:cNvSpPr>
          <p:nvPr>
            <p:ph type="body" sz="quarter" idx="14"/>
          </p:nvPr>
        </p:nvSpPr>
        <p:spPr>
          <a:prstGeom prst="rect">
            <a:avLst/>
          </a:prstGeom>
        </p:spPr>
        <p:txBody>
          <a:bodyPr/>
          <a:lstStyle/>
          <a:p>
            <a:r>
              <a:rPr lang="en-US" altLang="zh-CN"/>
              <a:t>ADD YOUR TITLE</a:t>
            </a:r>
            <a:endParaRPr lang="zh-CN" altLang="en-US"/>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Lst>
</file>

<file path=ppt/theme/theme1.xml><?xml version="1.0" encoding="utf-8"?>
<a:theme xmlns:r="http://schemas.openxmlformats.org/officeDocument/2006/relationships" xmlns:a="http://schemas.openxmlformats.org/drawingml/2006/main" name="Office 主题​​">
  <a:themeElements>
    <a:clrScheme name="自定义 50">
      <a:dk1>
        <a:sysClr val="windowText" lastClr="000000"/>
      </a:dk1>
      <a:lt1>
        <a:srgbClr val="FFFFFF"/>
      </a:lt1>
      <a:dk2>
        <a:srgbClr val="000000"/>
      </a:dk2>
      <a:lt2>
        <a:srgbClr val="FFFFFF"/>
      </a:lt2>
      <a:accent1>
        <a:srgbClr val="0052CC"/>
      </a:accent1>
      <a:accent2>
        <a:srgbClr val="FF000A"/>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Arial"/>
        <a:ea typeface="Microsoft YaHei"/>
        <a:cs typeface="Arial"/>
      </a:majorFont>
      <a:minorFont>
        <a:latin typeface="Arial"/>
        <a:ea typeface="Microsoft YaHei"/>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自定义设计方案">
  <a:themeElements>
    <a:clrScheme name="自定义 24">
      <a:dk1>
        <a:sysClr val="windowText" lastClr="000000"/>
      </a:dk1>
      <a:lt1>
        <a:sysClr val="window" lastClr="FFFFFF"/>
      </a:lt1>
      <a:dk2>
        <a:srgbClr val="000000"/>
      </a:dk2>
      <a:lt2>
        <a:srgbClr val="FFFFFF"/>
      </a:lt2>
      <a:accent1>
        <a:srgbClr val="4EC0C1"/>
      </a:accent1>
      <a:accent2>
        <a:srgbClr val="FF9137"/>
      </a:accent2>
      <a:accent3>
        <a:srgbClr val="FF9999"/>
      </a:accent3>
      <a:accent4>
        <a:srgbClr val="FF8427"/>
      </a:accent4>
      <a:accent5>
        <a:srgbClr val="CC9900"/>
      </a:accent5>
      <a:accent6>
        <a:srgbClr val="B22600"/>
      </a:accent6>
      <a:hlink>
        <a:srgbClr val="CC9900"/>
      </a:hlink>
      <a:folHlink>
        <a:srgbClr val="666699"/>
      </a:folHlink>
    </a:clrScheme>
    <a:fontScheme name="自定义 2">
      <a:majorFont>
        <a:latin typeface="Arial"/>
        <a:ea typeface="Microsoft YaHei"/>
        <a:cs typeface="Arial"/>
      </a:majorFont>
      <a:minorFont>
        <a:latin typeface="Arial"/>
        <a:ea typeface="Microsoft YaHei"/>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&#65279;<?xml version="1.0" encoding="utf-8" standalone="yes"?><Relationships xmlns="http://schemas.openxmlformats.org/package/2006/relationships"><Relationship Id="rId1" Type="http://schemas.openxmlformats.org/officeDocument/2006/relationships/customXmlProps" Target="itemProps1.xml" /></Relationships>
</file>

<file path=customXml/_rels/item2.xml.rels>&#65279;<?xml version="1.0" encoding="utf-8" standalone="yes"?><Relationships xmlns="http://schemas.openxmlformats.org/package/2006/relationships"><Relationship Id="rId1" Type="http://schemas.openxmlformats.org/officeDocument/2006/relationships/customXmlProps" Target="itemProps2.xml" /></Relationships>
</file>

<file path=customXml/_rels/item3.xml.rels>&#65279;<?xml version="1.0" encoding="utf-8" standalone="yes"?><Relationships xmlns="http://schemas.openxmlformats.org/package/2006/relationships"><Relationship Id="rId1" Type="http://schemas.openxmlformats.org/officeDocument/2006/relationships/customXmlProps" Target="itemProps3.xml" /></Relationships>
</file>

<file path=customXml/item1.xml>��< ? x m l   v e r s i o n = " 1 . 0 " ? > < c t : c o n t e n t T y p e S c h e m a   c t : _ = " "   m a : _ = " "   m a : c o n t e n t T y p e N a m e = " �ech"   m a : c o n t e n t T y p e I D = " 0 x 0 1 0 1 0 0 4 D 5 2 0 B 0 6 2 1 0 2 2 B 4 C A 3 7 1 9 3 C E B 4 B D 4 0 0 6 "   m a : c o n t e n t T y p e V e r s i o n = " 1 3 "   m a : c o n t e n t T y p e D e s c r i p t i o n = " �e�^�ech0"   m a : c o n t e n t T y p e S c o p e = " "   m a : v e r s i o n I D = " 7 0 b d d c 0 9 2 7 d 8 e 2 5 2 f 6 1 7 f b 4 2 0 1 f a 0 8 9 0 "   x m l n s : c t = " h t t p : / / s c h e m a s . m i c r o s o f t . c o m / o f f i c e / 2 0 0 6 / m e t a d a t a / c o n t e n t T y p e "   x m l n s : m a = " h t t p : / / s c h e m a s . m i c r o s o f t . c o m / o f f i c e / 2 0 0 6 / m e t a d a t a / p r o p e r t i e s / m e t a A t t r i b u t e s " >  
 < x s d : s c h e m a   t a r g e t N a m e s p a c e = " h t t p : / / s c h e m a s . m i c r o s o f t . c o m / o f f i c e / 2 0 0 6 / m e t a d a t a / p r o p e r t i e s "   m a : r o o t = " t r u e "   m a : f i e l d s I D = " c a c c d 2 0 f 8 5 b b e e b e 2 9 7 8 6 e 0 e 2 2 1 5 1 1 2 a "   n s 2 : _ = " "   n s 3 : _ = " "   x m l n s : x s d = " h t t p : / / w w w . w 3 . o r g / 2 0 0 1 / X M L S c h e m a "   x m l n s : x s = " h t t p : / / w w w . w 3 . o r g / 2 0 0 1 / X M L S c h e m a "   x m l n s : p = " h t t p : / / s c h e m a s . m i c r o s o f t . c o m / o f f i c e / 2 0 0 6 / m e t a d a t a / p r o p e r t i e s "   x m l n s : n s 2 = " 4 5 e 9 1 f 0 0 - 0 2 5 0 - 4 a 6 0 - 9 7 0 e - f 6 e e 5 3 4 b 4 8 5 a "   x m l n s : n s 3 = " 0 3 9 0 2 0 2 2 - 5 f 0 7 - 4 1 5 b - 9 9 d a - 0 2 f 7 a 8 4 3 c 2 d 0 " >  
 < x s d : i m p o r t   n a m e s p a c e = " 4 5 e 9 1 f 0 0 - 0 2 5 0 - 4 a 6 0 - 9 7 0 e - f 6 e e 5 3 4 b 4 8 5 a " / >  
 < x s d : i m p o r t   n a m e s p a c e = " 0 3 9 0 2 0 2 2 - 5 f 0 7 - 4 1 5 b - 9 9 d a - 0 2 f 7 a 8 4 3 c 2 d 0 " / >  
 < x s d : e l e m e n t   n a m e = " p r o p e r t i e s " >  
 < x s d : c o m p l e x T y p e >  
 < x s d : s e q u e n c e >  
 < x s d : e l e m e n t   n a m e = " d o c u m e n t M a n a g e m e n t " >  
 < x s d : c o m p l e x T y p e >  
 < x s d : a l l >  
 < x s d : e l e m e n t   r e f = " n s 2 : S h a r e d W i t h U s e r s "   m i n O c c u r s = " 0 " / >  
 < x s d : e l e m e n t   r e f = " n s 2 : S h a r e d W i t h D e t a i l s "   m i n O c c u r s = " 0 " / >  
 < x s d : e l e m e n t   r e f = " n s 2 : L a s t S h a r e d B y U s e r "   m i n O c c u r s = " 0 " / >  
 < x s d : e l e m e n t   r e f = " n s 2 : L a s t S h a r e d B y T i m e "   m i n O c c u r s = " 0 " / >  
 < x s d : e l e m e n t   r e f = " n s 3 : M e d i a S e r v i c e M e t a d a t a "   m i n O c c u r s = " 0 " / >  
 < x s d : e l e m e n t   r e f = " n s 3 : M e d i a S e r v i c e F a s t M e t a d a t a "   m i n O c c u r s = " 0 " / >  
 < x s d : e l e m e n t   r e f = " n s 3 : M e d i a S e r v i c e D a t e T a k e n "   m i n O c c u r s = " 0 " / >  
 < x s d : e l e m e n t   r e f = " n s 3 : M e d i a S e r v i c e A u t o T a g s "   m i n O c c u r s = " 0 " / >  
 < x s d : e l e m e n t   r e f = " n s 3 : M e d i a S e r v i c e O C R "   m i n O c c u r s = " 0 " / >  
 < x s d : e l e m e n t   r e f = " n s 3 : M e d i a S e r v i c e E v e n t H a s h C o d e "   m i n O c c u r s = " 0 " / >  
 < x s d : e l e m e n t   r e f = " n s 3 : M e d i a S e r v i c e G e n e r a t i o n T i m e "   m i n O c c u r s = " 0 " / >  
 < x s d : e l e m e n t   r e f = " n s 3 : M e d i a S e r v i c e A u t o K e y P o i n t s "   m i n O c c u r s = " 0 " / >  
 < x s d : e l e m e n t   r e f = " n s 3 : M e d i a S e r v i c e K e y P o i n t s "   m i n O c c u r s = " 0 " / >  
 < / x s d : a l l >  
 < / x s d : c o m p l e x T y p e >  
 < / x s d : e l e m e n t >  
 < / x s d : s e q u e n c e >  
 < / x s d : c o m p l e x T y p e >  
 < / x s d : e l e m e n t >  
 < / x s d : s c h e m a >  
 < x s d : s c h e m a   t a r g e t N a m e s p a c e = " 4 5 e 9 1 f 0 0 - 0 2 5 0 - 4 a 6 0 - 9 7 0 e - f 6 e e 5 3 4 b 4 8 5 a " 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S h a r e d W i t h U s e r s "   m a : i n d e x = " 8 "   n i l l a b l e = " t r u e "   m a : d i s p l a y N a m e = " qQ�N�[a�: "   m a : d e s c r i p t i o n = " "   m a : i n t e r n a l N a m e = " S h a r e d W i t h U s e r s "   m a : r e a d O n l y = " t r u e " >  
 < x s d : c o m p l e x T y p e >  
 < x s d : c o m p l e x C o n t e n t >  
 < x s d : e x t e n s i o n   b a s e = " d m s : U s e r M u l t i " >  
 < x s d : s e q u e n c e >  
 < x s d : e l e m e n t   n a m e = " U s e r I n f o "   m i n O c c u r s = " 0 "   m a x O c c u r s = " u n b o u n d e d " >  
 < x s d : c o m p l e x T y p e >  
 < x s d : s e q u e n c e >  
 < x s d : e l e m e n t   n a m e = " D i s p l a y N a m e "   t y p e = " x s d : s t r i n g "   m i n O c c u r s = " 0 " / >  
 < x s d : e l e m e n t   n a m e = " A c c o u n t I d "   t y p e = " d m s : U s e r I d "   m i n O c c u r s = " 0 "   n i l l a b l e = " t r u e " / >  
 < x s d : e l e m e n t   n a m e = " A c c o u n t T y p e "   t y p e = " x s d : s t r i n g "   m i n O c c u r s = " 0 " / >  
 < / x s d : s e q u e n c e >  
 < / x s d : c o m p l e x T y p e >  
 < / x s d : e l e m e n t >  
 < / x s d : s e q u e n c e >  
 < / x s d : e x t e n s i o n >  
 < / x s d : c o m p l e x C o n t e n t >  
 < / x s d : c o m p l e x T y p e >  
 < / x s d : e l e m e n t >  
 < x s d : e l e m e n t   n a m e = " S h a r e d W i t h D e t a i l s "   m a : i n d e x = " 9 "   n i l l a b l e = " t r u e "   m a : d i s p l a y N a m e = " qQ�N�[a���~�Oo`"   m a : d e s c r i p t i o n = " "   m a : i n t e r n a l N a m e = " S h a r e d W i t h D e t a i l s "   m a : r e a d O n l y = " t r u e " >  
 < x s d : s i m p l e T y p e >  
 < x s d : r e s t r i c t i o n   b a s e = " d m s : N o t e " >  
 < x s d : m a x L e n g t h   v a l u e = " 2 5 5 " / >  
 < / x s d : r e s t r i c t i o n >  
 < / x s d : s i m p l e T y p e >  
 < / x s d : e l e m e n t >  
 < x s d : e l e m e n t   n a m e = " L a s t S h a r e d B y U s e r "   m a : i n d e x = " 1 0 "   n i l l a b l e = " t r u e "   m a : d i s p l a y N a m e = " 
N!kqQ�N(u7b"   m a : d e s c r i p t i o n = " "   m a : i n t e r n a l N a m e = " L a s t S h a r e d B y U s e r "   m a : r e a d O n l y = " t r u e " >  
 < x s d : s i m p l e T y p e >  
 < x s d : r e s t r i c t i o n   b a s e = " d m s : N o t e " >  
 < x s d : m a x L e n g t h   v a l u e = " 2 5 5 " / >  
 < / x s d : r e s t r i c t i o n >  
 < / x s d : s i m p l e T y p e >  
 < / x s d : e l e m e n t >  
 < x s d : e l e m e n t   n a m e = " L a s t S h a r e d B y T i m e "   m a : i n d e x = " 1 1 "   n i l l a b l e = " t r u e "   m a : d i s p l a y N a m e = " 
N!kqQ�N�e��"   m a : d e s c r i p t i o n = " "   m a : i n t e r n a l N a m e = " L a s t S h a r e d B y T i m e "   m a : r e a d O n l y = " t r u e " >  
 < x s d : s i m p l e T y p e >  
 < x s d : r e s t r i c t i o n   b a s e = " d m s : D a t e T i m e " / >  
 < / x s d : s i m p l e T y p e >  
 < / x s d : e l e m e n t >  
 < / x s d : s c h e m a >  
 < x s d : s c h e m a   t a r g e t N a m e s p a c e = " 0 3 9 0 2 0 2 2 - 5 f 0 7 - 4 1 5 b - 9 9 d a - 0 2 f 7 a 8 4 3 c 2 d 0 "   e l e m e n t F o r m D e f a u l t = " q u a l i f i e d "   x m l n s : x s d = " h t t p : / / w w w . w 3 . o r g / 2 0 0 1 / X M L S c h e m a "   x m l n s : x s = " h t t p : / / w w w . w 3 . o r g / 2 0 0 1 / X M L S c h e m a "   x m l n s : d m s = " h t t p : / / s c h e m a s . m i c r o s o f t . c o m / o f f i c e / 2 0 0 6 / d o c u m e n t M a n a g e m e n t / t y p e s "   x m l n s : p c = " h t t p : / / s c h e m a s . m i c r o s o f t . c o m / o f f i c e / i n f o p a t h / 2 0 0 7 / P a r t n e r C o n t r o l s " >  
 < x s d : i m p o r t   n a m e s p a c e = " h t t p : / / s c h e m a s . m i c r o s o f t . c o m / o f f i c e / 2 0 0 6 / d o c u m e n t M a n a g e m e n t / t y p e s " / >  
 < x s d : i m p o r t   n a m e s p a c e = " h t t p : / / s c h e m a s . m i c r o s o f t . c o m / o f f i c e / i n f o p a t h / 2 0 0 7 / P a r t n e r C o n t r o l s " / >  
 < x s d : e l e m e n t   n a m e = " M e d i a S e r v i c e M e t a d a t a "   m a : i n d e x = " 1 2 "   n i l l a b l e = " t r u e "   m a : d i s p l a y N a m e = " M e d i a S e r v i c e M e t a d a t a "   m a : d e s c r i p t i o n = " "   m a : h i d d e n = " t r u e "   m a : i n t e r n a l N a m e = " M e d i a S e r v i c e M e t a d a t a "   m a : r e a d O n l y = " t r u e " >  
 < x s d : s i m p l e T y p e >  
 < x s d : r e s t r i c t i o n   b a s e = " d m s : N o t e " / >  
 < / x s d : s i m p l e T y p e >  
 < / x s d : e l e m e n t >  
 < x s d : e l e m e n t   n a m e = " M e d i a S e r v i c e F a s t M e t a d a t a "   m a : i n d e x = " 1 3 "   n i l l a b l e = " t r u e "   m a : d i s p l a y N a m e = " M e d i a S e r v i c e F a s t M e t a d a t a "   m a : d e s c r i p t i o n = " "   m a : h i d d e n = " t r u e "   m a : i n t e r n a l N a m e = " M e d i a S e r v i c e F a s t M e t a d a t a "   m a : r e a d O n l y = " t r u e " >  
 < x s d : s i m p l e T y p e >  
 < x s d : r e s t r i c t i o n   b a s e = " d m s : N o t e " / >  
 < / x s d : s i m p l e T y p e >  
 < / x s d : e l e m e n t >  
 < x s d : e l e m e n t   n a m e = " M e d i a S e r v i c e D a t e T a k e n "   m a : i n d e x = " 1 4 "   n i l l a b l e = " t r u e "   m a : d i s p l a y N a m e = " M e d i a S e r v i c e D a t e T a k e n "   m a : d e s c r i p t i o n = " "   m a : h i d d e n = " t r u e "   m a : i n t e r n a l N a m e = " M e d i a S e r v i c e D a t e T a k e n "   m a : r e a d O n l y = " t r u e " >  
 < x s d : s i m p l e T y p e >  
 < x s d : r e s t r i c t i o n   b a s e = " d m s : T e x t " / >  
 < / x s d : s i m p l e T y p e >  
 < / x s d : e l e m e n t >  
 < x s d : e l e m e n t   n a m e = " M e d i a S e r v i c e A u t o T a g s "   m a : i n d e x = " 1 5 "   n i l l a b l e = " t r u e "   m a : d i s p l a y N a m e = " M e d i a S e r v i c e A u t o T a g s "   m a : d e s c r i p t i o n = " "   m a : i n t e r n a l N a m e = " M e d i a S e r v i c e A u t o T a g s "   m a : r e a d O n l y = " t r u e " >  
 < x s d : s i m p l e T y p e >  
 < x s d : r e s t r i c t i o n   b a s e = " d m s : T e x t " / >  
 < / x s d : s i m p l e T y p e >  
 < / x s d : e l e m e n t >  
 < x s d : e l e m e n t   n a m e = " M e d i a S e r v i c e O C R "   m a : i n d e x = " 1 6 "   n i l l a b l e = " t r u e "   m a : d i s p l a y N a m e = " M e d i a S e r v i c e O C R "   m a : d e s c r i p t i o n = " "   m a : i n t e r n a l N a m e = " M e d i a S e r v i c e O C R "   m a : r e a d O n l y = " t r u e " >  
 < x s d : s i m p l e T y p e >  
 < x s d : r e s t r i c t i o n   b a s e = " d m s : N o t e " >  
 < x s d : m a x L e n g t h   v a l u e = " 2 5 5 " / >  
 < / x s d : r e s t r i c t i o n >  
 < / x s d : s i m p l e T y p e >  
 < / x s d : e l e m e n t >  
 < x s d : e l e m e n t   n a m e = " M e d i a S e r v i c e E v e n t H a s h C o d e "   m a : i n d e x = " 1 7 "   n i l l a b l e = " t r u e "   m a : d i s p l a y N a m e = " M e d i a S e r v i c e E v e n t H a s h C o d e "   m a : h i d d e n = " t r u e "   m a : i n t e r n a l N a m e = " M e d i a S e r v i c e E v e n t H a s h C o d e "   m a : r e a d O n l y = " t r u e " >  
 < x s d : s i m p l e T y p e >  
 < x s d : r e s t r i c t i o n   b a s e = " d m s : T e x t " / >  
 < / x s d : s i m p l e T y p e >  
 < / x s d : e l e m e n t >  
 < x s d : e l e m e n t   n a m e = " M e d i a S e r v i c e G e n e r a t i o n T i m e "   m a : i n d e x = " 1 8 "   n i l l a b l e = " t r u e "   m a : d i s p l a y N a m e = " M e d i a S e r v i c e G e n e r a t i o n T i m e "   m a : h i d d e n = " t r u e "   m a : i n t e r n a l N a m e = " M e d i a S e r v i c e G e n e r a t i o n T i m e "   m a : r e a d O n l y = " t r u e " >  
 < x s d : s i m p l e T y p e >  
 < x s d : r e s t r i c t i o n   b a s e = " d m s : T e x t " / >  
 < / x s d : s i m p l e T y p e >  
 < / x s d : e l e m e n t >  
 < x s d : e l e m e n t   n a m e = " M e d i a S e r v i c e A u t o K e y P o i n t s "   m a : i n d e x = " 1 9 "   n i l l a b l e = " t r u e "   m a : d i s p l a y N a m e = " M e d i a S e r v i c e A u t o K e y P o i n t s "   m a : h i d d e n = " t r u e "   m a : i n t e r n a l N a m e = " M e d i a S e r v i c e A u t o K e y P o i n t s "   m a : r e a d O n l y = " t r u e " >  
 < x s d : s i m p l e T y p e >  
 < x s d : r e s t r i c t i o n   b a s e = " d m s : N o t e " / >  
 < / x s d : s i m p l e T y p e >  
 < / x s d : e l e m e n t >  
 < x s d : e l e m e n t   n a m e = " M e d i a S e r v i c e K e y P o i n t s "   m a : i n d e x = " 2 0 "   n i l l a b l e = " t r u e "   m a : d i s p l a y N a m e = " K e y P o i n t s "   m a : i n t e r n a l N a m e = " M e d i a S e r v i c e K e y P o i n t s "   m a : r e a d O n l y = " t r u e " >  
 < x s d : s i m p l e T y p e >  
 < x s d : r e s t r i c t i o n   b a s e = " d m s : N o t e " >  
 < x s d : m a x L e n g t h   v a l u e = " 2 5 5 " / >  
 < / x s d : r e s t r i c t i o n >  
 < / x s d : s i m p l e T y p e >  
 < / x s d : e l e m e n t >  
 < / x s d : s c h e m a >  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
 < x s d : i m p o r t   n a m e s p a c e = " h t t p : / / p u r l . o r g / d c / e l e m e n t s / 1 . 1 / "   s c h e m a L o c a t i o n = " h t t p : / / d u b l i n c o r e . o r g / s c h e m a s / x m l s / q d c / 2 0 0 3 / 0 4 / 0 2 / d c . x s d " / >  
 < x s d : i m p o r t   n a m e s p a c e = " h t t p : / / p u r l . o r g / d c / t e r m s / "   s c h e m a L o c a t i o n = " h t t p : / / d u b l i n c o r e . o r g / s c h e m a s / x m l s / q d c / 2 0 0 3 / 0 4 / 0 2 / d c t e r m s . x s d " / >  
 < x s d : e l e m e n t   n a m e = " c o r e P r o p e r t i e s "   t y p e = " C T _ c o r e P r o p e r t i e s " / >  
 < x s d : c o m p l e x T y p e   n a m e = " C T _ c o r e P r o p e r t i e s " >  
 < x s d : a l l >  
 < x s d : e l e m e n t   r e f = " d c : c r e a t o r "   m i n O c c u r s = " 0 "   m a x O c c u r s = " 1 " / >  
 < x s d : e l e m e n t   r e f = " d c t e r m s : c r e a t e d "   m i n O c c u r s = " 0 "   m a x O c c u r s = " 1 " / >  
 < x s d : e l e m e n t   r e f = " d c : i d e n t i f i e r "   m i n O c c u r s = " 0 "   m a x O c c u r s = " 1 " / >  
 < x s d : e l e m e n t   n a m e = " c o n t e n t T y p e "   m i n O c c u r s = " 0 "   m a x O c c u r s = " 1 "   t y p e = " x s d : s t r i n g "   m a : i n d e x = " 0 "   m a : d i s p l a y N a m e = " �Q�[{|�W" / >  
 < x s d : e l e m e n t   r e f = " d c : t i t l e "   m i n O c c u r s = " 0 "   m a x O c c u r s = " 1 "   m a : i n d e x = " 4 "   m a : d i s p l a y N a m e = " T i t l e " / >  
 < x s d : e l e m e n t   r e f = " d c : s u b j e c t "   m i n O c c u r s = " 0 "   m a x O c c u r s = " 1 " / >  
 < x s d : e l e m e n t   r e f = " d c : d e s c r i p t i o n "   m i n O c c u r s = " 0 "   m a x O c c u r s = " 1 " / >  
 < x s d : e l e m e n t   n a m e = " k e y w o r d s "   m i n O c c u r s = " 0 "   m a x O c c u r s = " 1 "   t y p e = " x s d : s t r i n g " / >  
 < x s d : e l e m e n t   r e f = " d c : l a n g u a g e "   m i n O c c u r s = " 0 "   m a x O c c u r s = " 1 " / >  
 < x s d : e l e m e n t   n a m e = " c a t e g o r y "   m i n O c c u r s = " 0 "   m a x O c c u r s = " 1 "   t y p e = " x s d : s t r i n g " / >  
 < x s d : e l e m e n t   n a m e = " v e r s i o n "   m i n O c c u r s = " 0 "   m a x O c c u r s = " 1 "   t y p e = " x s d : s t r i n g " / >  
 < x s d : e l e m e n t   n a m e = " r e v i s i o n "   m i n O c c u r s = " 0 "   m a x O c c u r s = " 1 "   t y p e = " x s d : s t r i n g " >  
 < x s d : a n n o t a t i o n >  
 < x s d : d o c u m e n t a t i o n >  
                                                 T h i s   v a l u e   i n d i c a t e s   t h e   n u m b e r   o f   s a v e s   o r   r e v i s i o n s .   T h e   a p p l i c a t i o n   i s   r e s p o n s i b l e   f o r   u p d a t i n g   t h i s   v a l u e   a f t e r   e a c h   r e v i s i o n .  
                                         < / x s d : d o c u m e n t a t i o n >  
 < / x s d : a n n o t a t i o n >  
 < / x s d : e l e m e n t >  
 < x s d : e l e m e n t   n a m e = " l a s t M o d i f i e d B y "   m i n O c c u r s = " 0 "   m a x O c c u r s = " 1 "   t y p e = " x s d : s t r i n g " / >  
 < x s d : e l e m e n t   r e f = " d c t e r m s : m o d i f i e d "   m i n O c c u r s = " 0 "   m a x O c c u r s = " 1 " / >  
 < x s d : e l e m e n t   n a m e = " c o n t e n t S t a t u s "   m i n O c c u r s = " 0 "   m a x O c c u r s = " 1 "   t y p e = " x s d : s t r i n g " / >  
 < / x s d : a l l >  
 < / x s d : c o m p l e x T y p e >  
 < / x s d : s c h e m a >  
 < x s : s c h e m a   t a r g e t N a m e s p a c e = " h t t p : / / s c h e m a s . m i c r o s o f t . c o m / o f f i c e / i n f o p a t h / 2 0 0 7 / P a r t n e r C o n t r o l s "   e l e m e n t F o r m D e f a u l t = " q u a l i f i e d "   a t t r i b u t e F o r m D e f a u l t = " u n q u a l i f i e d "   x m l n s : p c = " h t t p : / / s c h e m a s . m i c r o s o f t . c o m / o f f i c e / i n f o p a t h / 2 0 0 7 / P a r t n e r C o n t r o l s "   x m l n s : x s = " h t t p : / / w w w . w 3 . o r g / 2 0 0 1 / X M L S c h e m a " >  
 < x s : e l e m e n t   n a m e = " P e r s o n " >  
 < x s : c o m p l e x T y p e >  
 < x s : s e q u e n c e >  
 < x s : e l e m e n t   r e f = " p c : D i s p l a y N a m e "   m i n O c c u r s = " 0 " > < / x s : e l e m e n t >  
 < x s : e l e m e n t   r e f = " p c : A c c o u n t I d "   m i n O c c u r s = " 0 " > < / x s : e l e m e n t >  
 < x s : e l e m e n t   r e f = " p c : A c c o u n t T y p e "   m i n O c c u r s = " 0 " > < / x s : e l e m e n t >  
 < / x s : s e q u e n c e >  
 < / x s : c o m p l e x T y p e >  
 < / x s : e l e m e n t >  
 < x s : e l e m e n t   n a m e = " D i s p l a y N a m e "   t y p e = " x s : s t r i n g " > < / x s : e l e m e n t >  
 < x s : e l e m e n t   n a m e = " A c c o u n t I d "   t y p e = " x s : s t r i n g " > < / x s : e l e m e n t >  
 < x s : e l e m e n t   n a m e = " A c c o u n t T y p e "   t y p e = " x s : s t r i n g " > < / x s : e l e m e n t >  
 < x s : e l e m e n t   n a m e = " B D C A s s o c i a t e d E n t i t y " >  
 < x s : c o m p l e x T y p e >  
 < x s : s e q u e n c e >  
 < x s : e l e m e n t   r e f = " p c : B D C E n t i t y "   m i n O c c u r s = " 0 "   m a x O c c u r s = " u n b o u n d e d " > < / x s : e l e m e n t >  
 < / x s : s e q u e n c e >  
 < x s : a t t r i b u t e   r e f = " p c : E n t i t y N a m e s p a c e " > < / x s : a t t r i b u t e >  
 < x s : a t t r i b u t e   r e f = " p c : E n t i t y N a m e " > < / x s : a t t r i b u t e >  
 < x s : a t t r i b u t e   r e f = " p c : S y s t e m I n s t a n c e N a m e " > < / x s : a t t r i b u t e >  
 < x s : a t t r i b u t e   r e f = " p c : A s s o c i a t i o n N a m e " > < / x s : a t t r i b u t e >  
 < / x s : c o m p l e x T y p e >  
 < / x s : e l e m e n t >  
 < x s : a t t r i b u t e   n a m e = " E n t i t y N a m e s p a c e "   t y p e = " x s : s t r i n g " > < / x s : a t t r i b u t e >  
 < x s : a t t r i b u t e   n a m e = " E n t i t y N a m e "   t y p e = " x s : s t r i n g " > < / x s : a t t r i b u t e >  
 < x s : a t t r i b u t e   n a m e = " S y s t e m I n s t a n c e N a m e "   t y p e = " x s : s t r i n g " > < / x s : a t t r i b u t e >  
 < x s : a t t r i b u t e   n a m e = " A s s o c i a t i o n N a m e "   t y p e = " x s : s t r i n g " > < / x s : a t t r i b u t e >  
 < x s : e l e m e n t   n a m e = " B D C E n t i t y " >  
 < x s : c o m p l e x T y p e >  
 < x s : s e q u e n c e >  
 < x s : e l e m e n t   r e f = " p c : E n t i t y D i s p l a y N a m e "   m i n O c c u r s = " 0 " > < / x s : e l e m e n t >  
 < x s : e l e m e n t   r e f = " p c : E n t i t y I n s t a n c e R e f e r e n c e "   m i n O c c u r s = " 0 " > < / x s : e l e m e n t >  
 < x s : e l e m e n t   r e f = " p c : E n t i t y I d 1 "   m i n O c c u r s = " 0 " > < / x s : e l e m e n t >  
 < x s : e l e m e n t   r e f = " p c : E n t i t y I d 2 "   m i n O c c u r s = " 0 " > < / x s : e l e m e n t >  
 < x s : e l e m e n t   r e f = " p c : E n t i t y I d 3 "   m i n O c c u r s = " 0 " > < / x s : e l e m e n t >  
 < x s : e l e m e n t   r e f = " p c : E n t i t y I d 4 "   m i n O c c u r s = " 0 " > < / x s : e l e m e n t >  
 < x s : e l e m e n t   r e f = " p c : E n t i t y I d 5 "   m i n O c c u r s = " 0 " > < / x s : e l e m e n t >  
 < / x s : s e q u e n c e >  
 < / x s : c o m p l e x T y p e >  
 < / x s : e l e m e n t >  
 < x s : e l e m e n t   n a m e = " E n t i t y D i s p l a y N a m e "   t y p e = " x s : s t r i n g " > < / x s : e l e m e n t >  
 < x s : e l e m e n t   n a m e = " E n t i t y I n s t a n c e R e f e r e n c e "   t y p e = " x s : s t r i n g " > < / x s : e l e m e n t >  
 < x s : e l e m e n t   n a m e = " E n t i t y I d 1 "   t y p e = " x s : s t r i n g " > < / x s : e l e m e n t >  
 < x s : e l e m e n t   n a m e = " E n t i t y I d 2 "   t y p e = " x s : s t r i n g " > < / x s : e l e m e n t >  
 < x s : e l e m e n t   n a m e = " E n t i t y I d 3 "   t y p e = " x s : s t r i n g " > < / x s : e l e m e n t >  
 < x s : e l e m e n t   n a m e = " E n t i t y I d 4 "   t y p e = " x s : s t r i n g " > < / x s : e l e m e n t >  
 < x s : e l e m e n t   n a m e = " E n t i t y I d 5 "   t y p e = " x s : s t r i n g " > < / x s : e l e m e n t >  
 < x s : e l e m e n t   n a m e = " T e r m s " >  
 < x s : c o m p l e x T y p e >  
 < x s : s e q u e n c e >  
 < x s : e l e m e n t   r e f = " p c : T e r m I n f o "   m i n O c c u r s = " 0 "   m a x O c c u r s = " u n b o u n d e d " > < / x s : e l e m e n t >  
 < / x s : s e q u e n c e >  
 < / x s : c o m p l e x T y p e >  
 < / x s : e l e m e n t >  
 < x s : e l e m e n t   n a m e = " T e r m I n f o " >  
 < x s : c o m p l e x T y p e >  
 < x s : s e q u e n c e >  
 < x s : e l e m e n t   r e f = " p c : T e r m N a m e "   m i n O c c u r s = " 0 " > < / x s : e l e m e n t >  
 < x s : e l e m e n t   r e f = " p c : T e r m I d "   m i n O c c u r s = " 0 " > < / x s : e l e m e n t >  
 < / x s : s e q u e n c e >  
 < / x s : c o m p l e x T y p e >  
 < / x s : e l e m e n t >  
 < x s : e l e m e n t   n a m e = " T e r m N a m e "   t y p e = " x s : s t r i n g " > < / x s : e l e m e n t >  
 < x s : e l e m e n t   n a m e = " T e r m I d "   t y p e = " x s : s t r i n g " > < / x s : e l e m e n t >  
 < / x s : s c h e m a >  
 < / c t : c o n t e n t T y p e S c h e m a > 
</file>

<file path=customXml/item2.xml>��< ? m s o - c o n t e n t T y p e ? > < F o r m T e m p l a t e s   x m l n s = " h t t p : / / s c h e m a s . m i c r o s o f t . c o m / s h a r e p o i n t / v 3 / c o n t e n t t y p e / f o r m s " > < D i s p l a y > D o c u m e n t L i b r a r y F o r m < / D i s p l a y > < E d i t > D o c u m e n t L i b r a r y F o r m < / E d i t > < N e w > D o c u m e n t L i b r a r y F o r m < / N e w > < / F o r m T e m p l a t e s > 
</file>

<file path=customXml/item3.xml>��< ? x m l   v e r s i o n = " 1 . 0 " ? > < p : p r o p e r t i e s   x m l n s : p = " h t t p : / / s c h e m a s . m i c r o s o f t . c o m / o f f i c e / 2 0 0 6 / m e t a d a t a / p r o p e r t i e s "   x m l n s : x s i = " h t t p : / / w w w . w 3 . o r g / 2 0 0 1 / X M L S c h e m a - i n s t a n c e "   x m l n s : p c = " h t t p : / / s c h e m a s . m i c r o s o f t . c o m / o f f i c e / i n f o p a t h / 2 0 0 7 / P a r t n e r C o n t r o l s " > < d o c u m e n t M a n a g e m e n t / > < / p : p r o p e r t i e s > 
</file>

<file path=customXml/itemProps1.xml><?xml version="1.0" encoding="utf-8"?>
<ds:datastoreItem xmlns:ds="http://schemas.openxmlformats.org/officeDocument/2006/customXml" ds:itemID="{87B26D6C-2D6D-405E-8580-3E0AA500601E}">
  <ds:schemaRefs/>
</ds:datastoreItem>
</file>

<file path=customXml/itemProps2.xml><?xml version="1.0" encoding="utf-8"?>
<ds:datastoreItem xmlns:ds="http://schemas.openxmlformats.org/officeDocument/2006/customXml" ds:itemID="{5C5DFD8A-E118-49A1-8C86-C6BD79F83DC3}">
  <ds:schemaRefs/>
</ds:datastoreItem>
</file>

<file path=customXml/itemProps3.xml><?xml version="1.0" encoding="utf-8"?>
<ds:datastoreItem xmlns:ds="http://schemas.openxmlformats.org/officeDocument/2006/customXml" ds:itemID="{0A3770AC-2BDD-4AA6-9671-64B9A48AF1F0}">
  <ds:schemaRefs/>
</ds:datastoreItem>
</file>

<file path=docProps/app.xml><?xml version="1.0" encoding="utf-8"?>
<Properties xmlns:vt="http://schemas.openxmlformats.org/officeDocument/2006/docPropsVTypes" xmlns="http://schemas.openxmlformats.org/officeDocument/2006/extended-properties">
  <Company/>
  <PresentationFormat>宽屏</PresentationFormat>
  <Paragraphs>527</Paragraphs>
  <Slides>58</Slides>
  <Notes>0</Notes>
  <TotalTime>0</TotalTime>
  <HiddenSlides>0</HiddenSlides>
  <MMClips>0</MMClips>
  <ScaleCrop>0</ScaleCrop>
  <HeadingPairs>
    <vt:vector baseType="variant" size="6">
      <vt:variant>
        <vt:lpstr>Fonts used</vt:lpstr>
      </vt:variant>
      <vt:variant>
        <vt:i4>10</vt:i4>
      </vt:variant>
      <vt:variant>
        <vt:lpstr>Theme</vt:lpstr>
      </vt:variant>
      <vt:variant>
        <vt:i4>1</vt:i4>
      </vt:variant>
      <vt:variant>
        <vt:lpstr>Slide Titles</vt:lpstr>
      </vt:variant>
      <vt:variant>
        <vt:i4>58</vt:i4>
      </vt:variant>
    </vt:vector>
  </HeadingPairs>
  <TitlesOfParts>
    <vt:vector baseType="lpstr" size="69">
      <vt:lpstr>Arial</vt:lpstr>
      <vt:lpstr>Microsoft YaHei</vt:lpstr>
      <vt:lpstr>Microsoft JhengHei UI</vt:lpstr>
      <vt:lpstr>等线 Light</vt:lpstr>
      <vt:lpstr>等线</vt:lpstr>
      <vt:lpstr>Segoe UI Light</vt:lpstr>
      <vt:lpstr>微软雅黑</vt:lpstr>
      <vt:lpstr>Century Gothic</vt:lpstr>
      <vt:lpstr>Segoe UI</vt:lpstr>
      <vt:lpstr>宋体</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Weisheng Zhu</dc:creator>
  <cp:lastModifiedBy>明天 </cp:lastModifiedBy>
  <cp:revision>32</cp:revision>
  <dcterms:created xsi:type="dcterms:W3CDTF">2019-10-16T05:53:00Z</dcterms:created>
  <dcterms:modified xsi:type="dcterms:W3CDTF">2023-10-16T16:04:19Z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ContentTypeId">
    <vt:lpwstr>0x0101004D520B0621022B4CA37193CEB4BD4006</vt:lpwstr>
  </property>
  <property fmtid="{D5CDD505-2E9C-101B-9397-08002B2CF9AE}" pid="3" name="ICV">
    <vt:lpwstr>92DD01CFE1274806B649583B65B26722_12</vt:lpwstr>
  </property>
  <property fmtid="{D5CDD505-2E9C-101B-9397-08002B2CF9AE}" pid="4" name="KSOProductBuildVer">
    <vt:lpwstr>2052-12.1.0.15712</vt:lpwstr>
  </property>
  <property fmtid="{D5CDD505-2E9C-101B-9397-08002B2CF9AE}" pid="5" name="MSIP_Label_f42aa342-8706-4288-bd11-ebb85995028c_ActionId">
    <vt:lpwstr>a10b816b-1fae-4019-9f04-8c96af28c765</vt:lpwstr>
  </property>
  <property fmtid="{D5CDD505-2E9C-101B-9397-08002B2CF9AE}" pid="6" name="MSIP_Label_f42aa342-8706-4288-bd11-ebb85995028c_Application">
    <vt:lpwstr>Microsoft Azure Information Protection</vt:lpwstr>
  </property>
  <property fmtid="{D5CDD505-2E9C-101B-9397-08002B2CF9AE}" pid="7" name="MSIP_Label_f42aa342-8706-4288-bd11-ebb85995028c_Enabled">
    <vt:lpwstr>True</vt:lpwstr>
  </property>
  <property fmtid="{D5CDD505-2E9C-101B-9397-08002B2CF9AE}" pid="8" name="MSIP_Label_f42aa342-8706-4288-bd11-ebb85995028c_Extended_MSFT_Method">
    <vt:lpwstr>Automatic</vt:lpwstr>
  </property>
  <property fmtid="{D5CDD505-2E9C-101B-9397-08002B2CF9AE}" pid="9" name="MSIP_Label_f42aa342-8706-4288-bd11-ebb85995028c_Name">
    <vt:lpwstr>General</vt:lpwstr>
  </property>
  <property fmtid="{D5CDD505-2E9C-101B-9397-08002B2CF9AE}" pid="10" name="MSIP_Label_f42aa342-8706-4288-bd11-ebb85995028c_Owner">
    <vt:lpwstr>t-weiszh@microsoft.com</vt:lpwstr>
  </property>
  <property fmtid="{D5CDD505-2E9C-101B-9397-08002B2CF9AE}" pid="11" name="MSIP_Label_f42aa342-8706-4288-bd11-ebb85995028c_SetDate">
    <vt:lpwstr>2019-10-16T07:02:07.6461120Z</vt:lpwstr>
  </property>
  <property fmtid="{D5CDD505-2E9C-101B-9397-08002B2CF9AE}" pid="12" name="MSIP_Label_f42aa342-8706-4288-bd11-ebb85995028c_SiteId">
    <vt:lpwstr>72f988bf-86f1-41af-91ab-2d7cd011db47</vt:lpwstr>
  </property>
  <property fmtid="{D5CDD505-2E9C-101B-9397-08002B2CF9AE}" pid="13" name="Sensitivity">
    <vt:lpwstr>General</vt:lpwstr>
  </property>
</Properties>
</file>