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3.9-->
<p:presentation xmlns:r="http://schemas.openxmlformats.org/officeDocument/2006/relationships" xmlns:a="http://schemas.openxmlformats.org/drawingml/2006/main" xmlns:p="http://schemas.openxmlformats.org/presentationml/2006/main" autoCompressPictures="0">
  <p:sldMasterIdLst>
    <p:sldMasterId id="2147483648" r:id="rId1"/>
  </p:sldMasterIdLst>
  <p:notesMasterIdLst>
    <p:notesMasterId r:id="rId2"/>
  </p:notesMasterIdLst>
  <p:sldIdLst>
    <p:sldId id="257" r:id="rId3"/>
    <p:sldId id="288" r:id="rId4"/>
    <p:sldId id="295" r:id="rId5"/>
    <p:sldId id="269" r:id="rId6"/>
    <p:sldId id="259" r:id="rId7"/>
    <p:sldId id="260" r:id="rId8"/>
    <p:sldId id="261" r:id="rId9"/>
    <p:sldId id="262" r:id="rId10"/>
    <p:sldId id="263" r:id="rId11"/>
    <p:sldId id="264" r:id="rId12"/>
    <p:sldId id="267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65" r:id="rId26"/>
    <p:sldId id="256" r:id="rId27"/>
    <p:sldId id="291" r:id="rId28"/>
    <p:sldId id="293" r:id="rId29"/>
    <p:sldId id="292" r:id="rId30"/>
    <p:sldId id="268" r:id="rId31"/>
    <p:sldId id="289" r:id="rId32"/>
    <p:sldId id="290" r:id="rId33"/>
    <p:sldId id="266" r:id="rId34"/>
    <p:sldId id="287" r:id="rId35"/>
    <p:sldId id="282" r:id="rId36"/>
    <p:sldId id="283" r:id="rId37"/>
    <p:sldId id="284" r:id="rId38"/>
    <p:sldId id="294" r:id="rId39"/>
    <p:sldId id="298" r:id="rId40"/>
    <p:sldId id="299" r:id="rId41"/>
  </p:sldIdLst>
  <p:sldSz cx="9906000" cy="6858000" type="A4"/>
  <p:notesSz cx="6858000" cy="9144000"/>
  <p:custDataLst>
    <p:tags r:id="rId4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sldAll/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282"/>
    <p:restoredTop sz="94490"/>
  </p:normalViewPr>
  <p:slideViewPr>
    <p:cSldViewPr snapToGrid="0" snapToObjects="1">
      <p:cViewPr>
        <p:scale>
          <a:sx n="71" d="100"/>
          <a:sy n="71" d="100"/>
        </p:scale>
        <p:origin x="1008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8" d="100"/>
        <a:sy n="148" d="100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slide" Target="slides/slide20.xml" /><Relationship Id="rId23" Type="http://schemas.openxmlformats.org/officeDocument/2006/relationships/slide" Target="slides/slide21.xml" /><Relationship Id="rId24" Type="http://schemas.openxmlformats.org/officeDocument/2006/relationships/slide" Target="slides/slide22.xml" /><Relationship Id="rId25" Type="http://schemas.openxmlformats.org/officeDocument/2006/relationships/slide" Target="slides/slide23.xml" /><Relationship Id="rId26" Type="http://schemas.openxmlformats.org/officeDocument/2006/relationships/slide" Target="slides/slide24.xml" /><Relationship Id="rId27" Type="http://schemas.openxmlformats.org/officeDocument/2006/relationships/slide" Target="slides/slide25.xml" /><Relationship Id="rId28" Type="http://schemas.openxmlformats.org/officeDocument/2006/relationships/slide" Target="slides/slide26.xml" /><Relationship Id="rId29" Type="http://schemas.openxmlformats.org/officeDocument/2006/relationships/slide" Target="slides/slide27.xml" /><Relationship Id="rId3" Type="http://schemas.openxmlformats.org/officeDocument/2006/relationships/slide" Target="slides/slide1.xml" /><Relationship Id="rId30" Type="http://schemas.openxmlformats.org/officeDocument/2006/relationships/slide" Target="slides/slide28.xml" /><Relationship Id="rId31" Type="http://schemas.openxmlformats.org/officeDocument/2006/relationships/slide" Target="slides/slide29.xml" /><Relationship Id="rId32" Type="http://schemas.openxmlformats.org/officeDocument/2006/relationships/slide" Target="slides/slide30.xml" /><Relationship Id="rId33" Type="http://schemas.openxmlformats.org/officeDocument/2006/relationships/slide" Target="slides/slide31.xml" /><Relationship Id="rId34" Type="http://schemas.openxmlformats.org/officeDocument/2006/relationships/slide" Target="slides/slide32.xml" /><Relationship Id="rId35" Type="http://schemas.openxmlformats.org/officeDocument/2006/relationships/slide" Target="slides/slide33.xml" /><Relationship Id="rId36" Type="http://schemas.openxmlformats.org/officeDocument/2006/relationships/slide" Target="slides/slide34.xml" /><Relationship Id="rId37" Type="http://schemas.openxmlformats.org/officeDocument/2006/relationships/slide" Target="slides/slide35.xml" /><Relationship Id="rId38" Type="http://schemas.openxmlformats.org/officeDocument/2006/relationships/slide" Target="slides/slide36.xml" /><Relationship Id="rId39" Type="http://schemas.openxmlformats.org/officeDocument/2006/relationships/slide" Target="slides/slide37.xml" /><Relationship Id="rId4" Type="http://schemas.openxmlformats.org/officeDocument/2006/relationships/slide" Target="slides/slide2.xml" /><Relationship Id="rId40" Type="http://schemas.openxmlformats.org/officeDocument/2006/relationships/slide" Target="slides/slide38.xml" /><Relationship Id="rId41" Type="http://schemas.openxmlformats.org/officeDocument/2006/relationships/slide" Target="slides/slide39.xml" /><Relationship Id="rId42" Type="http://schemas.openxmlformats.org/officeDocument/2006/relationships/tags" Target="tags/tag1.xml" /><Relationship Id="rId43" Type="http://schemas.openxmlformats.org/officeDocument/2006/relationships/presProps" Target="presProps.xml" /><Relationship Id="rId44" Type="http://schemas.openxmlformats.org/officeDocument/2006/relationships/viewProps" Target="viewProps.xml" /><Relationship Id="rId45" Type="http://schemas.openxmlformats.org/officeDocument/2006/relationships/theme" Target="theme/theme1.xml" /><Relationship Id="rId46" Type="http://schemas.openxmlformats.org/officeDocument/2006/relationships/tableStyles" Target="tableStyles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CAC81C-1BD0-B349-ADC1-DCEC3FE98CF4}" type="datetimeFigureOut">
              <a:rPr kumimoji="1" lang="zh-CN" altLang="en-US" smtClean="0"/>
              <a:t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8D7EF6-E3B0-9C4D-9E07-8699A27DA406}" type="slidenum">
              <a:rPr kumimoji="1" lang="zh-CN" altLang="en-US" smtClean="0"/>
              <a:t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E5AAF-4615-C841-9F6B-FFD9E4AD19A2}" type="datetimeFigureOut">
              <a:rPr kumimoji="1" lang="zh-CN" altLang="en-US" smtClean="0"/>
              <a:t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D9FF4-9B18-4647-BC30-A1B81DB54239}" type="slidenum">
              <a:rPr kumimoji="1" lang="zh-CN" altLang="en-US" smtClean="0"/>
              <a:t/>
            </a:fld>
            <a:endParaRPr kumimoji="1" lang="zh-CN" alt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E5AAF-4615-C841-9F6B-FFD9E4AD19A2}" type="datetimeFigureOut">
              <a:rPr kumimoji="1" lang="zh-CN" altLang="en-US" smtClean="0"/>
              <a:t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D9FF4-9B18-4647-BC30-A1B81DB54239}" type="slidenum">
              <a:rPr kumimoji="1" lang="zh-CN" altLang="en-US" smtClean="0"/>
              <a:t/>
            </a:fld>
            <a:endParaRPr kumimoji="1" lang="zh-CN" alt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E5AAF-4615-C841-9F6B-FFD9E4AD19A2}" type="datetimeFigureOut">
              <a:rPr kumimoji="1" lang="zh-CN" altLang="en-US" smtClean="0"/>
              <a:t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D9FF4-9B18-4647-BC30-A1B81DB54239}" type="slidenum">
              <a:rPr kumimoji="1" lang="zh-CN" altLang="en-US" smtClean="0"/>
              <a:t/>
            </a:fld>
            <a:endParaRPr kumimoji="1" lang="zh-CN" alt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E5AAF-4615-C841-9F6B-FFD9E4AD19A2}" type="datetimeFigureOut">
              <a:rPr kumimoji="1" lang="zh-CN" altLang="en-US" smtClean="0"/>
              <a:t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D9FF4-9B18-4647-BC30-A1B81DB54239}" type="slidenum">
              <a:rPr kumimoji="1" lang="zh-CN" altLang="en-US" smtClean="0"/>
              <a:t/>
            </a:fld>
            <a:endParaRPr kumimoji="1" lang="zh-CN" alt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E5AAF-4615-C841-9F6B-FFD9E4AD19A2}" type="datetimeFigureOut">
              <a:rPr kumimoji="1" lang="zh-CN" altLang="en-US" smtClean="0"/>
              <a:t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D9FF4-9B18-4647-BC30-A1B81DB54239}" type="slidenum">
              <a:rPr kumimoji="1" lang="zh-CN" altLang="en-US" smtClean="0"/>
              <a:t/>
            </a:fld>
            <a:endParaRPr kumimoji="1"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E5AAF-4615-C841-9F6B-FFD9E4AD19A2}" type="datetimeFigureOut">
              <a:rPr kumimoji="1" lang="zh-CN" altLang="en-US" smtClean="0"/>
              <a:t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D9FF4-9B18-4647-BC30-A1B81DB54239}" type="slidenum">
              <a:rPr kumimoji="1" lang="zh-CN" altLang="en-US" smtClean="0"/>
              <a:t/>
            </a:fld>
            <a:endParaRPr kumimoji="1" lang="zh-CN" alt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E5AAF-4615-C841-9F6B-FFD9E4AD19A2}" type="datetimeFigureOut">
              <a:rPr kumimoji="1" lang="zh-CN" altLang="en-US" smtClean="0"/>
              <a:t/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D9FF4-9B18-4647-BC30-A1B81DB54239}" type="slidenum">
              <a:rPr kumimoji="1" lang="zh-CN" altLang="en-US" smtClean="0"/>
              <a:t/>
            </a:fld>
            <a:endParaRPr kumimoji="1" lang="zh-CN" alt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E5AAF-4615-C841-9F6B-FFD9E4AD19A2}" type="datetimeFigureOut">
              <a:rPr kumimoji="1" lang="zh-CN" altLang="en-US" smtClean="0"/>
              <a:t/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D9FF4-9B18-4647-BC30-A1B81DB54239}" type="slidenum">
              <a:rPr kumimoji="1" lang="zh-CN" altLang="en-US" smtClean="0"/>
              <a:t/>
            </a:fld>
            <a:endParaRPr kumimoji="1" lang="zh-CN" alt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E5AAF-4615-C841-9F6B-FFD9E4AD19A2}" type="datetimeFigureOut">
              <a:rPr kumimoji="1" lang="zh-CN" altLang="en-US" smtClean="0"/>
              <a:t/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D9FF4-9B18-4647-BC30-A1B81DB54239}" type="slidenum">
              <a:rPr kumimoji="1" lang="zh-CN" altLang="en-US" smtClean="0"/>
              <a:t/>
            </a:fld>
            <a:endParaRPr kumimoji="1" lang="zh-CN" alt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E5AAF-4615-C841-9F6B-FFD9E4AD19A2}" type="datetimeFigureOut">
              <a:rPr kumimoji="1" lang="zh-CN" altLang="en-US" smtClean="0"/>
              <a:t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D9FF4-9B18-4647-BC30-A1B81DB54239}" type="slidenum">
              <a:rPr kumimoji="1" lang="zh-CN" altLang="en-US" smtClean="0"/>
              <a:t/>
            </a:fld>
            <a:endParaRPr kumimoji="1" lang="zh-CN" alt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E5AAF-4615-C841-9F6B-FFD9E4AD19A2}" type="datetimeFigureOut">
              <a:rPr kumimoji="1" lang="zh-CN" altLang="en-US" smtClean="0"/>
              <a:t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D9FF4-9B18-4647-BC30-A1B81DB54239}" type="slidenum">
              <a:rPr kumimoji="1" lang="zh-CN" altLang="en-US" smtClean="0"/>
              <a:t/>
            </a:fld>
            <a:endParaRPr kumimoji="1" lang="zh-CN" alt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E5AAF-4615-C841-9F6B-FFD9E4AD19A2}" type="datetimeFigureOut">
              <a:rPr kumimoji="1" lang="zh-CN" altLang="en-US" smtClean="0"/>
              <a:t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D9FF4-9B18-4647-BC30-A1B81DB54239}" type="slidenum">
              <a:rPr kumimoji="1" lang="zh-CN" altLang="en-US" smtClean="0"/>
              <a:t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jpeg" /><Relationship Id="rId3" Type="http://schemas.openxmlformats.org/officeDocument/2006/relationships/image" Target="../media/image2.png" /><Relationship Id="rId4" Type="http://schemas.openxmlformats.org/officeDocument/2006/relationships/image" Target="../media/image3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png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jpeg" /></Relationships>
</file>

<file path=ppt/slides/_rels/slide3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5.png" /><Relationship Id="rId3" Type="http://schemas.openxmlformats.org/officeDocument/2006/relationships/image" Target="../media/image6.png" /><Relationship Id="rId4" Type="http://schemas.openxmlformats.org/officeDocument/2006/relationships/image" Target="../media/image7.png" /></Relationships>
</file>

<file path=ppt/slides/_rels/slide3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8.png" /><Relationship Id="rId3" Type="http://schemas.openxmlformats.org/officeDocument/2006/relationships/image" Target="../media/image9.png" /><Relationship Id="rId4" Type="http://schemas.openxmlformats.org/officeDocument/2006/relationships/image" Target="../media/image7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框 1"/>
          <p:cNvSpPr txBox="1"/>
          <p:nvPr/>
        </p:nvSpPr>
        <p:spPr>
          <a:xfrm>
            <a:off x="0" y="1078495"/>
            <a:ext cx="9906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00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endParaRPr kumimoji="1" lang="en-US" altLang="zh-CN" sz="20000" b="1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kumimoji="1" lang="en-US" altLang="zh-CN" sz="7000" b="1">
                <a:solidFill>
                  <a:schemeClr val="tx2">
                    <a:lumMod val="40000"/>
                    <a:lumOff val="6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PLANNER</a:t>
            </a:r>
            <a:endParaRPr kumimoji="1" lang="zh-CN" altLang="en-US" sz="7000" b="1">
              <a:solidFill>
                <a:schemeClr val="tx2">
                  <a:lumMod val="40000"/>
                  <a:lumOff val="6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8521" y="5964212"/>
            <a:ext cx="1588957" cy="89378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rcRect l="36149" t="11494" r="47837" b="66577"/>
          <a:stretch>
            <a:fillRect/>
          </a:stretch>
        </p:blipFill>
        <p:spPr>
          <a:xfrm>
            <a:off x="640081" y="452969"/>
            <a:ext cx="653210" cy="63282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rcRect l="46115" t="43569" r="41146" b="36000"/>
          <a:stretch>
            <a:fillRect/>
          </a:stretch>
        </p:blipFill>
        <p:spPr>
          <a:xfrm rot="15133930">
            <a:off x="1370341" y="4998856"/>
            <a:ext cx="610707" cy="69298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rcRect l="57881" t="17079" r="28599" b="58703"/>
          <a:stretch>
            <a:fillRect/>
          </a:stretch>
        </p:blipFill>
        <p:spPr>
          <a:xfrm rot="13991585">
            <a:off x="281326" y="2558596"/>
            <a:ext cx="633179" cy="80231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rcRect l="46115" t="43569" r="41146" b="36000"/>
          <a:stretch>
            <a:fillRect/>
          </a:stretch>
        </p:blipFill>
        <p:spPr>
          <a:xfrm rot="17937368">
            <a:off x="1440135" y="2632520"/>
            <a:ext cx="207650" cy="23562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rcRect l="57881" t="17079" r="28599" b="58703"/>
          <a:stretch>
            <a:fillRect/>
          </a:stretch>
        </p:blipFill>
        <p:spPr>
          <a:xfrm rot="2058788">
            <a:off x="8593422" y="922504"/>
            <a:ext cx="566535" cy="71786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rcRect l="59610" t="41297" r="22703" b="40465"/>
          <a:stretch>
            <a:fillRect/>
          </a:stretch>
        </p:blipFill>
        <p:spPr>
          <a:xfrm rot="21182616">
            <a:off x="8006985" y="5138727"/>
            <a:ext cx="1464250" cy="106828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rcRect l="36149" t="11494" r="47837" b="66577"/>
          <a:stretch>
            <a:fillRect/>
          </a:stretch>
        </p:blipFill>
        <p:spPr>
          <a:xfrm rot="3633532">
            <a:off x="8555804" y="3443386"/>
            <a:ext cx="665400" cy="644631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/>
          <a:srcRect l="59610" t="41297" r="22703" b="40465"/>
          <a:stretch>
            <a:fillRect/>
          </a:stretch>
        </p:blipFill>
        <p:spPr>
          <a:xfrm rot="17472686">
            <a:off x="6790771" y="245079"/>
            <a:ext cx="956453" cy="697807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4" name="矩形 13"/>
          <p:cNvSpPr/>
          <p:nvPr/>
        </p:nvSpPr>
        <p:spPr>
          <a:xfrm>
            <a:off x="0" y="-1"/>
            <a:ext cx="9906000" cy="3429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194872" y="198219"/>
            <a:ext cx="2173574" cy="5096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3429000"/>
            <a:ext cx="9906000" cy="34290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09861" y="160664"/>
            <a:ext cx="2143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b="1"/>
              <a:t>November</a:t>
            </a:r>
            <a:endParaRPr kumimoji="1" lang="zh-CN" altLang="en-US" sz="3200" b="1"/>
          </a:p>
        </p:txBody>
      </p:sp>
      <p:sp>
        <p:nvSpPr>
          <p:cNvPr id="10" name="圆角矩形 9"/>
          <p:cNvSpPr/>
          <p:nvPr/>
        </p:nvSpPr>
        <p:spPr>
          <a:xfrm>
            <a:off x="209861" y="3627220"/>
            <a:ext cx="2173574" cy="50966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09861" y="3589665"/>
            <a:ext cx="2143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b="1"/>
              <a:t>December</a:t>
            </a:r>
            <a:endParaRPr kumimoji="1" lang="zh-CN" altLang="en-US" sz="3200" b="1"/>
          </a:p>
        </p:txBody>
      </p:sp>
      <p:sp>
        <p:nvSpPr>
          <p:cNvPr id="4" name="文本框 3"/>
          <p:cNvSpPr txBox="1"/>
          <p:nvPr/>
        </p:nvSpPr>
        <p:spPr>
          <a:xfrm>
            <a:off x="6190938" y="129450"/>
            <a:ext cx="350520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0000" b="1">
                <a:solidFill>
                  <a:schemeClr val="accent1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Tai Le" panose="020b0502040204020203" pitchFamily="34" charset="0"/>
              </a:rPr>
              <a:t>11</a:t>
            </a:r>
            <a:endParaRPr kumimoji="1" lang="zh-CN" altLang="en-US" sz="20000" b="1">
              <a:solidFill>
                <a:schemeClr val="accent1">
                  <a:lumMod val="20000"/>
                  <a:lumOff val="8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Tai Le" panose="020b0502040204020203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90938" y="3558450"/>
            <a:ext cx="350520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0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Tai Le" panose="020b0502040204020203" pitchFamily="34" charset="0"/>
              </a:rPr>
              <a:t>12</a:t>
            </a:r>
            <a:endParaRPr kumimoji="1" lang="zh-CN" altLang="en-US" sz="20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Tai Le" panose="020b0502040204020203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0098" y="1252834"/>
            <a:ext cx="40666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kumimoji="1" lang="zh-CN" altLang="en-US" sz="1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的生日</a:t>
            </a:r>
            <a:endParaRPr kumimoji="1" lang="zh-CN" altLang="en-US" sz="140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730672" y="299162"/>
            <a:ext cx="5223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万圣节</a:t>
            </a:r>
            <a:endParaRPr kumimoji="1"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730673" y="3728163"/>
            <a:ext cx="5223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圣诞节</a:t>
            </a:r>
            <a:endParaRPr kumimoji="1"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文本框 9"/>
          <p:cNvSpPr txBox="1"/>
          <p:nvPr/>
        </p:nvSpPr>
        <p:spPr>
          <a:xfrm>
            <a:off x="2258410" y="2090227"/>
            <a:ext cx="53891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00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每日计划</a:t>
            </a:r>
            <a:endParaRPr kumimoji="1" lang="zh-CN" altLang="en-US" sz="10000" b="1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258411" y="4005222"/>
            <a:ext cx="53891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40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Daily</a:t>
            </a:r>
            <a:r>
              <a:rPr kumimoji="1" lang="zh-CN" altLang="en-US" sz="40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40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Plan</a:t>
            </a:r>
            <a:endParaRPr kumimoji="1" lang="zh-CN" altLang="en-US" sz="4000" b="1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/>
          <p:cNvSpPr/>
          <p:nvPr/>
        </p:nvSpPr>
        <p:spPr>
          <a:xfrm>
            <a:off x="4953000" y="0"/>
            <a:ext cx="4953000" cy="6858000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31076" y="220718"/>
            <a:ext cx="1529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b="1"/>
              <a:t>Jan 01</a:t>
            </a:r>
            <a:endParaRPr kumimoji="1" lang="zh-CN" altLang="en-US" sz="2800" b="1"/>
          </a:p>
        </p:txBody>
      </p:sp>
      <p:sp>
        <p:nvSpPr>
          <p:cNvPr id="6" name="文本框 5"/>
          <p:cNvSpPr txBox="1"/>
          <p:nvPr/>
        </p:nvSpPr>
        <p:spPr>
          <a:xfrm>
            <a:off x="331076" y="743938"/>
            <a:ext cx="1529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1600" b="1"/>
              <a:t>S M T W T </a:t>
            </a:r>
            <a:r>
              <a:rPr kumimoji="1" lang="en-US" altLang="zh-CN" sz="1600" b="1">
                <a:highlight>
                  <a:srgbClr val="00FF00"/>
                </a:highlight>
              </a:rPr>
              <a:t>F</a:t>
            </a:r>
            <a:r>
              <a:rPr kumimoji="1" lang="en-US" altLang="zh-CN" sz="1600" b="1"/>
              <a:t> S</a:t>
            </a:r>
            <a:endParaRPr kumimoji="1" lang="zh-CN" altLang="en-US" sz="1600" b="1"/>
          </a:p>
        </p:txBody>
      </p:sp>
      <p:sp>
        <p:nvSpPr>
          <p:cNvPr id="8" name="文本框 7"/>
          <p:cNvSpPr txBox="1"/>
          <p:nvPr/>
        </p:nvSpPr>
        <p:spPr>
          <a:xfrm>
            <a:off x="5260428" y="220718"/>
            <a:ext cx="1529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b="1"/>
              <a:t>Jan 02</a:t>
            </a:r>
            <a:endParaRPr kumimoji="1" lang="zh-CN" altLang="en-US" sz="2800" b="1"/>
          </a:p>
        </p:txBody>
      </p:sp>
      <p:sp>
        <p:nvSpPr>
          <p:cNvPr id="11" name="矩形 10"/>
          <p:cNvSpPr/>
          <p:nvPr/>
        </p:nvSpPr>
        <p:spPr>
          <a:xfrm>
            <a:off x="331076" y="1355834"/>
            <a:ext cx="1529255" cy="5281448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2">
                  <a:lumMod val="90000"/>
                </a:schemeClr>
              </a:solidFill>
            </a:endParaRPr>
          </a:p>
        </p:txBody>
      </p:sp>
      <p:cxnSp>
        <p:nvCxnSpPr>
          <p:cNvPr id="13" name="直线连接符 12"/>
          <p:cNvCxnSpPr/>
          <p:nvPr/>
        </p:nvCxnSpPr>
        <p:spPr>
          <a:xfrm flipH="1">
            <a:off x="565265" y="1363287"/>
            <a:ext cx="0" cy="5273995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5260428" y="743938"/>
            <a:ext cx="1529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1600" b="1"/>
              <a:t>S M T W T F </a:t>
            </a:r>
            <a:r>
              <a:rPr kumimoji="1" lang="en-US" altLang="zh-CN" sz="1600" b="1">
                <a:highlight>
                  <a:srgbClr val="00FF00"/>
                </a:highlight>
              </a:rPr>
              <a:t>S</a:t>
            </a:r>
            <a:endParaRPr kumimoji="1" lang="zh-CN" altLang="en-US" sz="1600" b="1">
              <a:highlight>
                <a:srgbClr val="00FF00"/>
              </a:highlight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260428" y="1355834"/>
            <a:ext cx="1529255" cy="5281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2">
                  <a:lumMod val="90000"/>
                </a:schemeClr>
              </a:solidFill>
            </a:endParaRPr>
          </a:p>
        </p:txBody>
      </p:sp>
      <p:cxnSp>
        <p:nvCxnSpPr>
          <p:cNvPr id="21" name="直线连接符 20"/>
          <p:cNvCxnSpPr/>
          <p:nvPr/>
        </p:nvCxnSpPr>
        <p:spPr>
          <a:xfrm flipH="1">
            <a:off x="5494617" y="1363287"/>
            <a:ext cx="0" cy="5273995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299717" y="1587576"/>
            <a:ext cx="1639611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kumimoji="1"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新年推送</a:t>
            </a:r>
            <a:endParaRPr kumimoji="1" lang="en-US" altLang="zh-CN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kumimoji="1"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给爸妈打电话</a:t>
            </a:r>
            <a:endParaRPr kumimoji="1"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999844" y="4644044"/>
            <a:ext cx="2813642" cy="1993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生活不是我们活过的日子，而是我们记住的日子，我们为了讲述而在记忆中重现的日子。</a:t>
            </a:r>
            <a:endParaRPr kumimoji="1"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kumimoji="1"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kumimoji="1"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kumimoji="1"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kumimoji="1"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加西亚</a:t>
            </a:r>
            <a:r>
              <a:rPr kumimoji="1"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kumimoji="1"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马尔克斯</a:t>
            </a:r>
            <a:endParaRPr kumimoji="1"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/>
          <p:cNvSpPr/>
          <p:nvPr/>
        </p:nvSpPr>
        <p:spPr>
          <a:xfrm>
            <a:off x="4953000" y="0"/>
            <a:ext cx="4953000" cy="6858000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31076" y="220718"/>
            <a:ext cx="1529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b="1"/>
              <a:t>Feb</a:t>
            </a:r>
            <a:endParaRPr kumimoji="1" lang="zh-CN" altLang="en-US" sz="2800" b="1"/>
          </a:p>
        </p:txBody>
      </p:sp>
      <p:sp>
        <p:nvSpPr>
          <p:cNvPr id="8" name="文本框 7"/>
          <p:cNvSpPr txBox="1"/>
          <p:nvPr/>
        </p:nvSpPr>
        <p:spPr>
          <a:xfrm>
            <a:off x="5260428" y="220718"/>
            <a:ext cx="1529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b="1"/>
              <a:t>Feb</a:t>
            </a:r>
            <a:endParaRPr kumimoji="1" lang="zh-CN" altLang="en-US" sz="2800" b="1"/>
          </a:p>
        </p:txBody>
      </p:sp>
      <p:sp>
        <p:nvSpPr>
          <p:cNvPr id="15" name="文本框 14"/>
          <p:cNvSpPr txBox="1"/>
          <p:nvPr/>
        </p:nvSpPr>
        <p:spPr>
          <a:xfrm>
            <a:off x="331076" y="743938"/>
            <a:ext cx="1529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1600" b="1"/>
              <a:t>S M T W T F S</a:t>
            </a:r>
            <a:endParaRPr kumimoji="1" lang="zh-CN" altLang="en-US" sz="1600" b="1"/>
          </a:p>
        </p:txBody>
      </p:sp>
      <p:sp>
        <p:nvSpPr>
          <p:cNvPr id="16" name="矩形 15"/>
          <p:cNvSpPr/>
          <p:nvPr/>
        </p:nvSpPr>
        <p:spPr>
          <a:xfrm>
            <a:off x="331076" y="1355834"/>
            <a:ext cx="1529255" cy="5281448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2">
                  <a:lumMod val="90000"/>
                </a:schemeClr>
              </a:solidFill>
            </a:endParaRPr>
          </a:p>
        </p:txBody>
      </p:sp>
      <p:cxnSp>
        <p:nvCxnSpPr>
          <p:cNvPr id="17" name="直线连接符 16"/>
          <p:cNvCxnSpPr/>
          <p:nvPr/>
        </p:nvCxnSpPr>
        <p:spPr>
          <a:xfrm flipH="1">
            <a:off x="565265" y="1363287"/>
            <a:ext cx="0" cy="5273995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5260428" y="743938"/>
            <a:ext cx="1529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1600" b="1"/>
              <a:t>S M T W T F S</a:t>
            </a:r>
            <a:endParaRPr kumimoji="1" lang="zh-CN" altLang="en-US" sz="1600" b="1"/>
          </a:p>
        </p:txBody>
      </p:sp>
      <p:sp>
        <p:nvSpPr>
          <p:cNvPr id="19" name="矩形 18"/>
          <p:cNvSpPr/>
          <p:nvPr/>
        </p:nvSpPr>
        <p:spPr>
          <a:xfrm>
            <a:off x="5260428" y="1355834"/>
            <a:ext cx="1529255" cy="5281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2">
                  <a:lumMod val="90000"/>
                </a:schemeClr>
              </a:solidFill>
            </a:endParaRPr>
          </a:p>
        </p:txBody>
      </p:sp>
      <p:cxnSp>
        <p:nvCxnSpPr>
          <p:cNvPr id="20" name="直线连接符 19"/>
          <p:cNvCxnSpPr/>
          <p:nvPr/>
        </p:nvCxnSpPr>
        <p:spPr>
          <a:xfrm flipH="1">
            <a:off x="5494617" y="1363287"/>
            <a:ext cx="0" cy="5273995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/>
          <p:cNvSpPr/>
          <p:nvPr/>
        </p:nvSpPr>
        <p:spPr>
          <a:xfrm>
            <a:off x="4953000" y="0"/>
            <a:ext cx="4953000" cy="6858000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31076" y="220718"/>
            <a:ext cx="1529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b="1"/>
              <a:t>Mar</a:t>
            </a:r>
            <a:endParaRPr kumimoji="1" lang="zh-CN" altLang="en-US" sz="2800" b="1"/>
          </a:p>
        </p:txBody>
      </p:sp>
      <p:sp>
        <p:nvSpPr>
          <p:cNvPr id="8" name="文本框 7"/>
          <p:cNvSpPr txBox="1"/>
          <p:nvPr/>
        </p:nvSpPr>
        <p:spPr>
          <a:xfrm>
            <a:off x="5260428" y="220718"/>
            <a:ext cx="1529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b="1"/>
              <a:t>Mar</a:t>
            </a:r>
            <a:endParaRPr kumimoji="1" lang="zh-CN" altLang="en-US" sz="2800" b="1"/>
          </a:p>
        </p:txBody>
      </p:sp>
      <p:sp>
        <p:nvSpPr>
          <p:cNvPr id="7" name="文本框 6"/>
          <p:cNvSpPr txBox="1"/>
          <p:nvPr/>
        </p:nvSpPr>
        <p:spPr>
          <a:xfrm>
            <a:off x="331076" y="743938"/>
            <a:ext cx="1529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1600" b="1"/>
              <a:t>S M T W T F S</a:t>
            </a:r>
            <a:endParaRPr kumimoji="1" lang="zh-CN" altLang="en-US" sz="1600" b="1"/>
          </a:p>
        </p:txBody>
      </p:sp>
      <p:sp>
        <p:nvSpPr>
          <p:cNvPr id="9" name="矩形 8"/>
          <p:cNvSpPr/>
          <p:nvPr/>
        </p:nvSpPr>
        <p:spPr>
          <a:xfrm>
            <a:off x="331076" y="1355834"/>
            <a:ext cx="1529255" cy="5281448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2">
                  <a:lumMod val="90000"/>
                </a:schemeClr>
              </a:solidFill>
            </a:endParaRPr>
          </a:p>
        </p:txBody>
      </p:sp>
      <p:cxnSp>
        <p:nvCxnSpPr>
          <p:cNvPr id="11" name="直线连接符 10"/>
          <p:cNvCxnSpPr/>
          <p:nvPr/>
        </p:nvCxnSpPr>
        <p:spPr>
          <a:xfrm flipH="1">
            <a:off x="565265" y="1363287"/>
            <a:ext cx="0" cy="5273995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5260428" y="743938"/>
            <a:ext cx="1529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1600" b="1"/>
              <a:t>S M T W T F S</a:t>
            </a:r>
            <a:endParaRPr kumimoji="1" lang="zh-CN" altLang="en-US" sz="1600" b="1"/>
          </a:p>
        </p:txBody>
      </p:sp>
      <p:sp>
        <p:nvSpPr>
          <p:cNvPr id="13" name="矩形 12"/>
          <p:cNvSpPr/>
          <p:nvPr/>
        </p:nvSpPr>
        <p:spPr>
          <a:xfrm>
            <a:off x="5260428" y="1355834"/>
            <a:ext cx="1529255" cy="5281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2">
                  <a:lumMod val="90000"/>
                </a:schemeClr>
              </a:solidFill>
            </a:endParaRPr>
          </a:p>
        </p:txBody>
      </p:sp>
      <p:cxnSp>
        <p:nvCxnSpPr>
          <p:cNvPr id="14" name="直线连接符 13"/>
          <p:cNvCxnSpPr/>
          <p:nvPr/>
        </p:nvCxnSpPr>
        <p:spPr>
          <a:xfrm flipH="1">
            <a:off x="5494617" y="1363287"/>
            <a:ext cx="0" cy="5273995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/>
          <p:cNvSpPr/>
          <p:nvPr/>
        </p:nvSpPr>
        <p:spPr>
          <a:xfrm>
            <a:off x="4953000" y="0"/>
            <a:ext cx="4953000" cy="6858000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31076" y="220718"/>
            <a:ext cx="1529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b="1"/>
              <a:t>Apr</a:t>
            </a:r>
            <a:endParaRPr kumimoji="1" lang="zh-CN" altLang="en-US" sz="2800" b="1"/>
          </a:p>
        </p:txBody>
      </p:sp>
      <p:sp>
        <p:nvSpPr>
          <p:cNvPr id="8" name="文本框 7"/>
          <p:cNvSpPr txBox="1"/>
          <p:nvPr/>
        </p:nvSpPr>
        <p:spPr>
          <a:xfrm>
            <a:off x="5260428" y="220718"/>
            <a:ext cx="1529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b="1"/>
              <a:t>Apr</a:t>
            </a:r>
            <a:endParaRPr kumimoji="1" lang="zh-CN" altLang="en-US" sz="2800" b="1"/>
          </a:p>
        </p:txBody>
      </p:sp>
      <p:sp>
        <p:nvSpPr>
          <p:cNvPr id="7" name="文本框 6"/>
          <p:cNvSpPr txBox="1"/>
          <p:nvPr/>
        </p:nvSpPr>
        <p:spPr>
          <a:xfrm>
            <a:off x="331076" y="743938"/>
            <a:ext cx="1529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1600" b="1"/>
              <a:t>S M T W T F S</a:t>
            </a:r>
            <a:endParaRPr kumimoji="1" lang="zh-CN" altLang="en-US" sz="1600" b="1"/>
          </a:p>
        </p:txBody>
      </p:sp>
      <p:sp>
        <p:nvSpPr>
          <p:cNvPr id="9" name="矩形 8"/>
          <p:cNvSpPr/>
          <p:nvPr/>
        </p:nvSpPr>
        <p:spPr>
          <a:xfrm>
            <a:off x="331076" y="1355834"/>
            <a:ext cx="1529255" cy="5281448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2">
                  <a:lumMod val="90000"/>
                </a:schemeClr>
              </a:solidFill>
            </a:endParaRPr>
          </a:p>
        </p:txBody>
      </p:sp>
      <p:cxnSp>
        <p:nvCxnSpPr>
          <p:cNvPr id="11" name="直线连接符 10"/>
          <p:cNvCxnSpPr/>
          <p:nvPr/>
        </p:nvCxnSpPr>
        <p:spPr>
          <a:xfrm flipH="1">
            <a:off x="565265" y="1363287"/>
            <a:ext cx="0" cy="5273995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5260428" y="743938"/>
            <a:ext cx="1529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1600" b="1"/>
              <a:t>S M T W T F S</a:t>
            </a:r>
            <a:endParaRPr kumimoji="1" lang="zh-CN" altLang="en-US" sz="1600" b="1"/>
          </a:p>
        </p:txBody>
      </p:sp>
      <p:sp>
        <p:nvSpPr>
          <p:cNvPr id="13" name="矩形 12"/>
          <p:cNvSpPr/>
          <p:nvPr/>
        </p:nvSpPr>
        <p:spPr>
          <a:xfrm>
            <a:off x="5260428" y="1355834"/>
            <a:ext cx="1529255" cy="5281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2">
                  <a:lumMod val="90000"/>
                </a:schemeClr>
              </a:solidFill>
            </a:endParaRPr>
          </a:p>
        </p:txBody>
      </p:sp>
      <p:cxnSp>
        <p:nvCxnSpPr>
          <p:cNvPr id="14" name="直线连接符 13"/>
          <p:cNvCxnSpPr/>
          <p:nvPr/>
        </p:nvCxnSpPr>
        <p:spPr>
          <a:xfrm flipH="1">
            <a:off x="5494617" y="1363287"/>
            <a:ext cx="0" cy="5273995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/>
          <p:cNvSpPr/>
          <p:nvPr/>
        </p:nvSpPr>
        <p:spPr>
          <a:xfrm>
            <a:off x="4953000" y="0"/>
            <a:ext cx="4953000" cy="6858000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31076" y="220718"/>
            <a:ext cx="1529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b="1"/>
              <a:t>May</a:t>
            </a:r>
            <a:endParaRPr kumimoji="1" lang="zh-CN" altLang="en-US" sz="2800" b="1"/>
          </a:p>
        </p:txBody>
      </p:sp>
      <p:sp>
        <p:nvSpPr>
          <p:cNvPr id="8" name="文本框 7"/>
          <p:cNvSpPr txBox="1"/>
          <p:nvPr/>
        </p:nvSpPr>
        <p:spPr>
          <a:xfrm>
            <a:off x="5260428" y="220718"/>
            <a:ext cx="1529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b="1"/>
              <a:t>May</a:t>
            </a:r>
            <a:endParaRPr kumimoji="1" lang="zh-CN" altLang="en-US" sz="2800" b="1"/>
          </a:p>
        </p:txBody>
      </p:sp>
      <p:sp>
        <p:nvSpPr>
          <p:cNvPr id="7" name="文本框 6"/>
          <p:cNvSpPr txBox="1"/>
          <p:nvPr/>
        </p:nvSpPr>
        <p:spPr>
          <a:xfrm>
            <a:off x="331076" y="743938"/>
            <a:ext cx="1529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1600" b="1"/>
              <a:t>S M T W T F S</a:t>
            </a:r>
            <a:endParaRPr kumimoji="1" lang="zh-CN" altLang="en-US" sz="1600" b="1"/>
          </a:p>
        </p:txBody>
      </p:sp>
      <p:sp>
        <p:nvSpPr>
          <p:cNvPr id="9" name="矩形 8"/>
          <p:cNvSpPr/>
          <p:nvPr/>
        </p:nvSpPr>
        <p:spPr>
          <a:xfrm>
            <a:off x="331076" y="1355834"/>
            <a:ext cx="1529255" cy="5281448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2">
                  <a:lumMod val="90000"/>
                </a:schemeClr>
              </a:solidFill>
            </a:endParaRPr>
          </a:p>
        </p:txBody>
      </p:sp>
      <p:cxnSp>
        <p:nvCxnSpPr>
          <p:cNvPr id="11" name="直线连接符 10"/>
          <p:cNvCxnSpPr/>
          <p:nvPr/>
        </p:nvCxnSpPr>
        <p:spPr>
          <a:xfrm flipH="1">
            <a:off x="565265" y="1363287"/>
            <a:ext cx="0" cy="5273995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5260428" y="743938"/>
            <a:ext cx="1529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1600" b="1"/>
              <a:t>S M T W T F S</a:t>
            </a:r>
            <a:endParaRPr kumimoji="1" lang="zh-CN" altLang="en-US" sz="1600" b="1"/>
          </a:p>
        </p:txBody>
      </p:sp>
      <p:sp>
        <p:nvSpPr>
          <p:cNvPr id="13" name="矩形 12"/>
          <p:cNvSpPr/>
          <p:nvPr/>
        </p:nvSpPr>
        <p:spPr>
          <a:xfrm>
            <a:off x="5260428" y="1355834"/>
            <a:ext cx="1529255" cy="5281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2">
                  <a:lumMod val="90000"/>
                </a:schemeClr>
              </a:solidFill>
            </a:endParaRPr>
          </a:p>
        </p:txBody>
      </p:sp>
      <p:cxnSp>
        <p:nvCxnSpPr>
          <p:cNvPr id="14" name="直线连接符 13"/>
          <p:cNvCxnSpPr/>
          <p:nvPr/>
        </p:nvCxnSpPr>
        <p:spPr>
          <a:xfrm flipH="1">
            <a:off x="5494617" y="1363287"/>
            <a:ext cx="0" cy="5273995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/>
          <p:cNvSpPr/>
          <p:nvPr/>
        </p:nvSpPr>
        <p:spPr>
          <a:xfrm>
            <a:off x="4953000" y="0"/>
            <a:ext cx="4953000" cy="6858000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31076" y="220718"/>
            <a:ext cx="1529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b="1"/>
              <a:t>Jun</a:t>
            </a:r>
            <a:endParaRPr kumimoji="1" lang="zh-CN" altLang="en-US" sz="2800" b="1"/>
          </a:p>
        </p:txBody>
      </p:sp>
      <p:sp>
        <p:nvSpPr>
          <p:cNvPr id="8" name="文本框 7"/>
          <p:cNvSpPr txBox="1"/>
          <p:nvPr/>
        </p:nvSpPr>
        <p:spPr>
          <a:xfrm>
            <a:off x="5260428" y="220718"/>
            <a:ext cx="1529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b="1"/>
              <a:t>Jun</a:t>
            </a:r>
            <a:endParaRPr kumimoji="1" lang="zh-CN" altLang="en-US" sz="2800" b="1"/>
          </a:p>
        </p:txBody>
      </p:sp>
      <p:sp>
        <p:nvSpPr>
          <p:cNvPr id="7" name="文本框 6"/>
          <p:cNvSpPr txBox="1"/>
          <p:nvPr/>
        </p:nvSpPr>
        <p:spPr>
          <a:xfrm>
            <a:off x="331076" y="743938"/>
            <a:ext cx="1529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1600" b="1"/>
              <a:t>S M T W T F S</a:t>
            </a:r>
            <a:endParaRPr kumimoji="1" lang="zh-CN" altLang="en-US" sz="1600" b="1"/>
          </a:p>
        </p:txBody>
      </p:sp>
      <p:sp>
        <p:nvSpPr>
          <p:cNvPr id="9" name="矩形 8"/>
          <p:cNvSpPr/>
          <p:nvPr/>
        </p:nvSpPr>
        <p:spPr>
          <a:xfrm>
            <a:off x="331076" y="1355834"/>
            <a:ext cx="1529255" cy="5281448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2">
                  <a:lumMod val="90000"/>
                </a:schemeClr>
              </a:solidFill>
            </a:endParaRPr>
          </a:p>
        </p:txBody>
      </p:sp>
      <p:cxnSp>
        <p:nvCxnSpPr>
          <p:cNvPr id="11" name="直线连接符 10"/>
          <p:cNvCxnSpPr/>
          <p:nvPr/>
        </p:nvCxnSpPr>
        <p:spPr>
          <a:xfrm flipH="1">
            <a:off x="565265" y="1363287"/>
            <a:ext cx="0" cy="5273995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5260428" y="743938"/>
            <a:ext cx="1529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1600" b="1"/>
              <a:t>S M T W T F S</a:t>
            </a:r>
            <a:endParaRPr kumimoji="1" lang="zh-CN" altLang="en-US" sz="1600" b="1"/>
          </a:p>
        </p:txBody>
      </p:sp>
      <p:sp>
        <p:nvSpPr>
          <p:cNvPr id="13" name="矩形 12"/>
          <p:cNvSpPr/>
          <p:nvPr/>
        </p:nvSpPr>
        <p:spPr>
          <a:xfrm>
            <a:off x="5260428" y="1355834"/>
            <a:ext cx="1529255" cy="5281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2">
                  <a:lumMod val="90000"/>
                </a:schemeClr>
              </a:solidFill>
            </a:endParaRPr>
          </a:p>
        </p:txBody>
      </p:sp>
      <p:cxnSp>
        <p:nvCxnSpPr>
          <p:cNvPr id="14" name="直线连接符 13"/>
          <p:cNvCxnSpPr/>
          <p:nvPr/>
        </p:nvCxnSpPr>
        <p:spPr>
          <a:xfrm flipH="1">
            <a:off x="5494617" y="1363287"/>
            <a:ext cx="0" cy="5273995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/>
          <p:cNvSpPr/>
          <p:nvPr/>
        </p:nvSpPr>
        <p:spPr>
          <a:xfrm>
            <a:off x="4953000" y="0"/>
            <a:ext cx="4953000" cy="6858000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31076" y="220718"/>
            <a:ext cx="1529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b="1"/>
              <a:t>Jul</a:t>
            </a:r>
            <a:endParaRPr kumimoji="1" lang="zh-CN" altLang="en-US" sz="2800" b="1"/>
          </a:p>
        </p:txBody>
      </p:sp>
      <p:sp>
        <p:nvSpPr>
          <p:cNvPr id="8" name="文本框 7"/>
          <p:cNvSpPr txBox="1"/>
          <p:nvPr/>
        </p:nvSpPr>
        <p:spPr>
          <a:xfrm>
            <a:off x="5260428" y="220718"/>
            <a:ext cx="1529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b="1"/>
              <a:t>Jul</a:t>
            </a:r>
            <a:endParaRPr kumimoji="1" lang="zh-CN" altLang="en-US" sz="2800" b="1"/>
          </a:p>
        </p:txBody>
      </p:sp>
      <p:sp>
        <p:nvSpPr>
          <p:cNvPr id="7" name="文本框 6"/>
          <p:cNvSpPr txBox="1"/>
          <p:nvPr/>
        </p:nvSpPr>
        <p:spPr>
          <a:xfrm>
            <a:off x="331076" y="743938"/>
            <a:ext cx="1529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1600" b="1"/>
              <a:t>S M T W T F S</a:t>
            </a:r>
            <a:endParaRPr kumimoji="1" lang="zh-CN" altLang="en-US" sz="1600" b="1"/>
          </a:p>
        </p:txBody>
      </p:sp>
      <p:sp>
        <p:nvSpPr>
          <p:cNvPr id="9" name="矩形 8"/>
          <p:cNvSpPr/>
          <p:nvPr/>
        </p:nvSpPr>
        <p:spPr>
          <a:xfrm>
            <a:off x="331076" y="1355834"/>
            <a:ext cx="1529255" cy="5281448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2">
                  <a:lumMod val="90000"/>
                </a:schemeClr>
              </a:solidFill>
            </a:endParaRPr>
          </a:p>
        </p:txBody>
      </p:sp>
      <p:cxnSp>
        <p:nvCxnSpPr>
          <p:cNvPr id="11" name="直线连接符 10"/>
          <p:cNvCxnSpPr/>
          <p:nvPr/>
        </p:nvCxnSpPr>
        <p:spPr>
          <a:xfrm flipH="1">
            <a:off x="565265" y="1363287"/>
            <a:ext cx="0" cy="5273995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5260428" y="743938"/>
            <a:ext cx="1529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1600" b="1"/>
              <a:t>S M T W T F S</a:t>
            </a:r>
            <a:endParaRPr kumimoji="1" lang="zh-CN" altLang="en-US" sz="1600" b="1"/>
          </a:p>
        </p:txBody>
      </p:sp>
      <p:sp>
        <p:nvSpPr>
          <p:cNvPr id="13" name="矩形 12"/>
          <p:cNvSpPr/>
          <p:nvPr/>
        </p:nvSpPr>
        <p:spPr>
          <a:xfrm>
            <a:off x="5260428" y="1355834"/>
            <a:ext cx="1529255" cy="5281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2">
                  <a:lumMod val="90000"/>
                </a:schemeClr>
              </a:solidFill>
            </a:endParaRPr>
          </a:p>
        </p:txBody>
      </p:sp>
      <p:cxnSp>
        <p:nvCxnSpPr>
          <p:cNvPr id="14" name="直线连接符 13"/>
          <p:cNvCxnSpPr/>
          <p:nvPr/>
        </p:nvCxnSpPr>
        <p:spPr>
          <a:xfrm flipH="1">
            <a:off x="5494617" y="1363287"/>
            <a:ext cx="0" cy="5273995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/>
          <p:cNvSpPr/>
          <p:nvPr/>
        </p:nvSpPr>
        <p:spPr>
          <a:xfrm>
            <a:off x="4953000" y="0"/>
            <a:ext cx="4953000" cy="6858000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31076" y="220718"/>
            <a:ext cx="1529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b="1"/>
              <a:t>Aug</a:t>
            </a:r>
            <a:endParaRPr kumimoji="1" lang="zh-CN" altLang="en-US" sz="2800" b="1"/>
          </a:p>
        </p:txBody>
      </p:sp>
      <p:sp>
        <p:nvSpPr>
          <p:cNvPr id="8" name="文本框 7"/>
          <p:cNvSpPr txBox="1"/>
          <p:nvPr/>
        </p:nvSpPr>
        <p:spPr>
          <a:xfrm>
            <a:off x="5260428" y="220718"/>
            <a:ext cx="1529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b="1"/>
              <a:t>Aug</a:t>
            </a:r>
            <a:endParaRPr kumimoji="1" lang="zh-CN" altLang="en-US" sz="2800" b="1"/>
          </a:p>
        </p:txBody>
      </p:sp>
      <p:sp>
        <p:nvSpPr>
          <p:cNvPr id="7" name="文本框 6"/>
          <p:cNvSpPr txBox="1"/>
          <p:nvPr/>
        </p:nvSpPr>
        <p:spPr>
          <a:xfrm>
            <a:off x="331076" y="743938"/>
            <a:ext cx="1529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1600" b="1"/>
              <a:t>S M T W T F S</a:t>
            </a:r>
            <a:endParaRPr kumimoji="1" lang="zh-CN" altLang="en-US" sz="1600" b="1"/>
          </a:p>
        </p:txBody>
      </p:sp>
      <p:sp>
        <p:nvSpPr>
          <p:cNvPr id="9" name="矩形 8"/>
          <p:cNvSpPr/>
          <p:nvPr/>
        </p:nvSpPr>
        <p:spPr>
          <a:xfrm>
            <a:off x="331076" y="1355834"/>
            <a:ext cx="1529255" cy="5281448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2">
                  <a:lumMod val="90000"/>
                </a:schemeClr>
              </a:solidFill>
            </a:endParaRPr>
          </a:p>
        </p:txBody>
      </p:sp>
      <p:cxnSp>
        <p:nvCxnSpPr>
          <p:cNvPr id="11" name="直线连接符 10"/>
          <p:cNvCxnSpPr/>
          <p:nvPr/>
        </p:nvCxnSpPr>
        <p:spPr>
          <a:xfrm flipH="1">
            <a:off x="565265" y="1363287"/>
            <a:ext cx="0" cy="5273995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5260428" y="743938"/>
            <a:ext cx="1529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1600" b="1"/>
              <a:t>S M T W T F S</a:t>
            </a:r>
            <a:endParaRPr kumimoji="1" lang="zh-CN" altLang="en-US" sz="1600" b="1"/>
          </a:p>
        </p:txBody>
      </p:sp>
      <p:sp>
        <p:nvSpPr>
          <p:cNvPr id="13" name="矩形 12"/>
          <p:cNvSpPr/>
          <p:nvPr/>
        </p:nvSpPr>
        <p:spPr>
          <a:xfrm>
            <a:off x="5260428" y="1355834"/>
            <a:ext cx="1529255" cy="5281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2">
                  <a:lumMod val="90000"/>
                </a:schemeClr>
              </a:solidFill>
            </a:endParaRPr>
          </a:p>
        </p:txBody>
      </p:sp>
      <p:cxnSp>
        <p:nvCxnSpPr>
          <p:cNvPr id="14" name="直线连接符 13"/>
          <p:cNvCxnSpPr/>
          <p:nvPr/>
        </p:nvCxnSpPr>
        <p:spPr>
          <a:xfrm flipH="1">
            <a:off x="5494617" y="1363287"/>
            <a:ext cx="0" cy="5273995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32" name="组合 31"/>
          <p:cNvGrpSpPr/>
          <p:nvPr/>
        </p:nvGrpSpPr>
        <p:grpSpPr>
          <a:xfrm>
            <a:off x="1056290" y="499155"/>
            <a:ext cx="7793420" cy="5382371"/>
            <a:chOff x="1056290" y="499155"/>
            <a:chExt cx="7793420" cy="5382371"/>
          </a:xfrm>
        </p:grpSpPr>
        <p:grpSp>
          <p:nvGrpSpPr>
            <p:cNvPr id="15" name="组合 14"/>
            <p:cNvGrpSpPr/>
            <p:nvPr/>
          </p:nvGrpSpPr>
          <p:grpSpPr>
            <a:xfrm rot="5400000">
              <a:off x="5827301" y="2859118"/>
              <a:ext cx="4855923" cy="1188894"/>
              <a:chOff x="1094282" y="4221605"/>
              <a:chExt cx="7530785" cy="1843790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1094282" y="4221605"/>
                <a:ext cx="1872000" cy="1843790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sp>
            <p:nvSpPr>
              <p:cNvPr id="2" name="椭圆 1"/>
              <p:cNvSpPr/>
              <p:nvPr/>
            </p:nvSpPr>
            <p:spPr>
              <a:xfrm>
                <a:off x="2226039" y="4221605"/>
                <a:ext cx="1872000" cy="184379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4" name="椭圆 3"/>
              <p:cNvSpPr/>
              <p:nvPr/>
            </p:nvSpPr>
            <p:spPr>
              <a:xfrm>
                <a:off x="3357796" y="4221605"/>
                <a:ext cx="1872000" cy="184379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4489553" y="4221605"/>
                <a:ext cx="1872000" cy="184379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5621310" y="4221605"/>
                <a:ext cx="1872000" cy="1843790"/>
              </a:xfrm>
              <a:prstGeom prst="ellipse">
                <a:avLst/>
              </a:prstGeom>
              <a:solidFill>
                <a:srgbClr val="E2EAF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6753067" y="4221605"/>
                <a:ext cx="1872000" cy="18437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1056290" y="499155"/>
              <a:ext cx="5218386" cy="5382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zh-CN" altLang="en-US" sz="4000" b="1">
                  <a:solidFill>
                    <a:srgbClr val="8497B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  <a:endParaRPr kumimoji="1" lang="en-US" altLang="zh-CN" sz="4000" b="1">
                <a:solidFill>
                  <a:srgbClr val="8497B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endParaRPr kumimoji="1" lang="en-US" altLang="zh-CN" sz="2400" b="1">
                <a:solidFill>
                  <a:schemeClr val="tx2">
                    <a:lumMod val="40000"/>
                    <a:lumOff val="6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kumimoji="1" lang="zh-CN" altLang="en-US" sz="2400" b="1">
                  <a:solidFill>
                    <a:srgbClr val="ADB9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每月大事 </a:t>
              </a:r>
              <a:r>
                <a:rPr kumimoji="1" lang="en-US" altLang="zh-CN" sz="2400" b="1">
                  <a:solidFill>
                    <a:srgbClr val="ADB9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Monthly</a:t>
              </a:r>
              <a:r>
                <a:rPr kumimoji="1" lang="zh-CN" altLang="en-US" sz="2400" b="1">
                  <a:solidFill>
                    <a:srgbClr val="ADB9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400" b="1">
                  <a:solidFill>
                    <a:srgbClr val="ADB9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Events</a:t>
              </a:r>
              <a:endParaRPr kumimoji="1" lang="en-US" altLang="zh-CN" sz="2400" b="1">
                <a:solidFill>
                  <a:srgbClr val="ADB9C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kumimoji="1" lang="zh-CN" altLang="en-US" sz="2400" b="1">
                  <a:solidFill>
                    <a:srgbClr val="ADB9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每日计划 </a:t>
              </a:r>
              <a:r>
                <a:rPr kumimoji="1" lang="en-US" altLang="zh-CN" sz="2400" b="1">
                  <a:solidFill>
                    <a:srgbClr val="ADB9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Daily</a:t>
              </a:r>
              <a:r>
                <a:rPr kumimoji="1" lang="zh-CN" altLang="en-US" sz="2400" b="1">
                  <a:solidFill>
                    <a:srgbClr val="ADB9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400" b="1">
                  <a:solidFill>
                    <a:srgbClr val="ADB9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Plan</a:t>
              </a:r>
              <a:endParaRPr kumimoji="1" lang="en-US" altLang="zh-CN" sz="2400" b="1">
                <a:solidFill>
                  <a:srgbClr val="ADB9C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kumimoji="1" lang="zh-CN" altLang="en-US" sz="2400" b="1">
                  <a:solidFill>
                    <a:srgbClr val="ADB9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愿望清单 </a:t>
              </a:r>
              <a:r>
                <a:rPr kumimoji="1" lang="en-US" altLang="zh-CN" sz="2400" b="1">
                  <a:solidFill>
                    <a:srgbClr val="ADB9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Dreams</a:t>
              </a:r>
              <a:r>
                <a:rPr kumimoji="1" lang="zh-CN" altLang="en-US" sz="2400" b="1">
                  <a:solidFill>
                    <a:srgbClr val="ADB9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400" b="1">
                  <a:solidFill>
                    <a:srgbClr val="ADB9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&amp;</a:t>
              </a:r>
              <a:r>
                <a:rPr kumimoji="1" lang="zh-CN" altLang="en-US" sz="2400" b="1">
                  <a:solidFill>
                    <a:srgbClr val="ADB9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400" b="1">
                  <a:solidFill>
                    <a:srgbClr val="ADB9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Goals</a:t>
              </a:r>
              <a:endParaRPr kumimoji="1" lang="en-US" altLang="zh-CN" sz="2400" b="1">
                <a:solidFill>
                  <a:srgbClr val="ADB9C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kumimoji="1" lang="zh-CN" altLang="en-US" sz="2400" b="1">
                  <a:solidFill>
                    <a:srgbClr val="ADB9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纪念图册 </a:t>
              </a:r>
              <a:r>
                <a:rPr kumimoji="1" lang="en-US" altLang="zh-CN" sz="2400" b="1">
                  <a:solidFill>
                    <a:srgbClr val="ADB9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Memories</a:t>
              </a:r>
              <a:endParaRPr kumimoji="1" lang="en-US" altLang="zh-CN" sz="2400" b="1">
                <a:solidFill>
                  <a:srgbClr val="ADB9C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kumimoji="1" lang="zh-CN" altLang="en-US" sz="2400" b="1">
                  <a:solidFill>
                    <a:srgbClr val="ADB9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阅读清单 </a:t>
              </a:r>
              <a:r>
                <a:rPr kumimoji="1" lang="en-US" altLang="zh-CN" sz="2400" b="1">
                  <a:solidFill>
                    <a:srgbClr val="ADB9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Reading</a:t>
              </a:r>
              <a:r>
                <a:rPr kumimoji="1" lang="zh-CN" altLang="en-US" sz="2400" b="1">
                  <a:solidFill>
                    <a:srgbClr val="ADB9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400" b="1">
                  <a:solidFill>
                    <a:srgbClr val="ADB9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List</a:t>
              </a:r>
              <a:endParaRPr kumimoji="1" lang="en-US" altLang="zh-CN" sz="2400" b="1">
                <a:solidFill>
                  <a:srgbClr val="ADB9C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kumimoji="1" lang="zh-CN" altLang="en-US" sz="2400" b="1">
                  <a:solidFill>
                    <a:srgbClr val="ADB9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观影清单 </a:t>
              </a:r>
              <a:r>
                <a:rPr kumimoji="1" lang="en-US" altLang="zh-CN" sz="2400" b="1">
                  <a:solidFill>
                    <a:srgbClr val="ADB9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Watching</a:t>
              </a:r>
              <a:r>
                <a:rPr kumimoji="1" lang="zh-CN" altLang="en-US" sz="2400" b="1">
                  <a:solidFill>
                    <a:srgbClr val="ADB9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400" b="1">
                  <a:solidFill>
                    <a:srgbClr val="ADB9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List</a:t>
              </a:r>
              <a:endParaRPr kumimoji="1" lang="en-US" altLang="zh-CN" sz="2400" b="1">
                <a:solidFill>
                  <a:srgbClr val="ADB9C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kumimoji="1" lang="zh-CN" altLang="en-US" sz="2400" b="1">
                  <a:solidFill>
                    <a:srgbClr val="ADB9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约会计划 </a:t>
              </a:r>
              <a:r>
                <a:rPr kumimoji="1" lang="en-US" altLang="zh-CN" sz="2400" b="1">
                  <a:solidFill>
                    <a:srgbClr val="ADB9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Dating</a:t>
              </a:r>
              <a:r>
                <a:rPr kumimoji="1" lang="zh-CN" altLang="en-US" sz="2400" b="1">
                  <a:solidFill>
                    <a:srgbClr val="ADB9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400" b="1">
                  <a:solidFill>
                    <a:srgbClr val="ADB9C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Plan</a:t>
              </a:r>
              <a:endParaRPr kumimoji="1" lang="en-US" altLang="zh-CN" sz="2400" b="1">
                <a:solidFill>
                  <a:srgbClr val="ADB9C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7660816" y="5093319"/>
            <a:ext cx="1188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色卡</a:t>
            </a:r>
            <a:endParaRPr kumimoji="1"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/>
          <p:cNvSpPr/>
          <p:nvPr/>
        </p:nvSpPr>
        <p:spPr>
          <a:xfrm>
            <a:off x="4953000" y="0"/>
            <a:ext cx="4953000" cy="6858000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31076" y="220718"/>
            <a:ext cx="1529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b="1"/>
              <a:t>Sep</a:t>
            </a:r>
            <a:endParaRPr kumimoji="1" lang="zh-CN" altLang="en-US" sz="2800" b="1"/>
          </a:p>
        </p:txBody>
      </p:sp>
      <p:sp>
        <p:nvSpPr>
          <p:cNvPr id="8" name="文本框 7"/>
          <p:cNvSpPr txBox="1"/>
          <p:nvPr/>
        </p:nvSpPr>
        <p:spPr>
          <a:xfrm>
            <a:off x="5260428" y="220718"/>
            <a:ext cx="1529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b="1"/>
              <a:t>Sep</a:t>
            </a:r>
            <a:endParaRPr kumimoji="1" lang="zh-CN" altLang="en-US" sz="2800" b="1"/>
          </a:p>
        </p:txBody>
      </p:sp>
      <p:sp>
        <p:nvSpPr>
          <p:cNvPr id="7" name="文本框 6"/>
          <p:cNvSpPr txBox="1"/>
          <p:nvPr/>
        </p:nvSpPr>
        <p:spPr>
          <a:xfrm>
            <a:off x="331076" y="743938"/>
            <a:ext cx="1529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1600" b="1"/>
              <a:t>S M T W T F S</a:t>
            </a:r>
            <a:endParaRPr kumimoji="1" lang="zh-CN" altLang="en-US" sz="1600" b="1"/>
          </a:p>
        </p:txBody>
      </p:sp>
      <p:sp>
        <p:nvSpPr>
          <p:cNvPr id="9" name="矩形 8"/>
          <p:cNvSpPr/>
          <p:nvPr/>
        </p:nvSpPr>
        <p:spPr>
          <a:xfrm>
            <a:off x="331076" y="1355834"/>
            <a:ext cx="1529255" cy="5281448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2">
                  <a:lumMod val="90000"/>
                </a:schemeClr>
              </a:solidFill>
            </a:endParaRPr>
          </a:p>
        </p:txBody>
      </p:sp>
      <p:cxnSp>
        <p:nvCxnSpPr>
          <p:cNvPr id="11" name="直线连接符 10"/>
          <p:cNvCxnSpPr/>
          <p:nvPr/>
        </p:nvCxnSpPr>
        <p:spPr>
          <a:xfrm flipH="1">
            <a:off x="565265" y="1363287"/>
            <a:ext cx="0" cy="5273995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5260428" y="743938"/>
            <a:ext cx="1529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1600" b="1"/>
              <a:t>S M T W T F S</a:t>
            </a:r>
            <a:endParaRPr kumimoji="1" lang="zh-CN" altLang="en-US" sz="1600" b="1"/>
          </a:p>
        </p:txBody>
      </p:sp>
      <p:sp>
        <p:nvSpPr>
          <p:cNvPr id="13" name="矩形 12"/>
          <p:cNvSpPr/>
          <p:nvPr/>
        </p:nvSpPr>
        <p:spPr>
          <a:xfrm>
            <a:off x="5260428" y="1355834"/>
            <a:ext cx="1529255" cy="5281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2">
                  <a:lumMod val="90000"/>
                </a:schemeClr>
              </a:solidFill>
            </a:endParaRPr>
          </a:p>
        </p:txBody>
      </p:sp>
      <p:cxnSp>
        <p:nvCxnSpPr>
          <p:cNvPr id="14" name="直线连接符 13"/>
          <p:cNvCxnSpPr/>
          <p:nvPr/>
        </p:nvCxnSpPr>
        <p:spPr>
          <a:xfrm flipH="1">
            <a:off x="5494617" y="1363287"/>
            <a:ext cx="0" cy="5273995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/>
          <p:cNvSpPr/>
          <p:nvPr/>
        </p:nvSpPr>
        <p:spPr>
          <a:xfrm>
            <a:off x="4953000" y="0"/>
            <a:ext cx="4953000" cy="6858000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31076" y="220718"/>
            <a:ext cx="1529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b="1"/>
              <a:t>Oct</a:t>
            </a:r>
            <a:endParaRPr kumimoji="1" lang="zh-CN" altLang="en-US" sz="2800" b="1"/>
          </a:p>
        </p:txBody>
      </p:sp>
      <p:sp>
        <p:nvSpPr>
          <p:cNvPr id="8" name="文本框 7"/>
          <p:cNvSpPr txBox="1"/>
          <p:nvPr/>
        </p:nvSpPr>
        <p:spPr>
          <a:xfrm>
            <a:off x="5260428" y="220718"/>
            <a:ext cx="1529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b="1"/>
              <a:t>Oct</a:t>
            </a:r>
            <a:endParaRPr kumimoji="1" lang="zh-CN" altLang="en-US" sz="2800" b="1"/>
          </a:p>
        </p:txBody>
      </p:sp>
      <p:sp>
        <p:nvSpPr>
          <p:cNvPr id="7" name="文本框 6"/>
          <p:cNvSpPr txBox="1"/>
          <p:nvPr/>
        </p:nvSpPr>
        <p:spPr>
          <a:xfrm>
            <a:off x="331076" y="743938"/>
            <a:ext cx="1529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1600" b="1"/>
              <a:t>S M T W T F S</a:t>
            </a:r>
            <a:endParaRPr kumimoji="1" lang="zh-CN" altLang="en-US" sz="1600" b="1"/>
          </a:p>
        </p:txBody>
      </p:sp>
      <p:sp>
        <p:nvSpPr>
          <p:cNvPr id="9" name="矩形 8"/>
          <p:cNvSpPr/>
          <p:nvPr/>
        </p:nvSpPr>
        <p:spPr>
          <a:xfrm>
            <a:off x="331076" y="1355834"/>
            <a:ext cx="1529255" cy="5281448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2">
                  <a:lumMod val="90000"/>
                </a:schemeClr>
              </a:solidFill>
            </a:endParaRPr>
          </a:p>
        </p:txBody>
      </p:sp>
      <p:cxnSp>
        <p:nvCxnSpPr>
          <p:cNvPr id="11" name="直线连接符 10"/>
          <p:cNvCxnSpPr/>
          <p:nvPr/>
        </p:nvCxnSpPr>
        <p:spPr>
          <a:xfrm flipH="1">
            <a:off x="565265" y="1363287"/>
            <a:ext cx="0" cy="5273995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5260428" y="743938"/>
            <a:ext cx="1529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1600" b="1"/>
              <a:t>S M T W T F S</a:t>
            </a:r>
            <a:endParaRPr kumimoji="1" lang="zh-CN" altLang="en-US" sz="1600" b="1"/>
          </a:p>
        </p:txBody>
      </p:sp>
      <p:sp>
        <p:nvSpPr>
          <p:cNvPr id="13" name="矩形 12"/>
          <p:cNvSpPr/>
          <p:nvPr/>
        </p:nvSpPr>
        <p:spPr>
          <a:xfrm>
            <a:off x="5260428" y="1355834"/>
            <a:ext cx="1529255" cy="5281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2">
                  <a:lumMod val="90000"/>
                </a:schemeClr>
              </a:solidFill>
            </a:endParaRPr>
          </a:p>
        </p:txBody>
      </p:sp>
      <p:cxnSp>
        <p:nvCxnSpPr>
          <p:cNvPr id="14" name="直线连接符 13"/>
          <p:cNvCxnSpPr/>
          <p:nvPr/>
        </p:nvCxnSpPr>
        <p:spPr>
          <a:xfrm flipH="1">
            <a:off x="5494617" y="1363287"/>
            <a:ext cx="0" cy="5273995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/>
          <p:cNvSpPr/>
          <p:nvPr/>
        </p:nvSpPr>
        <p:spPr>
          <a:xfrm>
            <a:off x="4953000" y="0"/>
            <a:ext cx="4953000" cy="6858000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31076" y="220718"/>
            <a:ext cx="1529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b="1"/>
              <a:t>Nov</a:t>
            </a:r>
            <a:endParaRPr kumimoji="1" lang="zh-CN" altLang="en-US" sz="2800" b="1"/>
          </a:p>
        </p:txBody>
      </p:sp>
      <p:sp>
        <p:nvSpPr>
          <p:cNvPr id="8" name="文本框 7"/>
          <p:cNvSpPr txBox="1"/>
          <p:nvPr/>
        </p:nvSpPr>
        <p:spPr>
          <a:xfrm>
            <a:off x="5260428" y="220718"/>
            <a:ext cx="1529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b="1"/>
              <a:t>Nov</a:t>
            </a:r>
            <a:endParaRPr kumimoji="1" lang="zh-CN" altLang="en-US" sz="2800" b="1"/>
          </a:p>
        </p:txBody>
      </p:sp>
      <p:sp>
        <p:nvSpPr>
          <p:cNvPr id="7" name="文本框 6"/>
          <p:cNvSpPr txBox="1"/>
          <p:nvPr/>
        </p:nvSpPr>
        <p:spPr>
          <a:xfrm>
            <a:off x="331076" y="743938"/>
            <a:ext cx="1529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1600" b="1"/>
              <a:t>S M T W T F S</a:t>
            </a:r>
            <a:endParaRPr kumimoji="1" lang="zh-CN" altLang="en-US" sz="1600" b="1"/>
          </a:p>
        </p:txBody>
      </p:sp>
      <p:sp>
        <p:nvSpPr>
          <p:cNvPr id="9" name="矩形 8"/>
          <p:cNvSpPr/>
          <p:nvPr/>
        </p:nvSpPr>
        <p:spPr>
          <a:xfrm>
            <a:off x="331076" y="1355834"/>
            <a:ext cx="1529255" cy="5281448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2">
                  <a:lumMod val="90000"/>
                </a:schemeClr>
              </a:solidFill>
            </a:endParaRPr>
          </a:p>
        </p:txBody>
      </p:sp>
      <p:cxnSp>
        <p:nvCxnSpPr>
          <p:cNvPr id="11" name="直线连接符 10"/>
          <p:cNvCxnSpPr/>
          <p:nvPr/>
        </p:nvCxnSpPr>
        <p:spPr>
          <a:xfrm flipH="1">
            <a:off x="565265" y="1363287"/>
            <a:ext cx="0" cy="5273995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5260428" y="743938"/>
            <a:ext cx="1529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1600" b="1"/>
              <a:t>S M T W T F S</a:t>
            </a:r>
            <a:endParaRPr kumimoji="1" lang="zh-CN" altLang="en-US" sz="1600" b="1"/>
          </a:p>
        </p:txBody>
      </p:sp>
      <p:sp>
        <p:nvSpPr>
          <p:cNvPr id="13" name="矩形 12"/>
          <p:cNvSpPr/>
          <p:nvPr/>
        </p:nvSpPr>
        <p:spPr>
          <a:xfrm>
            <a:off x="5260428" y="1355834"/>
            <a:ext cx="1529255" cy="5281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2">
                  <a:lumMod val="90000"/>
                </a:schemeClr>
              </a:solidFill>
            </a:endParaRPr>
          </a:p>
        </p:txBody>
      </p:sp>
      <p:cxnSp>
        <p:nvCxnSpPr>
          <p:cNvPr id="14" name="直线连接符 13"/>
          <p:cNvCxnSpPr/>
          <p:nvPr/>
        </p:nvCxnSpPr>
        <p:spPr>
          <a:xfrm flipH="1">
            <a:off x="5494617" y="1363287"/>
            <a:ext cx="0" cy="5273995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/>
          <p:cNvSpPr/>
          <p:nvPr/>
        </p:nvSpPr>
        <p:spPr>
          <a:xfrm>
            <a:off x="4953000" y="0"/>
            <a:ext cx="4953000" cy="6858000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31076" y="220718"/>
            <a:ext cx="1529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b="1"/>
              <a:t>Dec</a:t>
            </a:r>
            <a:endParaRPr kumimoji="1" lang="zh-CN" altLang="en-US" sz="2800" b="1"/>
          </a:p>
        </p:txBody>
      </p:sp>
      <p:sp>
        <p:nvSpPr>
          <p:cNvPr id="8" name="文本框 7"/>
          <p:cNvSpPr txBox="1"/>
          <p:nvPr/>
        </p:nvSpPr>
        <p:spPr>
          <a:xfrm>
            <a:off x="5260428" y="220718"/>
            <a:ext cx="1529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b="1"/>
              <a:t>Dec</a:t>
            </a:r>
            <a:endParaRPr kumimoji="1" lang="zh-CN" altLang="en-US" sz="2800" b="1"/>
          </a:p>
        </p:txBody>
      </p:sp>
      <p:sp>
        <p:nvSpPr>
          <p:cNvPr id="7" name="文本框 6"/>
          <p:cNvSpPr txBox="1"/>
          <p:nvPr/>
        </p:nvSpPr>
        <p:spPr>
          <a:xfrm>
            <a:off x="331076" y="743938"/>
            <a:ext cx="1529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1600" b="1"/>
              <a:t>S M T W T F S</a:t>
            </a:r>
            <a:endParaRPr kumimoji="1" lang="zh-CN" altLang="en-US" sz="1600" b="1"/>
          </a:p>
        </p:txBody>
      </p:sp>
      <p:sp>
        <p:nvSpPr>
          <p:cNvPr id="9" name="矩形 8"/>
          <p:cNvSpPr/>
          <p:nvPr/>
        </p:nvSpPr>
        <p:spPr>
          <a:xfrm>
            <a:off x="331076" y="1355834"/>
            <a:ext cx="1529255" cy="5281448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2">
                  <a:lumMod val="90000"/>
                </a:schemeClr>
              </a:solidFill>
            </a:endParaRPr>
          </a:p>
        </p:txBody>
      </p:sp>
      <p:cxnSp>
        <p:nvCxnSpPr>
          <p:cNvPr id="11" name="直线连接符 10"/>
          <p:cNvCxnSpPr/>
          <p:nvPr/>
        </p:nvCxnSpPr>
        <p:spPr>
          <a:xfrm flipH="1">
            <a:off x="565265" y="1363287"/>
            <a:ext cx="0" cy="5273995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5260428" y="743938"/>
            <a:ext cx="1529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1600" b="1"/>
              <a:t>S M T W T F S</a:t>
            </a:r>
            <a:endParaRPr kumimoji="1" lang="zh-CN" altLang="en-US" sz="1600" b="1"/>
          </a:p>
        </p:txBody>
      </p:sp>
      <p:sp>
        <p:nvSpPr>
          <p:cNvPr id="13" name="矩形 12"/>
          <p:cNvSpPr/>
          <p:nvPr/>
        </p:nvSpPr>
        <p:spPr>
          <a:xfrm>
            <a:off x="5260428" y="1355834"/>
            <a:ext cx="1529255" cy="5281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2">
                  <a:lumMod val="90000"/>
                </a:schemeClr>
              </a:solidFill>
            </a:endParaRPr>
          </a:p>
        </p:txBody>
      </p:sp>
      <p:cxnSp>
        <p:nvCxnSpPr>
          <p:cNvPr id="14" name="直线连接符 13"/>
          <p:cNvCxnSpPr/>
          <p:nvPr/>
        </p:nvCxnSpPr>
        <p:spPr>
          <a:xfrm flipH="1">
            <a:off x="5494617" y="1363287"/>
            <a:ext cx="0" cy="5273995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框 1"/>
          <p:cNvSpPr txBox="1"/>
          <p:nvPr/>
        </p:nvSpPr>
        <p:spPr>
          <a:xfrm>
            <a:off x="2258410" y="2090227"/>
            <a:ext cx="53891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00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愿望清单</a:t>
            </a:r>
            <a:endParaRPr kumimoji="1" lang="zh-CN" altLang="en-US" sz="10000" b="1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58410" y="4021768"/>
            <a:ext cx="53891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40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Dreams &amp; Goals</a:t>
            </a:r>
            <a:endParaRPr kumimoji="1" lang="zh-CN" altLang="en-US" sz="4000" b="1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245366" y="622737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/>
          </a:p>
        </p:txBody>
      </p:sp>
    </p:spTree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矩形 3"/>
          <p:cNvSpPr/>
          <p:nvPr/>
        </p:nvSpPr>
        <p:spPr>
          <a:xfrm>
            <a:off x="284813" y="259838"/>
            <a:ext cx="2803159" cy="35976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818028" y="259837"/>
            <a:ext cx="2803159" cy="35976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551420" y="259836"/>
            <a:ext cx="2803159" cy="35976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84813" y="3515194"/>
            <a:ext cx="2803159" cy="35976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818028" y="3515193"/>
            <a:ext cx="2803159" cy="35976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551420" y="3515192"/>
            <a:ext cx="2803159" cy="35976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284812" y="619603"/>
            <a:ext cx="2803159" cy="2723206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551420" y="619599"/>
            <a:ext cx="2803159" cy="2723210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818028" y="619599"/>
            <a:ext cx="2803159" cy="2723210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84812" y="3874959"/>
            <a:ext cx="2803159" cy="2723206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3551420" y="3874955"/>
            <a:ext cx="2803159" cy="2723210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6818028" y="3874955"/>
            <a:ext cx="2803159" cy="2723210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771990" y="277355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目标：减重</a:t>
            </a:r>
            <a:r>
              <a:rPr kumimoji="1" lang="en-US" altLang="zh-CN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20kg</a:t>
            </a:r>
            <a:endParaRPr kumimoji="1"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03803" y="1231241"/>
            <a:ext cx="216517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平均每月健康减肥</a:t>
            </a:r>
            <a:r>
              <a:rPr kumimoji="1" lang="en-US" altLang="zh-CN" sz="14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1" lang="zh-CN" altLang="en-US" sz="14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公斤</a:t>
            </a:r>
            <a:endParaRPr kumimoji="1" lang="en-US" altLang="zh-CN" sz="1400" b="1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kumimoji="1" lang="en-US" altLang="zh-CN" sz="1400" b="1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kumimoji="1" lang="zh-CN" altLang="en-US" sz="14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每月最多一次火锅</a:t>
            </a:r>
            <a:endParaRPr kumimoji="1" lang="en-US" altLang="zh-CN" sz="1400" b="1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kumimoji="1" lang="en-US" altLang="zh-CN" sz="1400" b="1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kumimoji="1" lang="zh-CN" altLang="en-US" sz="14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想喝奶茶的时候就喝咖啡</a:t>
            </a:r>
            <a:endParaRPr kumimoji="1" lang="zh-CN" altLang="en-US" sz="1400" b="1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038599" y="277355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目标：存款两万块</a:t>
            </a:r>
            <a:endParaRPr kumimoji="1"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954506" y="1231241"/>
            <a:ext cx="199698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平均每月存款</a:t>
            </a:r>
            <a:r>
              <a:rPr kumimoji="1" lang="en-US" altLang="zh-CN" sz="14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1800</a:t>
            </a:r>
            <a:endParaRPr kumimoji="1" lang="en-US" altLang="zh-CN" sz="1400" b="1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kumimoji="1" lang="en-US" altLang="zh-CN" sz="1400" b="1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kumimoji="1" lang="zh-CN" altLang="en-US" sz="14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买东西只买自己需要的</a:t>
            </a:r>
            <a:endParaRPr kumimoji="1" lang="en-US" altLang="zh-CN" sz="1400" b="1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kumimoji="1" lang="en-US" altLang="zh-CN" sz="1400" b="1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kumimoji="1" lang="zh-CN" altLang="en-US" sz="14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不要因为便宜而囤货</a:t>
            </a:r>
            <a:endParaRPr kumimoji="1" lang="en-US" altLang="zh-CN" sz="1400" b="1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305207" y="277355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目标：读完</a:t>
            </a:r>
            <a:r>
              <a:rPr kumimoji="1" lang="en-US" altLang="zh-CN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24</a:t>
            </a:r>
            <a:r>
              <a:rPr kumimoji="1"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本书</a:t>
            </a:r>
            <a:endParaRPr kumimoji="1"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305207" y="1231240"/>
            <a:ext cx="186508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平均每月读</a:t>
            </a:r>
            <a:r>
              <a:rPr kumimoji="1" lang="en-US" altLang="zh-CN" sz="14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1" lang="zh-CN" altLang="en-US" sz="14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</a:t>
            </a:r>
            <a:endParaRPr kumimoji="1" lang="en-US" altLang="zh-CN" sz="1400" b="1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kumimoji="1" lang="en-US" altLang="zh-CN" sz="1400" b="1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kumimoji="1" lang="zh-CN" altLang="en-US" sz="14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两周读完一本</a:t>
            </a:r>
            <a:endParaRPr kumimoji="1" lang="en-US" altLang="zh-CN" sz="1400" b="1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kumimoji="1" lang="en-US" altLang="zh-CN" sz="1400" b="1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kumimoji="1" lang="zh-CN" altLang="en-US" sz="14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每天睡前阅读</a:t>
            </a:r>
            <a:r>
              <a:rPr kumimoji="1" lang="en-US" altLang="zh-CN" sz="14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kumimoji="1" lang="zh-CN" altLang="en-US" sz="14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</a:t>
            </a:r>
            <a:endParaRPr kumimoji="1" lang="en-US" altLang="zh-CN" sz="1400" b="1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框 1"/>
          <p:cNvSpPr txBox="1"/>
          <p:nvPr/>
        </p:nvSpPr>
        <p:spPr>
          <a:xfrm>
            <a:off x="2258410" y="2090227"/>
            <a:ext cx="53891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00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纪念图册</a:t>
            </a:r>
            <a:endParaRPr kumimoji="1" lang="zh-CN" altLang="en-US" sz="10000" b="1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58410" y="4021768"/>
            <a:ext cx="53891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40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Memories</a:t>
            </a:r>
            <a:endParaRPr kumimoji="1" lang="zh-CN" altLang="en-US" sz="4000" b="1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5" name="组合 4"/>
          <p:cNvGrpSpPr/>
          <p:nvPr/>
        </p:nvGrpSpPr>
        <p:grpSpPr>
          <a:xfrm>
            <a:off x="3551419" y="272156"/>
            <a:ext cx="2803159" cy="3082971"/>
            <a:chOff x="1978230" y="364813"/>
            <a:chExt cx="2803159" cy="3082971"/>
          </a:xfrm>
        </p:grpSpPr>
        <p:sp>
          <p:nvSpPr>
            <p:cNvPr id="2" name="矩形 1"/>
            <p:cNvSpPr/>
            <p:nvPr/>
          </p:nvSpPr>
          <p:spPr>
            <a:xfrm>
              <a:off x="1978230" y="364813"/>
              <a:ext cx="2803159" cy="308297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2149838" y="592658"/>
              <a:ext cx="2459941" cy="20808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818028" y="259833"/>
            <a:ext cx="2803159" cy="3082971"/>
            <a:chOff x="1978230" y="364813"/>
            <a:chExt cx="2803159" cy="3082971"/>
          </a:xfrm>
        </p:grpSpPr>
        <p:sp>
          <p:nvSpPr>
            <p:cNvPr id="27" name="矩形 26"/>
            <p:cNvSpPr/>
            <p:nvPr/>
          </p:nvSpPr>
          <p:spPr>
            <a:xfrm>
              <a:off x="1978230" y="364813"/>
              <a:ext cx="2803159" cy="308297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2149838" y="592658"/>
              <a:ext cx="2459941" cy="20808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84811" y="3515192"/>
            <a:ext cx="2803159" cy="3082971"/>
            <a:chOff x="284811" y="259834"/>
            <a:chExt cx="2803159" cy="3082971"/>
          </a:xfrm>
        </p:grpSpPr>
        <p:sp>
          <p:nvSpPr>
            <p:cNvPr id="33" name="矩形 32"/>
            <p:cNvSpPr/>
            <p:nvPr/>
          </p:nvSpPr>
          <p:spPr>
            <a:xfrm>
              <a:off x="284811" y="259834"/>
              <a:ext cx="2803159" cy="308297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456419" y="487679"/>
              <a:ext cx="2459941" cy="20808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551419" y="3527514"/>
            <a:ext cx="2803159" cy="3082971"/>
            <a:chOff x="1978230" y="364813"/>
            <a:chExt cx="2803159" cy="3082971"/>
          </a:xfrm>
        </p:grpSpPr>
        <p:sp>
          <p:nvSpPr>
            <p:cNvPr id="39" name="矩形 38"/>
            <p:cNvSpPr/>
            <p:nvPr/>
          </p:nvSpPr>
          <p:spPr>
            <a:xfrm>
              <a:off x="1978230" y="364813"/>
              <a:ext cx="2803159" cy="308297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2149838" y="592658"/>
              <a:ext cx="2459941" cy="20808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818028" y="3515191"/>
            <a:ext cx="2803159" cy="3082971"/>
            <a:chOff x="1978230" y="364813"/>
            <a:chExt cx="2803159" cy="3082971"/>
          </a:xfrm>
        </p:grpSpPr>
        <p:sp>
          <p:nvSpPr>
            <p:cNvPr id="44" name="矩形 43"/>
            <p:cNvSpPr/>
            <p:nvPr/>
          </p:nvSpPr>
          <p:spPr>
            <a:xfrm>
              <a:off x="1978230" y="364813"/>
              <a:ext cx="2803159" cy="308297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2149838" y="592658"/>
              <a:ext cx="2459941" cy="20808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84811" y="259834"/>
            <a:ext cx="2803159" cy="3082971"/>
            <a:chOff x="284811" y="259834"/>
            <a:chExt cx="2803159" cy="3082971"/>
          </a:xfrm>
        </p:grpSpPr>
        <p:sp>
          <p:nvSpPr>
            <p:cNvPr id="4" name="矩形 3"/>
            <p:cNvSpPr/>
            <p:nvPr/>
          </p:nvSpPr>
          <p:spPr>
            <a:xfrm>
              <a:off x="284811" y="259834"/>
              <a:ext cx="2803159" cy="308297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456419" y="487679"/>
              <a:ext cx="2459941" cy="2080802"/>
            </a:xfrm>
            <a:prstGeom prst="rect">
              <a:avLst/>
            </a:pr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582934" y="2796326"/>
            <a:ext cx="2206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一月 </a:t>
            </a:r>
            <a:r>
              <a:rPr kumimoji="1" lang="en-US" altLang="zh-CN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kumimoji="1"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我们一起去了冰岛</a:t>
            </a:r>
            <a:endParaRPr kumimoji="1"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/>
</p:sld>
</file>

<file path=ppt/slides/slide2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5" name="组合 4"/>
          <p:cNvGrpSpPr/>
          <p:nvPr/>
        </p:nvGrpSpPr>
        <p:grpSpPr>
          <a:xfrm>
            <a:off x="3551419" y="272156"/>
            <a:ext cx="2803159" cy="3082971"/>
            <a:chOff x="1978230" y="364813"/>
            <a:chExt cx="2803159" cy="3082971"/>
          </a:xfrm>
        </p:grpSpPr>
        <p:sp>
          <p:nvSpPr>
            <p:cNvPr id="2" name="矩形 1"/>
            <p:cNvSpPr/>
            <p:nvPr/>
          </p:nvSpPr>
          <p:spPr>
            <a:xfrm>
              <a:off x="1978230" y="364813"/>
              <a:ext cx="2803159" cy="308297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2149838" y="592658"/>
              <a:ext cx="2459941" cy="20808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818028" y="259833"/>
            <a:ext cx="2803159" cy="3082971"/>
            <a:chOff x="1978230" y="364813"/>
            <a:chExt cx="2803159" cy="3082971"/>
          </a:xfrm>
        </p:grpSpPr>
        <p:sp>
          <p:nvSpPr>
            <p:cNvPr id="27" name="矩形 26"/>
            <p:cNvSpPr/>
            <p:nvPr/>
          </p:nvSpPr>
          <p:spPr>
            <a:xfrm>
              <a:off x="1978230" y="364813"/>
              <a:ext cx="2803159" cy="308297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2149838" y="592658"/>
              <a:ext cx="2459941" cy="20808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84811" y="3515192"/>
            <a:ext cx="2803159" cy="3082971"/>
            <a:chOff x="284811" y="259834"/>
            <a:chExt cx="2803159" cy="3082971"/>
          </a:xfrm>
        </p:grpSpPr>
        <p:sp>
          <p:nvSpPr>
            <p:cNvPr id="33" name="矩形 32"/>
            <p:cNvSpPr/>
            <p:nvPr/>
          </p:nvSpPr>
          <p:spPr>
            <a:xfrm>
              <a:off x="284811" y="259834"/>
              <a:ext cx="2803159" cy="308297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456419" y="487679"/>
              <a:ext cx="2459941" cy="20808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551419" y="3527514"/>
            <a:ext cx="2803159" cy="3082971"/>
            <a:chOff x="1978230" y="364813"/>
            <a:chExt cx="2803159" cy="3082971"/>
          </a:xfrm>
        </p:grpSpPr>
        <p:sp>
          <p:nvSpPr>
            <p:cNvPr id="39" name="矩形 38"/>
            <p:cNvSpPr/>
            <p:nvPr/>
          </p:nvSpPr>
          <p:spPr>
            <a:xfrm>
              <a:off x="1978230" y="364813"/>
              <a:ext cx="2803159" cy="308297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2149838" y="592658"/>
              <a:ext cx="2459941" cy="20808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818028" y="3515191"/>
            <a:ext cx="2803159" cy="3082971"/>
            <a:chOff x="1978230" y="364813"/>
            <a:chExt cx="2803159" cy="3082971"/>
          </a:xfrm>
        </p:grpSpPr>
        <p:sp>
          <p:nvSpPr>
            <p:cNvPr id="44" name="矩形 43"/>
            <p:cNvSpPr/>
            <p:nvPr/>
          </p:nvSpPr>
          <p:spPr>
            <a:xfrm>
              <a:off x="1978230" y="364813"/>
              <a:ext cx="2803159" cy="308297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2149838" y="592658"/>
              <a:ext cx="2459941" cy="20808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84811" y="259834"/>
            <a:ext cx="2803159" cy="3082971"/>
            <a:chOff x="284811" y="259834"/>
            <a:chExt cx="2803159" cy="3082971"/>
          </a:xfrm>
        </p:grpSpPr>
        <p:sp>
          <p:nvSpPr>
            <p:cNvPr id="4" name="矩形 3"/>
            <p:cNvSpPr/>
            <p:nvPr/>
          </p:nvSpPr>
          <p:spPr>
            <a:xfrm>
              <a:off x="284811" y="259834"/>
              <a:ext cx="2803159" cy="308297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456419" y="487679"/>
              <a:ext cx="2459941" cy="20808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</p:spTree>
  </p:cSld>
  <p:clrMapOvr>
    <a:masterClrMapping/>
  </p:clrMapOvr>
  <p:transition/>
  <p:timing/>
</p:sld>
</file>

<file path=ppt/slides/slide2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文本框 2"/>
          <p:cNvSpPr txBox="1"/>
          <p:nvPr/>
        </p:nvSpPr>
        <p:spPr>
          <a:xfrm>
            <a:off x="2258410" y="2090227"/>
            <a:ext cx="53891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00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阅读清单</a:t>
            </a:r>
            <a:endParaRPr kumimoji="1" lang="zh-CN" altLang="en-US" sz="10000" b="1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258409" y="4005222"/>
            <a:ext cx="53891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40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Reading</a:t>
            </a:r>
            <a:r>
              <a:rPr kumimoji="1" lang="zh-CN" altLang="en-US" sz="40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40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List</a:t>
            </a:r>
            <a:endParaRPr kumimoji="1" lang="zh-CN" altLang="en-US" sz="4000" b="1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32" name="组合 31"/>
          <p:cNvGrpSpPr/>
          <p:nvPr/>
        </p:nvGrpSpPr>
        <p:grpSpPr>
          <a:xfrm>
            <a:off x="217508" y="130066"/>
            <a:ext cx="9470984" cy="6597867"/>
            <a:chOff x="217508" y="-9198"/>
            <a:chExt cx="9470984" cy="6597867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rcRect l="36149" t="11494" r="22703" b="34484"/>
            <a:stretch>
              <a:fillRect/>
            </a:stretch>
          </p:blipFill>
          <p:spPr>
            <a:xfrm>
              <a:off x="217508" y="1"/>
              <a:ext cx="2367746" cy="2199289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rcRect l="36149" t="11494" r="22703" b="34484"/>
            <a:stretch>
              <a:fillRect/>
            </a:stretch>
          </p:blipFill>
          <p:spPr>
            <a:xfrm>
              <a:off x="2585254" y="0"/>
              <a:ext cx="2367746" cy="2199289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rcRect l="36149" t="11494" r="22703" b="34484"/>
            <a:stretch>
              <a:fillRect/>
            </a:stretch>
          </p:blipFill>
          <p:spPr>
            <a:xfrm>
              <a:off x="4953000" y="0"/>
              <a:ext cx="2367746" cy="2199289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/>
            <a:srcRect l="36149" t="11494" r="22703" b="34484"/>
            <a:stretch>
              <a:fillRect/>
            </a:stretch>
          </p:blipFill>
          <p:spPr>
            <a:xfrm>
              <a:off x="7320746" y="-9198"/>
              <a:ext cx="2367746" cy="2199289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/>
            <a:srcRect l="36149" t="11494" r="22703" b="34484"/>
            <a:stretch>
              <a:fillRect/>
            </a:stretch>
          </p:blipFill>
          <p:spPr>
            <a:xfrm>
              <a:off x="217508" y="2190092"/>
              <a:ext cx="2367746" cy="2199289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/>
            <a:srcRect l="36149" t="11494" r="22703" b="34484"/>
            <a:stretch>
              <a:fillRect/>
            </a:stretch>
          </p:blipFill>
          <p:spPr>
            <a:xfrm>
              <a:off x="2585254" y="2190091"/>
              <a:ext cx="2367746" cy="2199289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2"/>
            <a:srcRect l="36149" t="11494" r="22703" b="34484"/>
            <a:stretch>
              <a:fillRect/>
            </a:stretch>
          </p:blipFill>
          <p:spPr>
            <a:xfrm>
              <a:off x="4953000" y="2190091"/>
              <a:ext cx="2367746" cy="2199289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"/>
            <a:srcRect l="36149" t="11494" r="22703" b="34484"/>
            <a:stretch>
              <a:fillRect/>
            </a:stretch>
          </p:blipFill>
          <p:spPr>
            <a:xfrm>
              <a:off x="7320746" y="2180893"/>
              <a:ext cx="2367746" cy="2199289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2"/>
            <a:srcRect l="36149" t="11494" r="22703" b="34484"/>
            <a:stretch>
              <a:fillRect/>
            </a:stretch>
          </p:blipFill>
          <p:spPr>
            <a:xfrm>
              <a:off x="217508" y="4389380"/>
              <a:ext cx="2367746" cy="2199289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2"/>
            <a:srcRect l="36149" t="11494" r="22703" b="34484"/>
            <a:stretch>
              <a:fillRect/>
            </a:stretch>
          </p:blipFill>
          <p:spPr>
            <a:xfrm>
              <a:off x="2585254" y="4389379"/>
              <a:ext cx="2367746" cy="2199289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2"/>
            <a:srcRect l="36149" t="11494" r="22703" b="34484"/>
            <a:stretch>
              <a:fillRect/>
            </a:stretch>
          </p:blipFill>
          <p:spPr>
            <a:xfrm>
              <a:off x="4953000" y="4389379"/>
              <a:ext cx="2367746" cy="2199289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2"/>
            <a:srcRect l="36149" t="11494" r="22703" b="34484"/>
            <a:stretch>
              <a:fillRect/>
            </a:stretch>
          </p:blipFill>
          <p:spPr>
            <a:xfrm>
              <a:off x="7320746" y="4380181"/>
              <a:ext cx="2367746" cy="2199289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/>
</p:sld>
</file>

<file path=ppt/slides/slide3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3" name="组合 2"/>
          <p:cNvGrpSpPr/>
          <p:nvPr/>
        </p:nvGrpSpPr>
        <p:grpSpPr>
          <a:xfrm>
            <a:off x="353016" y="259838"/>
            <a:ext cx="1345009" cy="3023727"/>
            <a:chOff x="353016" y="259838"/>
            <a:chExt cx="1345009" cy="3023727"/>
          </a:xfrm>
        </p:grpSpPr>
        <p:sp>
          <p:nvSpPr>
            <p:cNvPr id="4" name="矩形 3"/>
            <p:cNvSpPr/>
            <p:nvPr/>
          </p:nvSpPr>
          <p:spPr>
            <a:xfrm>
              <a:off x="353017" y="259838"/>
              <a:ext cx="1345008" cy="35976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353016" y="619599"/>
              <a:ext cx="1345006" cy="2663966"/>
            </a:xfrm>
            <a:prstGeom prst="rect">
              <a:avLst/>
            </a:prstGeom>
            <a:solidFill>
              <a:srgbClr val="E2EA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400">
                <a:solidFill>
                  <a:schemeClr val="accent1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578047" y="285830"/>
              <a:ext cx="8949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Jan</a:t>
              </a:r>
              <a:endParaRPr kumimoji="1"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905008" y="259838"/>
            <a:ext cx="1345009" cy="3023727"/>
            <a:chOff x="1905008" y="259838"/>
            <a:chExt cx="1345009" cy="3023727"/>
          </a:xfrm>
        </p:grpSpPr>
        <p:sp>
          <p:nvSpPr>
            <p:cNvPr id="45" name="矩形 44"/>
            <p:cNvSpPr/>
            <p:nvPr/>
          </p:nvSpPr>
          <p:spPr>
            <a:xfrm>
              <a:off x="1905009" y="259838"/>
              <a:ext cx="1345008" cy="35976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1905008" y="619599"/>
              <a:ext cx="1345006" cy="2663966"/>
            </a:xfrm>
            <a:prstGeom prst="rect">
              <a:avLst/>
            </a:prstGeom>
            <a:solidFill>
              <a:srgbClr val="E2EA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400">
                <a:solidFill>
                  <a:schemeClr val="accent1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2130039" y="285830"/>
              <a:ext cx="8949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Feb</a:t>
              </a:r>
              <a:endParaRPr kumimoji="1"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456997" y="259838"/>
            <a:ext cx="1345009" cy="3023727"/>
            <a:chOff x="3456997" y="259838"/>
            <a:chExt cx="1345009" cy="3023727"/>
          </a:xfrm>
        </p:grpSpPr>
        <p:sp>
          <p:nvSpPr>
            <p:cNvPr id="53" name="矩形 52"/>
            <p:cNvSpPr/>
            <p:nvPr/>
          </p:nvSpPr>
          <p:spPr>
            <a:xfrm>
              <a:off x="3456998" y="259838"/>
              <a:ext cx="1345008" cy="35976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3456997" y="619599"/>
              <a:ext cx="1345006" cy="2663966"/>
            </a:xfrm>
            <a:prstGeom prst="rect">
              <a:avLst/>
            </a:prstGeom>
            <a:solidFill>
              <a:srgbClr val="E2EA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400">
                <a:solidFill>
                  <a:schemeClr val="accent1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3682028" y="285829"/>
              <a:ext cx="8949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Mar</a:t>
              </a:r>
              <a:endParaRPr kumimoji="1"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008983" y="259838"/>
            <a:ext cx="1345009" cy="3023727"/>
            <a:chOff x="5008983" y="259838"/>
            <a:chExt cx="1345009" cy="3023727"/>
          </a:xfrm>
        </p:grpSpPr>
        <p:sp>
          <p:nvSpPr>
            <p:cNvPr id="61" name="矩形 60"/>
            <p:cNvSpPr/>
            <p:nvPr/>
          </p:nvSpPr>
          <p:spPr>
            <a:xfrm>
              <a:off x="5008984" y="259838"/>
              <a:ext cx="1345008" cy="35976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5008983" y="619599"/>
              <a:ext cx="1345006" cy="2663966"/>
            </a:xfrm>
            <a:prstGeom prst="rect">
              <a:avLst/>
            </a:prstGeom>
            <a:solidFill>
              <a:srgbClr val="E2EA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400">
                <a:solidFill>
                  <a:schemeClr val="accent1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文本框 89"/>
            <p:cNvSpPr txBox="1"/>
            <p:nvPr/>
          </p:nvSpPr>
          <p:spPr>
            <a:xfrm>
              <a:off x="5234014" y="285096"/>
              <a:ext cx="8949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Apr</a:t>
              </a:r>
              <a:endParaRPr kumimoji="1"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560975" y="259838"/>
            <a:ext cx="1345009" cy="3023727"/>
            <a:chOff x="6560975" y="259838"/>
            <a:chExt cx="1345009" cy="3023727"/>
          </a:xfrm>
        </p:grpSpPr>
        <p:sp>
          <p:nvSpPr>
            <p:cNvPr id="69" name="矩形 68"/>
            <p:cNvSpPr/>
            <p:nvPr/>
          </p:nvSpPr>
          <p:spPr>
            <a:xfrm>
              <a:off x="6560976" y="259838"/>
              <a:ext cx="1345008" cy="35976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6560975" y="619599"/>
              <a:ext cx="1345006" cy="2663966"/>
            </a:xfrm>
            <a:prstGeom prst="rect">
              <a:avLst/>
            </a:prstGeom>
            <a:solidFill>
              <a:srgbClr val="E2EA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400">
                <a:solidFill>
                  <a:schemeClr val="accent1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6786006" y="291540"/>
              <a:ext cx="8949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May</a:t>
              </a:r>
              <a:endParaRPr kumimoji="1"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112964" y="259838"/>
            <a:ext cx="1345009" cy="3023727"/>
            <a:chOff x="8112964" y="259838"/>
            <a:chExt cx="1345009" cy="3023727"/>
          </a:xfrm>
        </p:grpSpPr>
        <p:sp>
          <p:nvSpPr>
            <p:cNvPr id="77" name="矩形 76"/>
            <p:cNvSpPr/>
            <p:nvPr/>
          </p:nvSpPr>
          <p:spPr>
            <a:xfrm>
              <a:off x="8112965" y="259838"/>
              <a:ext cx="1345008" cy="35976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矩形 78"/>
            <p:cNvSpPr/>
            <p:nvPr/>
          </p:nvSpPr>
          <p:spPr>
            <a:xfrm>
              <a:off x="8112964" y="619599"/>
              <a:ext cx="1345006" cy="2663966"/>
            </a:xfrm>
            <a:prstGeom prst="rect">
              <a:avLst/>
            </a:prstGeom>
            <a:solidFill>
              <a:srgbClr val="E2EA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400">
                <a:solidFill>
                  <a:schemeClr val="accent1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8337995" y="285095"/>
              <a:ext cx="8949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Jun</a:t>
              </a:r>
              <a:endParaRPr kumimoji="1"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53016" y="3574435"/>
            <a:ext cx="1345009" cy="3023727"/>
            <a:chOff x="353016" y="3574435"/>
            <a:chExt cx="1345009" cy="3023727"/>
          </a:xfrm>
        </p:grpSpPr>
        <p:sp>
          <p:nvSpPr>
            <p:cNvPr id="41" name="矩形 40"/>
            <p:cNvSpPr/>
            <p:nvPr/>
          </p:nvSpPr>
          <p:spPr>
            <a:xfrm>
              <a:off x="353017" y="3574435"/>
              <a:ext cx="1345008" cy="35976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353016" y="3934196"/>
              <a:ext cx="1345006" cy="2663966"/>
            </a:xfrm>
            <a:prstGeom prst="rect">
              <a:avLst/>
            </a:prstGeom>
            <a:solidFill>
              <a:srgbClr val="E2EA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400">
                <a:solidFill>
                  <a:schemeClr val="accent1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578047" y="3593827"/>
              <a:ext cx="8949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Jul</a:t>
              </a:r>
              <a:endParaRPr kumimoji="1"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905008" y="3574435"/>
            <a:ext cx="1345009" cy="3023727"/>
            <a:chOff x="1905008" y="3574435"/>
            <a:chExt cx="1345009" cy="3023727"/>
          </a:xfrm>
        </p:grpSpPr>
        <p:sp>
          <p:nvSpPr>
            <p:cNvPr id="49" name="矩形 48"/>
            <p:cNvSpPr/>
            <p:nvPr/>
          </p:nvSpPr>
          <p:spPr>
            <a:xfrm>
              <a:off x="1905009" y="3574435"/>
              <a:ext cx="1345008" cy="35976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1905008" y="3934196"/>
              <a:ext cx="1345006" cy="2663966"/>
            </a:xfrm>
            <a:prstGeom prst="rect">
              <a:avLst/>
            </a:prstGeom>
            <a:solidFill>
              <a:srgbClr val="E2EA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400">
                <a:solidFill>
                  <a:schemeClr val="accent1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8" name="文本框 97"/>
            <p:cNvSpPr txBox="1"/>
            <p:nvPr/>
          </p:nvSpPr>
          <p:spPr>
            <a:xfrm>
              <a:off x="2114582" y="3593826"/>
              <a:ext cx="8949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Aug</a:t>
              </a:r>
              <a:endParaRPr kumimoji="1"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456997" y="3574435"/>
            <a:ext cx="1345009" cy="3023727"/>
            <a:chOff x="3456997" y="3574435"/>
            <a:chExt cx="1345009" cy="3023727"/>
          </a:xfrm>
        </p:grpSpPr>
        <p:sp>
          <p:nvSpPr>
            <p:cNvPr id="57" name="矩形 56"/>
            <p:cNvSpPr/>
            <p:nvPr/>
          </p:nvSpPr>
          <p:spPr>
            <a:xfrm>
              <a:off x="3456998" y="3574435"/>
              <a:ext cx="1345008" cy="35976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3456997" y="3934196"/>
              <a:ext cx="1345006" cy="2663966"/>
            </a:xfrm>
            <a:prstGeom prst="rect">
              <a:avLst/>
            </a:prstGeom>
            <a:solidFill>
              <a:srgbClr val="E2EA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400">
                <a:solidFill>
                  <a:schemeClr val="accent1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3682028" y="3600427"/>
              <a:ext cx="8949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Sep</a:t>
              </a:r>
              <a:endParaRPr kumimoji="1"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008983" y="3574435"/>
            <a:ext cx="1345009" cy="3023727"/>
            <a:chOff x="5008983" y="3574435"/>
            <a:chExt cx="1345009" cy="3023727"/>
          </a:xfrm>
        </p:grpSpPr>
        <p:sp>
          <p:nvSpPr>
            <p:cNvPr id="65" name="矩形 64"/>
            <p:cNvSpPr/>
            <p:nvPr/>
          </p:nvSpPr>
          <p:spPr>
            <a:xfrm>
              <a:off x="5008984" y="3574435"/>
              <a:ext cx="1345008" cy="35976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5008983" y="3934196"/>
              <a:ext cx="1345006" cy="2663966"/>
            </a:xfrm>
            <a:prstGeom prst="rect">
              <a:avLst/>
            </a:prstGeom>
            <a:solidFill>
              <a:srgbClr val="E2EA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400">
                <a:solidFill>
                  <a:schemeClr val="accent1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5234014" y="3593827"/>
              <a:ext cx="8949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Oct</a:t>
              </a:r>
              <a:endParaRPr kumimoji="1"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560975" y="3574435"/>
            <a:ext cx="1345009" cy="3023727"/>
            <a:chOff x="6560975" y="3574435"/>
            <a:chExt cx="1345009" cy="3023727"/>
          </a:xfrm>
        </p:grpSpPr>
        <p:sp>
          <p:nvSpPr>
            <p:cNvPr id="73" name="矩形 72"/>
            <p:cNvSpPr/>
            <p:nvPr/>
          </p:nvSpPr>
          <p:spPr>
            <a:xfrm>
              <a:off x="6560976" y="3574435"/>
              <a:ext cx="1345008" cy="35976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矩形 74"/>
            <p:cNvSpPr/>
            <p:nvPr/>
          </p:nvSpPr>
          <p:spPr>
            <a:xfrm>
              <a:off x="6560975" y="3934196"/>
              <a:ext cx="1345006" cy="2663966"/>
            </a:xfrm>
            <a:prstGeom prst="rect">
              <a:avLst/>
            </a:prstGeom>
            <a:solidFill>
              <a:srgbClr val="E2EA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400">
                <a:solidFill>
                  <a:schemeClr val="accent1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" name="文本框 103"/>
            <p:cNvSpPr txBox="1"/>
            <p:nvPr/>
          </p:nvSpPr>
          <p:spPr>
            <a:xfrm>
              <a:off x="6786006" y="3593827"/>
              <a:ext cx="8949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Nov</a:t>
              </a:r>
              <a:endParaRPr kumimoji="1"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112964" y="3574435"/>
            <a:ext cx="1345009" cy="3023727"/>
            <a:chOff x="8112964" y="3574435"/>
            <a:chExt cx="1345009" cy="3023727"/>
          </a:xfrm>
        </p:grpSpPr>
        <p:sp>
          <p:nvSpPr>
            <p:cNvPr id="81" name="矩形 80"/>
            <p:cNvSpPr/>
            <p:nvPr/>
          </p:nvSpPr>
          <p:spPr>
            <a:xfrm>
              <a:off x="8112965" y="3574435"/>
              <a:ext cx="1345008" cy="35976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8112964" y="3934196"/>
              <a:ext cx="1345006" cy="2663966"/>
            </a:xfrm>
            <a:prstGeom prst="rect">
              <a:avLst/>
            </a:prstGeom>
            <a:solidFill>
              <a:srgbClr val="E2EA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400">
                <a:solidFill>
                  <a:schemeClr val="accent1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6" name="文本框 105"/>
            <p:cNvSpPr txBox="1"/>
            <p:nvPr/>
          </p:nvSpPr>
          <p:spPr>
            <a:xfrm>
              <a:off x="8337995" y="3593827"/>
              <a:ext cx="8949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Dec</a:t>
              </a:r>
              <a:endParaRPr kumimoji="1"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3714001" y="953367"/>
            <a:ext cx="830997" cy="18918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zh-CN" altLang="en-US" sz="140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撒哈拉沙漠的故事</a:t>
            </a:r>
            <a:endParaRPr kumimoji="1" lang="en-US" altLang="zh-CN" sz="140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kumimoji="1" lang="zh-CN" altLang="en-US" sz="140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哭泣的骆驼</a:t>
            </a:r>
            <a:endParaRPr kumimoji="1" lang="en-US" altLang="zh-CN" sz="140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kumimoji="1" lang="zh-CN" altLang="en-US" sz="140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雨季不再来</a:t>
            </a:r>
            <a:endParaRPr kumimoji="1" lang="zh-CN" altLang="en-US" sz="140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10020" y="953368"/>
            <a:ext cx="830997" cy="185501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zh-CN" altLang="en-US" sz="140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梦里花落知多少</a:t>
            </a:r>
            <a:endParaRPr kumimoji="1" lang="zh-CN" altLang="en-US" sz="140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kumimoji="1" lang="zh-CN" altLang="en-US" sz="140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忏悔录</a:t>
            </a:r>
            <a:endParaRPr kumimoji="1" lang="zh-CN" altLang="en-US" sz="140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kumimoji="1" lang="zh-CN" altLang="en-US" sz="140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变色龙</a:t>
            </a:r>
            <a:endParaRPr kumimoji="1" lang="zh-CN" altLang="en-US" sz="140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/>
</p:sld>
</file>

<file path=ppt/slides/slide3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9906000" cy="1762298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5662" y="181860"/>
            <a:ext cx="2746795" cy="1422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0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名称：变色龙</a:t>
            </a:r>
            <a:endParaRPr kumimoji="1" lang="en-US" altLang="zh-CN" sz="2000" b="1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20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作者：契诃夫</a:t>
            </a:r>
            <a:endParaRPr kumimoji="1" lang="en-US" altLang="zh-CN" sz="2000" b="1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20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出版社：</a:t>
            </a:r>
            <a:r>
              <a:rPr kumimoji="1" lang="en-US" altLang="zh-CN" sz="20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kumimoji="1" lang="zh-CN" altLang="en-US" sz="20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出版社</a:t>
            </a:r>
            <a:endParaRPr kumimoji="1" lang="zh-CN" altLang="en-US" sz="2000" b="1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53000" y="181859"/>
            <a:ext cx="3326476" cy="1422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0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开始时间：</a:t>
            </a:r>
            <a:r>
              <a:rPr kumimoji="1" lang="en-US" altLang="zh-CN" sz="20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2021.1.1</a:t>
            </a:r>
            <a:endParaRPr kumimoji="1" lang="en-US" altLang="zh-CN" sz="2000" b="1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20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结束时间：</a:t>
            </a:r>
            <a:r>
              <a:rPr kumimoji="1" lang="en-US" altLang="zh-CN" sz="20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2021.1.5</a:t>
            </a:r>
            <a:endParaRPr kumimoji="1" lang="en-US" altLang="zh-CN" sz="2000" b="1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20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类型：短篇小说</a:t>
            </a:r>
            <a:endParaRPr kumimoji="1" lang="zh-CN" altLang="en-US" sz="2000" b="1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95662" y="2075278"/>
            <a:ext cx="1552575" cy="499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0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感想</a:t>
            </a:r>
            <a:r>
              <a:rPr kumimoji="1" lang="en-US" altLang="zh-CN" sz="20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kumimoji="1" lang="zh-CN" altLang="en-US" sz="20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总结：</a:t>
            </a:r>
            <a:endParaRPr kumimoji="1" lang="zh-CN" altLang="en-US" sz="2000" b="1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8751" y="1762298"/>
            <a:ext cx="9648497" cy="4913842"/>
          </a:xfrm>
          <a:prstGeom prst="rect">
            <a:avLst/>
          </a:prstGeom>
          <a:noFill/>
          <a:ln w="25400">
            <a:solidFill>
              <a:srgbClr val="E2EA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97130" y="3367047"/>
            <a:ext cx="8711738" cy="2120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b="0" i="0" u="none" strike="noStrike">
                <a:solidFill>
                  <a:schemeClr val="bg2">
                    <a:lumMod val="1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b="0" i="0" u="none" strike="noStrike">
                <a:solidFill>
                  <a:schemeClr val="bg2">
                    <a:lumMod val="1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变色龙</a:t>
            </a:r>
            <a:r>
              <a:rPr lang="en-US" altLang="zh-CN" b="0" i="0" u="none" strike="noStrike">
                <a:solidFill>
                  <a:schemeClr val="bg2">
                    <a:lumMod val="1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b="0" i="0" u="none" strike="noStrike">
                <a:solidFill>
                  <a:schemeClr val="bg2">
                    <a:lumMod val="1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是俄国作家契诃夫早期创作的一篇短篇小说。契诃夫在该作中栩栩如生地塑造了虚伪逢迎、见风使舵的巡警奥楚蔑洛夫，当他以为小狗是普通人家的狗时，就扬言要弄死它并惩罚其主人。当他听说狗主人是席加洛夫将军时，一会儿额头冒汗，一会儿又全身哆嗦。通过人物如同变色龙似的不断变化态度的细节描写，有力地嘲讽了沙皇专制制度下封建卫道士的卑躬屈膝的嘴脸。</a:t>
            </a:r>
            <a:endParaRPr kumimoji="1" lang="zh-CN" altLang="en-US" b="1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/>
</p:sld>
</file>

<file path=ppt/slides/slide3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文本框 5"/>
          <p:cNvSpPr txBox="1"/>
          <p:nvPr/>
        </p:nvSpPr>
        <p:spPr>
          <a:xfrm>
            <a:off x="2258410" y="2090227"/>
            <a:ext cx="53891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00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观影清单</a:t>
            </a:r>
            <a:endParaRPr kumimoji="1" lang="zh-CN" altLang="en-US" sz="10000" b="1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258411" y="4005222"/>
            <a:ext cx="53891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40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Watching</a:t>
            </a:r>
            <a:r>
              <a:rPr kumimoji="1" lang="zh-CN" altLang="en-US" sz="40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40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List</a:t>
            </a:r>
            <a:endParaRPr kumimoji="1" lang="zh-CN" altLang="en-US" sz="4000" b="1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/>
</p:sld>
</file>

<file path=ppt/slides/slide3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矩形 3"/>
          <p:cNvSpPr/>
          <p:nvPr/>
        </p:nvSpPr>
        <p:spPr>
          <a:xfrm>
            <a:off x="353017" y="259838"/>
            <a:ext cx="1345008" cy="35976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53016" y="619599"/>
            <a:ext cx="1345006" cy="2663966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>
              <a:solidFill>
                <a:schemeClr val="accent1">
                  <a:lumMod val="20000"/>
                  <a:lumOff val="8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53017" y="3574435"/>
            <a:ext cx="1345008" cy="35976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53016" y="3934196"/>
            <a:ext cx="1345006" cy="2663966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>
              <a:solidFill>
                <a:schemeClr val="accent1">
                  <a:lumMod val="20000"/>
                  <a:lumOff val="8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905009" y="259838"/>
            <a:ext cx="1345008" cy="35976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905008" y="619599"/>
            <a:ext cx="1345006" cy="2663966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>
              <a:solidFill>
                <a:schemeClr val="accent1">
                  <a:lumMod val="20000"/>
                  <a:lumOff val="8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905009" y="3574435"/>
            <a:ext cx="1345008" cy="35976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905008" y="3934196"/>
            <a:ext cx="1345006" cy="2663966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>
              <a:solidFill>
                <a:schemeClr val="accent1">
                  <a:lumMod val="20000"/>
                  <a:lumOff val="8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3456998" y="259838"/>
            <a:ext cx="1345008" cy="35976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3456997" y="619599"/>
            <a:ext cx="1345006" cy="2663966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>
              <a:solidFill>
                <a:schemeClr val="accent1">
                  <a:lumMod val="20000"/>
                  <a:lumOff val="8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3456998" y="3574435"/>
            <a:ext cx="1345008" cy="35976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3456997" y="3934196"/>
            <a:ext cx="1345006" cy="2663966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>
              <a:solidFill>
                <a:schemeClr val="accent1">
                  <a:lumMod val="20000"/>
                  <a:lumOff val="8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008984" y="259838"/>
            <a:ext cx="1345008" cy="35976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5008983" y="619599"/>
            <a:ext cx="1345006" cy="2663966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>
              <a:solidFill>
                <a:schemeClr val="accent1">
                  <a:lumMod val="20000"/>
                  <a:lumOff val="8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5008984" y="3574435"/>
            <a:ext cx="1345008" cy="35976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5008983" y="3934196"/>
            <a:ext cx="1345006" cy="2663966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>
              <a:solidFill>
                <a:schemeClr val="accent1">
                  <a:lumMod val="20000"/>
                  <a:lumOff val="8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6560976" y="259838"/>
            <a:ext cx="1345008" cy="35976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6560975" y="619599"/>
            <a:ext cx="1345006" cy="2663966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>
              <a:solidFill>
                <a:schemeClr val="accent1">
                  <a:lumMod val="20000"/>
                  <a:lumOff val="8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6560976" y="3574435"/>
            <a:ext cx="1345008" cy="35976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6560975" y="3934196"/>
            <a:ext cx="1345006" cy="2663966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>
              <a:solidFill>
                <a:schemeClr val="accent1">
                  <a:lumMod val="20000"/>
                  <a:lumOff val="8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8112965" y="259838"/>
            <a:ext cx="1345008" cy="35976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8112964" y="619599"/>
            <a:ext cx="1345006" cy="2663966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>
              <a:solidFill>
                <a:schemeClr val="accent1">
                  <a:lumMod val="20000"/>
                  <a:lumOff val="8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8112965" y="3574435"/>
            <a:ext cx="1345008" cy="35976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8112964" y="3934196"/>
            <a:ext cx="1345006" cy="2663966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400">
              <a:solidFill>
                <a:schemeClr val="accent1">
                  <a:lumMod val="20000"/>
                  <a:lumOff val="8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578047" y="285830"/>
            <a:ext cx="894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Jan</a:t>
            </a:r>
            <a:endParaRPr kumimoji="1"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2130039" y="285830"/>
            <a:ext cx="894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Feb</a:t>
            </a:r>
            <a:endParaRPr kumimoji="1"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3682028" y="285829"/>
            <a:ext cx="894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Mar</a:t>
            </a:r>
            <a:endParaRPr kumimoji="1"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5234014" y="285096"/>
            <a:ext cx="894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Apr</a:t>
            </a:r>
            <a:endParaRPr kumimoji="1"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6786006" y="291540"/>
            <a:ext cx="894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May</a:t>
            </a:r>
            <a:endParaRPr kumimoji="1"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8337995" y="285095"/>
            <a:ext cx="894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Jun</a:t>
            </a:r>
            <a:endParaRPr kumimoji="1"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578047" y="3593827"/>
            <a:ext cx="894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Jul</a:t>
            </a:r>
            <a:endParaRPr kumimoji="1"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2114582" y="3593826"/>
            <a:ext cx="894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Aug</a:t>
            </a:r>
            <a:endParaRPr kumimoji="1"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3682028" y="3600427"/>
            <a:ext cx="894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Sep</a:t>
            </a:r>
            <a:endParaRPr kumimoji="1"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5234014" y="3593827"/>
            <a:ext cx="894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Oct</a:t>
            </a:r>
            <a:endParaRPr kumimoji="1"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6786006" y="3593827"/>
            <a:ext cx="894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Nov</a:t>
            </a:r>
            <a:endParaRPr kumimoji="1"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8337995" y="3593827"/>
            <a:ext cx="894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Dec</a:t>
            </a:r>
            <a:endParaRPr kumimoji="1"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/>
</p:sld>
</file>

<file path=ppt/slides/slide3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9906000" cy="1739423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5663" y="181860"/>
            <a:ext cx="3494941" cy="1422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0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影名：父与女</a:t>
            </a:r>
            <a:endParaRPr kumimoji="1" lang="en-US" altLang="zh-CN" sz="2000" b="1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20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导演：迈克尔</a:t>
            </a:r>
            <a:r>
              <a:rPr kumimoji="1" lang="en-US" altLang="zh-CN" sz="20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kumimoji="1" lang="zh-CN" altLang="en-US" sz="20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度德威特</a:t>
            </a:r>
            <a:endParaRPr kumimoji="1" lang="en-US" altLang="zh-CN" sz="2000" b="1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20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类型：动画 </a:t>
            </a:r>
            <a:r>
              <a:rPr kumimoji="1" lang="en-US" altLang="zh-CN" sz="20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kumimoji="1" lang="zh-CN" altLang="en-US" sz="20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亲情</a:t>
            </a:r>
            <a:endParaRPr kumimoji="1" lang="zh-CN" altLang="en-US" sz="2000" b="1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53000" y="181859"/>
            <a:ext cx="349494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0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观看时间：</a:t>
            </a:r>
            <a:r>
              <a:rPr kumimoji="1" lang="en-US" altLang="zh-CN" sz="20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2021.1.1</a:t>
            </a:r>
            <a:endParaRPr kumimoji="1" lang="en-US" altLang="zh-CN" sz="2000" b="1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20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观看方式：线上</a:t>
            </a:r>
            <a:endParaRPr kumimoji="1" lang="en-US" altLang="zh-CN" sz="2000" b="1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20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资源链接：</a:t>
            </a:r>
            <a:r>
              <a:rPr kumimoji="1" lang="en-US" altLang="zh-CN" sz="20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000000.com</a:t>
            </a:r>
            <a:endParaRPr kumimoji="1" lang="zh-CN" altLang="en-US" sz="2000" b="1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95663" y="2049467"/>
            <a:ext cx="1552575" cy="499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0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感想</a:t>
            </a:r>
            <a:r>
              <a:rPr kumimoji="1" lang="en-US" altLang="zh-CN" sz="20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kumimoji="1" lang="zh-CN" altLang="en-US" sz="2000" b="1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总结：</a:t>
            </a:r>
            <a:endParaRPr kumimoji="1" lang="zh-CN" altLang="en-US" sz="2000" b="1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28751" y="1739423"/>
            <a:ext cx="9648497" cy="4936717"/>
          </a:xfrm>
          <a:prstGeom prst="rect">
            <a:avLst/>
          </a:prstGeom>
          <a:noFill/>
          <a:ln w="25400">
            <a:solidFill>
              <a:srgbClr val="E2EA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97130" y="3168958"/>
            <a:ext cx="8711738" cy="2536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b="0" i="0" u="none" strike="noStrike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动画短片</a:t>
            </a:r>
            <a:r>
              <a:rPr lang="en-US" altLang="zh-CN" b="0" i="0" u="none" strike="noStrike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b="0" i="0" u="none" strike="noStrike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父与女</a:t>
            </a:r>
            <a:r>
              <a:rPr lang="en-US" altLang="zh-CN" b="0" i="0" u="none" strike="noStrike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b="0" i="0" u="none" strike="noStrike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的出现，成为人们审美疲劳的调味剂，给观众带来一种清新的味道。迈克尔</a:t>
            </a:r>
            <a:r>
              <a:rPr lang="en-US" altLang="zh-CN" b="0" i="0" u="none" strike="noStrike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b="0" i="0" u="none" strike="noStrike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杜多克</a:t>
            </a:r>
            <a:r>
              <a:rPr lang="en-US" altLang="zh-CN" b="0" i="0" u="none" strike="noStrike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b="0" i="0" u="none" strike="noStrike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德威特从普通的生活情节出发，用独特的视角反映事件，以人类最纯真的情感为主题，探寻人生的意义、生命的价值、情感的真谛。该片尽管只有短短的</a:t>
            </a:r>
            <a:r>
              <a:rPr lang="en-US" altLang="zh-CN" b="0" i="0" u="none" strike="noStrike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b="0" i="0" u="none" strike="noStrike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分多钟，但留给人们的是永久的回味。无论是镜头的运用还是动画造型的设计，无论是背景音乐的选择还是象征符号的运用，都紧紧围绕着情感线索</a:t>
            </a:r>
            <a:r>
              <a:rPr lang="en-US" altLang="zh-CN" b="0" i="0" u="none" strike="noStrike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b="0" i="0" u="none" strike="noStrike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表达人类对“真、善、美”的诉求，使影片的表现内容和表现形式达到高度统一 。</a:t>
            </a:r>
            <a:endParaRPr kumimoji="1" lang="zh-CN" altLang="en-US" b="1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/>
</p:sld>
</file>

<file path=ppt/slides/slide3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文本框 9"/>
          <p:cNvSpPr txBox="1"/>
          <p:nvPr/>
        </p:nvSpPr>
        <p:spPr>
          <a:xfrm>
            <a:off x="2258410" y="2090227"/>
            <a:ext cx="53891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00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约会计划</a:t>
            </a:r>
            <a:endParaRPr kumimoji="1" lang="zh-CN" altLang="en-US" sz="10000" b="1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258411" y="4005222"/>
            <a:ext cx="53891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40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Dating</a:t>
            </a:r>
            <a:r>
              <a:rPr kumimoji="1" lang="zh-CN" altLang="en-US" sz="40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40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Plan</a:t>
            </a:r>
            <a:endParaRPr kumimoji="1" lang="zh-CN" altLang="en-US" sz="4000" b="1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/>
</p:sld>
</file>

<file path=ppt/slides/slide3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矩形 6"/>
          <p:cNvSpPr/>
          <p:nvPr/>
        </p:nvSpPr>
        <p:spPr>
          <a:xfrm>
            <a:off x="4953000" y="0"/>
            <a:ext cx="4953000" cy="6858000"/>
          </a:xfrm>
          <a:prstGeom prst="rect">
            <a:avLst/>
          </a:prstGeom>
          <a:solidFill>
            <a:srgbClr val="E2E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32930" y="365910"/>
            <a:ext cx="17354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8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去哪儿</a:t>
            </a:r>
            <a:endParaRPr kumimoji="1" lang="zh-CN" altLang="en-US" sz="2800" b="1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195597" y="36591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8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跟谁</a:t>
            </a:r>
            <a:endParaRPr kumimoji="1" lang="zh-CN" altLang="en-US" sz="2800" b="1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05646" y="2135503"/>
            <a:ext cx="17354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本地</a:t>
            </a:r>
            <a:endParaRPr kumimoji="1" lang="zh-CN" altLang="en-US" sz="2000" b="1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5646" y="3603355"/>
            <a:ext cx="17354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国内旅游</a:t>
            </a:r>
            <a:endParaRPr kumimoji="1" lang="zh-CN" altLang="en-US" sz="2000" b="1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05646" y="5071208"/>
            <a:ext cx="17354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国外旅游</a:t>
            </a:r>
            <a:endParaRPr kumimoji="1" lang="zh-CN" altLang="en-US" sz="2000" b="1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517543" y="2135503"/>
            <a:ext cx="17354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家人</a:t>
            </a:r>
            <a:endParaRPr kumimoji="1" lang="zh-CN" altLang="en-US" sz="2000" b="1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517543" y="3603355"/>
            <a:ext cx="17354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朋友</a:t>
            </a:r>
            <a:endParaRPr kumimoji="1" lang="zh-CN" altLang="en-US" sz="2000" b="1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517543" y="5071208"/>
            <a:ext cx="17354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社交</a:t>
            </a:r>
            <a:endParaRPr kumimoji="1" lang="zh-CN" altLang="en-US" sz="2000" b="1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/>
</p:sld>
</file>

<file path=ppt/slides/slide3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8" name="组合 7"/>
          <p:cNvGrpSpPr/>
          <p:nvPr/>
        </p:nvGrpSpPr>
        <p:grpSpPr>
          <a:xfrm>
            <a:off x="0" y="-5374"/>
            <a:ext cx="9906000" cy="6863374"/>
            <a:chOff x="0" y="-5374"/>
            <a:chExt cx="9906000" cy="6863374"/>
          </a:xfrm>
        </p:grpSpPr>
        <p:sp>
          <p:nvSpPr>
            <p:cNvPr id="12" name="矩形 11"/>
            <p:cNvSpPr/>
            <p:nvPr/>
          </p:nvSpPr>
          <p:spPr>
            <a:xfrm>
              <a:off x="0" y="1340068"/>
              <a:ext cx="9906000" cy="41778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0" y="-5374"/>
              <a:ext cx="9906000" cy="130127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0" y="5556722"/>
              <a:ext cx="9906000" cy="130127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403975" y="1581785"/>
            <a:ext cx="2836545" cy="3695065"/>
            <a:chOff x="1978230" y="364813"/>
            <a:chExt cx="2803159" cy="3082971"/>
          </a:xfrm>
        </p:grpSpPr>
        <p:sp>
          <p:nvSpPr>
            <p:cNvPr id="5" name="矩形 4"/>
            <p:cNvSpPr/>
            <p:nvPr/>
          </p:nvSpPr>
          <p:spPr>
            <a:xfrm>
              <a:off x="1978230" y="364813"/>
              <a:ext cx="2803159" cy="308297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149838" y="592658"/>
              <a:ext cx="2459941" cy="20808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6848633" y="4621515"/>
            <a:ext cx="1948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微软</a:t>
            </a:r>
            <a:r>
              <a:rPr kumimoji="1"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Office</a:t>
            </a:r>
            <a:r>
              <a:rPr kumimoji="1"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文档</a:t>
            </a:r>
            <a:endParaRPr kumimoji="1"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80392" y="1882026"/>
            <a:ext cx="417786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80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endParaRPr kumimoji="1" lang="en-US" altLang="zh-CN" sz="8000" b="1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kumimoji="1" lang="en-US" altLang="zh-CN" sz="5000" b="1">
                <a:solidFill>
                  <a:schemeClr val="tx2">
                    <a:lumMod val="40000"/>
                    <a:lumOff val="6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PLANNER</a:t>
            </a:r>
            <a:endParaRPr kumimoji="1" lang="zh-CN" altLang="en-US" sz="5000" b="1">
              <a:solidFill>
                <a:schemeClr val="tx2">
                  <a:lumMod val="40000"/>
                  <a:lumOff val="6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98633" y="4184311"/>
            <a:ext cx="3941379" cy="87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为你提供一手咨询和使用技巧</a:t>
            </a:r>
            <a:endParaRPr kumimoji="1" lang="en-US" altLang="zh-CN" b="1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kumimoji="1" lang="zh-CN" altLang="en-US" b="1">
                <a:solidFill>
                  <a:schemeClr val="tx2">
                    <a:lumMod val="40000"/>
                    <a:lumOff val="6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更可</a:t>
            </a:r>
            <a:r>
              <a:rPr kumimoji="1" lang="en-US" altLang="zh-CN" b="1">
                <a:solidFill>
                  <a:schemeClr val="tx2">
                    <a:lumMod val="40000"/>
                    <a:lumOff val="6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24</a:t>
            </a:r>
            <a:r>
              <a:rPr kumimoji="1" lang="zh-CN" altLang="en-US" b="1">
                <a:solidFill>
                  <a:schemeClr val="tx2">
                    <a:lumMod val="40000"/>
                    <a:lumOff val="6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小时解疑答惑</a:t>
            </a:r>
            <a:endParaRPr kumimoji="1" lang="zh-CN" altLang="en-US" b="1">
              <a:solidFill>
                <a:schemeClr val="tx2">
                  <a:lumMod val="40000"/>
                  <a:lumOff val="6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90" y="1372470"/>
            <a:ext cx="1122205" cy="63124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-1608083" y="316886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-2664372" y="3657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/>
          </a:p>
        </p:txBody>
      </p:sp>
    </p:spTree>
  </p:cSld>
  <p:clrMapOvr>
    <a:masterClrMapping/>
  </p:clrMapOvr>
  <p:transition/>
  <p:timing/>
</p:sld>
</file>

<file path=ppt/slides/slide3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矩形 2"/>
          <p:cNvSpPr/>
          <p:nvPr/>
        </p:nvSpPr>
        <p:spPr>
          <a:xfrm>
            <a:off x="429990" y="659938"/>
            <a:ext cx="18647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600"/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模板使用技巧</a:t>
            </a:r>
            <a:r>
              <a:rPr lang="en-US" altLang="zh-CN" sz="18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 1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2662" y="1004904"/>
            <a:ext cx="37728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一键调整模板颜色</a:t>
            </a:r>
            <a:endParaRPr lang="en-US" sz="32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21" y="2208947"/>
            <a:ext cx="4408974" cy="320274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0304" y="2207153"/>
            <a:ext cx="4408975" cy="320274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3" name="文本框 12"/>
          <p:cNvSpPr txBox="1"/>
          <p:nvPr/>
        </p:nvSpPr>
        <p:spPr>
          <a:xfrm>
            <a:off x="266721" y="5701581"/>
            <a:ext cx="3372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 选择“设计”</a:t>
            </a:r>
            <a:r>
              <a:rPr lang="en-US" altLang="zh-CN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“变体”</a:t>
            </a:r>
            <a:r>
              <a:rPr lang="en-US" altLang="zh-CN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“颜色”；</a:t>
            </a:r>
            <a:endParaRPr lang="en-US" sz="1200" spc="1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30304" y="5701581"/>
            <a:ext cx="44045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 选择你喜欢的颜色搭配，模板一秒调整为你选颜色。</a:t>
            </a:r>
            <a:endParaRPr lang="en-US" sz="1200" spc="1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6043" y="2597368"/>
            <a:ext cx="682394" cy="6823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9775" y="3969225"/>
            <a:ext cx="682394" cy="6823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/>
</p:sld>
</file>

<file path=ppt/slides/slide3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矩形 2"/>
          <p:cNvSpPr/>
          <p:nvPr/>
        </p:nvSpPr>
        <p:spPr>
          <a:xfrm>
            <a:off x="420447" y="661487"/>
            <a:ext cx="1421372" cy="306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模板使用技巧</a:t>
            </a:r>
            <a:r>
              <a:rPr lang="en-US" altLang="zh-CN" sz="180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/>
                <a:ea typeface="微软雅黑" panose="020b0503020204020204" pitchFamily="34" charset="-122"/>
                <a:cs typeface="Segoe UI Light" panose="020b0502040204020203"/>
              </a:rPr>
              <a:t> 2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/>
              <a:ea typeface="微软雅黑" panose="020b0503020204020204" pitchFamily="34" charset="-122"/>
              <a:cs typeface="Segoe UI Light" panose="020b0502040204020203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113" y="2108916"/>
            <a:ext cx="4299430" cy="319154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0859" y="2108916"/>
            <a:ext cx="4218362" cy="313136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1" name="文本框 10"/>
          <p:cNvSpPr txBox="1"/>
          <p:nvPr/>
        </p:nvSpPr>
        <p:spPr>
          <a:xfrm>
            <a:off x="413301" y="1005246"/>
            <a:ext cx="2815154" cy="4851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随时添加模板样式</a:t>
            </a:r>
            <a:endParaRPr lang="en-US" sz="32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3301" y="5670332"/>
            <a:ext cx="2444261" cy="2298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 选择“开始”</a:t>
            </a:r>
            <a:r>
              <a:rPr lang="en-US" altLang="zh-CN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“新建幻灯片”；</a:t>
            </a:r>
            <a:endParaRPr lang="en-US" sz="1200" spc="1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191722" y="5553085"/>
            <a:ext cx="42674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 选择你需要的页面，如封面页，目录页，副标题页，内容页等</a:t>
            </a:r>
            <a:r>
              <a:rPr lang="en-US" altLang="zh-CN" sz="1200" spc="150"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en-US" sz="1200" spc="1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561" y="2349058"/>
            <a:ext cx="665440" cy="6800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框 1"/>
          <p:cNvSpPr txBox="1"/>
          <p:nvPr/>
        </p:nvSpPr>
        <p:spPr>
          <a:xfrm>
            <a:off x="2258410" y="2090227"/>
            <a:ext cx="53891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00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每月大事</a:t>
            </a:r>
            <a:endParaRPr kumimoji="1" lang="zh-CN" altLang="en-US" sz="10000" b="1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58410" y="4021768"/>
            <a:ext cx="53891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4000" b="1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Monthly Events</a:t>
            </a:r>
            <a:endParaRPr kumimoji="1" lang="zh-CN" altLang="en-US" sz="4000" b="1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4" name="矩形 13"/>
          <p:cNvSpPr/>
          <p:nvPr/>
        </p:nvSpPr>
        <p:spPr>
          <a:xfrm>
            <a:off x="0" y="-1"/>
            <a:ext cx="9906000" cy="3429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194872" y="198219"/>
            <a:ext cx="2173574" cy="5096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3429000"/>
            <a:ext cx="9906000" cy="34290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09861" y="160664"/>
            <a:ext cx="2143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b="1"/>
              <a:t>January</a:t>
            </a:r>
            <a:endParaRPr kumimoji="1" lang="zh-CN" altLang="en-US" sz="3200" b="1"/>
          </a:p>
        </p:txBody>
      </p:sp>
      <p:sp>
        <p:nvSpPr>
          <p:cNvPr id="10" name="圆角矩形 9"/>
          <p:cNvSpPr/>
          <p:nvPr/>
        </p:nvSpPr>
        <p:spPr>
          <a:xfrm>
            <a:off x="209861" y="3627220"/>
            <a:ext cx="2173574" cy="50966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09861" y="3589665"/>
            <a:ext cx="2143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b="1"/>
              <a:t>February</a:t>
            </a:r>
            <a:endParaRPr kumimoji="1" lang="zh-CN" altLang="en-US" sz="3200" b="1"/>
          </a:p>
        </p:txBody>
      </p:sp>
      <p:sp>
        <p:nvSpPr>
          <p:cNvPr id="15" name="文本框 14"/>
          <p:cNvSpPr txBox="1"/>
          <p:nvPr/>
        </p:nvSpPr>
        <p:spPr>
          <a:xfrm>
            <a:off x="7552545" y="129450"/>
            <a:ext cx="214359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0000" b="1">
                <a:solidFill>
                  <a:schemeClr val="accent1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Tai Le" panose="020b0502040204020203" pitchFamily="34" charset="0"/>
              </a:rPr>
              <a:t>1</a:t>
            </a:r>
            <a:endParaRPr kumimoji="1" lang="zh-CN" altLang="en-US" sz="20000" b="1">
              <a:solidFill>
                <a:schemeClr val="accent1">
                  <a:lumMod val="20000"/>
                  <a:lumOff val="8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Tai Le" panose="020b0502040204020203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552545" y="3558450"/>
            <a:ext cx="214359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0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Tai Le" panose="020b0502040204020203" pitchFamily="34" charset="0"/>
              </a:rPr>
              <a:t>2</a:t>
            </a:r>
            <a:endParaRPr kumimoji="1" lang="zh-CN" altLang="en-US" sz="20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Tai Le" panose="020b0502040204020203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730673" y="3728163"/>
            <a:ext cx="5223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春节</a:t>
            </a:r>
            <a:endParaRPr kumimoji="1"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730672" y="299162"/>
            <a:ext cx="5223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元旦</a:t>
            </a:r>
            <a:endParaRPr kumimoji="1"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4" name="矩形 13"/>
          <p:cNvSpPr/>
          <p:nvPr/>
        </p:nvSpPr>
        <p:spPr>
          <a:xfrm>
            <a:off x="0" y="-1"/>
            <a:ext cx="9906000" cy="3429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194872" y="198219"/>
            <a:ext cx="2173574" cy="5096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3429000"/>
            <a:ext cx="9906000" cy="34290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09861" y="160664"/>
            <a:ext cx="2143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b="1"/>
              <a:t>March</a:t>
            </a:r>
            <a:endParaRPr kumimoji="1" lang="zh-CN" altLang="en-US" sz="3200" b="1"/>
          </a:p>
        </p:txBody>
      </p:sp>
      <p:sp>
        <p:nvSpPr>
          <p:cNvPr id="10" name="圆角矩形 9"/>
          <p:cNvSpPr/>
          <p:nvPr/>
        </p:nvSpPr>
        <p:spPr>
          <a:xfrm>
            <a:off x="209861" y="3627220"/>
            <a:ext cx="2173574" cy="50966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09861" y="3589665"/>
            <a:ext cx="2143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b="1"/>
              <a:t>April</a:t>
            </a:r>
            <a:endParaRPr kumimoji="1" lang="zh-CN" altLang="en-US" sz="3200" b="1"/>
          </a:p>
        </p:txBody>
      </p:sp>
      <p:sp>
        <p:nvSpPr>
          <p:cNvPr id="4" name="文本框 3"/>
          <p:cNvSpPr txBox="1"/>
          <p:nvPr/>
        </p:nvSpPr>
        <p:spPr>
          <a:xfrm>
            <a:off x="7552545" y="129450"/>
            <a:ext cx="214359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0000" b="1">
                <a:solidFill>
                  <a:schemeClr val="accent1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Tai Le" panose="020b0502040204020203" pitchFamily="34" charset="0"/>
              </a:rPr>
              <a:t>3</a:t>
            </a:r>
            <a:endParaRPr kumimoji="1" lang="zh-CN" altLang="en-US" sz="20000" b="1">
              <a:solidFill>
                <a:schemeClr val="accent1">
                  <a:lumMod val="20000"/>
                  <a:lumOff val="8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Tai Le" panose="020b0502040204020203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552545" y="3558450"/>
            <a:ext cx="214359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0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Tai Le" panose="020b0502040204020203" pitchFamily="34" charset="0"/>
              </a:rPr>
              <a:t>4</a:t>
            </a:r>
            <a:endParaRPr kumimoji="1" lang="zh-CN" altLang="en-US" sz="20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Tai Le" panose="020b0502040204020203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730673" y="3728163"/>
            <a:ext cx="5223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愚人节</a:t>
            </a:r>
            <a:r>
              <a:rPr kumimoji="1"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r>
              <a:rPr kumimoji="1"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清明节</a:t>
            </a:r>
            <a:endParaRPr kumimoji="1"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730672" y="299162"/>
            <a:ext cx="5223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妇女节</a:t>
            </a:r>
            <a:endParaRPr kumimoji="1"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p14:dur="1500">
        <p14:reveal/>
      </p:transition>
    </mc:Choice>
    <mc:Fallback>
      <p:transition spd="slow">
        <p:fade/>
      </p:transition>
    </mc:Fallback>
  </mc:AlternateContent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4" name="矩形 13"/>
          <p:cNvSpPr/>
          <p:nvPr/>
        </p:nvSpPr>
        <p:spPr>
          <a:xfrm>
            <a:off x="0" y="-1"/>
            <a:ext cx="9906000" cy="3429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194872" y="198219"/>
            <a:ext cx="2173574" cy="5096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3429000"/>
            <a:ext cx="9906000" cy="34290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09861" y="160664"/>
            <a:ext cx="2143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b="1"/>
              <a:t>May</a:t>
            </a:r>
            <a:endParaRPr kumimoji="1" lang="zh-CN" altLang="en-US" sz="3200" b="1"/>
          </a:p>
        </p:txBody>
      </p:sp>
      <p:sp>
        <p:nvSpPr>
          <p:cNvPr id="10" name="圆角矩形 9"/>
          <p:cNvSpPr/>
          <p:nvPr/>
        </p:nvSpPr>
        <p:spPr>
          <a:xfrm>
            <a:off x="209861" y="3627220"/>
            <a:ext cx="2173574" cy="50966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09861" y="3589665"/>
            <a:ext cx="2143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b="1"/>
              <a:t>June</a:t>
            </a:r>
            <a:endParaRPr kumimoji="1" lang="zh-CN" altLang="en-US" sz="3200" b="1"/>
          </a:p>
        </p:txBody>
      </p:sp>
      <p:sp>
        <p:nvSpPr>
          <p:cNvPr id="4" name="文本框 3"/>
          <p:cNvSpPr txBox="1"/>
          <p:nvPr/>
        </p:nvSpPr>
        <p:spPr>
          <a:xfrm>
            <a:off x="7552545" y="129450"/>
            <a:ext cx="214359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0000" b="1">
                <a:solidFill>
                  <a:schemeClr val="accent1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Tai Le" panose="020b0502040204020203" pitchFamily="34" charset="0"/>
              </a:rPr>
              <a:t>5</a:t>
            </a:r>
            <a:endParaRPr kumimoji="1" lang="zh-CN" altLang="en-US" sz="20000" b="1">
              <a:solidFill>
                <a:schemeClr val="accent1">
                  <a:lumMod val="20000"/>
                  <a:lumOff val="8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Tai Le" panose="020b0502040204020203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552545" y="3558450"/>
            <a:ext cx="214359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0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Tai Le" panose="020b0502040204020203" pitchFamily="34" charset="0"/>
              </a:rPr>
              <a:t>6</a:t>
            </a:r>
            <a:endParaRPr kumimoji="1" lang="zh-CN" altLang="en-US" sz="20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Tai Le" panose="020b0502040204020203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730672" y="299162"/>
            <a:ext cx="5223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劳动节</a:t>
            </a:r>
            <a:r>
              <a:rPr kumimoji="1"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 	</a:t>
            </a:r>
            <a:r>
              <a:rPr kumimoji="1"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青年节</a:t>
            </a:r>
            <a:r>
              <a:rPr kumimoji="1"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r>
              <a:rPr kumimoji="1"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母亲节</a:t>
            </a:r>
            <a:r>
              <a:rPr kumimoji="1"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endParaRPr kumimoji="1"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730673" y="3728163"/>
            <a:ext cx="5223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儿童节</a:t>
            </a:r>
            <a:r>
              <a:rPr kumimoji="1"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r>
              <a:rPr kumimoji="1"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端午节</a:t>
            </a:r>
            <a:r>
              <a:rPr kumimoji="1"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r>
              <a:rPr kumimoji="1"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父亲节</a:t>
            </a:r>
            <a:endParaRPr kumimoji="1"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p14:dur="1500">
        <p14:reveal/>
      </p:transition>
    </mc:Choice>
    <mc:Fallback>
      <p:transition spd="slow">
        <p:fade/>
      </p:transition>
    </mc:Fallback>
  </mc:AlternateContent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4" name="矩形 13"/>
          <p:cNvSpPr/>
          <p:nvPr/>
        </p:nvSpPr>
        <p:spPr>
          <a:xfrm>
            <a:off x="0" y="-1"/>
            <a:ext cx="9906000" cy="3429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194872" y="198219"/>
            <a:ext cx="2173574" cy="5096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3429000"/>
            <a:ext cx="9906000" cy="34290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09861" y="160664"/>
            <a:ext cx="2143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b="1"/>
              <a:t>July</a:t>
            </a:r>
            <a:endParaRPr kumimoji="1" lang="zh-CN" altLang="en-US" sz="3200" b="1"/>
          </a:p>
        </p:txBody>
      </p:sp>
      <p:sp>
        <p:nvSpPr>
          <p:cNvPr id="10" name="圆角矩形 9"/>
          <p:cNvSpPr/>
          <p:nvPr/>
        </p:nvSpPr>
        <p:spPr>
          <a:xfrm>
            <a:off x="209861" y="3627220"/>
            <a:ext cx="2173574" cy="50966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09861" y="3589665"/>
            <a:ext cx="2143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b="1"/>
              <a:t>August</a:t>
            </a:r>
            <a:endParaRPr kumimoji="1" lang="zh-CN" altLang="en-US" sz="3200" b="1"/>
          </a:p>
        </p:txBody>
      </p:sp>
      <p:sp>
        <p:nvSpPr>
          <p:cNvPr id="4" name="文本框 3"/>
          <p:cNvSpPr txBox="1"/>
          <p:nvPr/>
        </p:nvSpPr>
        <p:spPr>
          <a:xfrm>
            <a:off x="7552545" y="129450"/>
            <a:ext cx="214359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0000" b="1">
                <a:solidFill>
                  <a:schemeClr val="accent1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Tai Le" panose="020b0502040204020203" pitchFamily="34" charset="0"/>
              </a:rPr>
              <a:t>7</a:t>
            </a:r>
            <a:endParaRPr kumimoji="1" lang="zh-CN" altLang="en-US" sz="20000" b="1">
              <a:solidFill>
                <a:schemeClr val="accent1">
                  <a:lumMod val="20000"/>
                  <a:lumOff val="8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Tai Le" panose="020b0502040204020203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552545" y="3558450"/>
            <a:ext cx="214359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0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Tai Le" panose="020b0502040204020203" pitchFamily="34" charset="0"/>
              </a:rPr>
              <a:t>8</a:t>
            </a:r>
            <a:endParaRPr kumimoji="1" lang="zh-CN" altLang="en-US" sz="20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Tai Le" panose="020b0502040204020203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730673" y="3728163"/>
            <a:ext cx="5223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七夕节</a:t>
            </a:r>
            <a:endParaRPr kumimoji="1"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4" name="矩形 13"/>
          <p:cNvSpPr/>
          <p:nvPr/>
        </p:nvSpPr>
        <p:spPr>
          <a:xfrm>
            <a:off x="0" y="-1"/>
            <a:ext cx="9906000" cy="3429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194872" y="198219"/>
            <a:ext cx="2173574" cy="5096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3429000"/>
            <a:ext cx="9906000" cy="34290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09861" y="160664"/>
            <a:ext cx="2143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b="1"/>
              <a:t>September</a:t>
            </a:r>
            <a:endParaRPr kumimoji="1" lang="zh-CN" altLang="en-US" sz="3200" b="1"/>
          </a:p>
        </p:txBody>
      </p:sp>
      <p:sp>
        <p:nvSpPr>
          <p:cNvPr id="10" name="圆角矩形 9"/>
          <p:cNvSpPr/>
          <p:nvPr/>
        </p:nvSpPr>
        <p:spPr>
          <a:xfrm>
            <a:off x="209861" y="3627220"/>
            <a:ext cx="2173574" cy="50966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09861" y="3589665"/>
            <a:ext cx="2143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b="1"/>
              <a:t>October</a:t>
            </a:r>
            <a:endParaRPr kumimoji="1" lang="zh-CN" altLang="en-US" sz="3200" b="1"/>
          </a:p>
        </p:txBody>
      </p:sp>
      <p:sp>
        <p:nvSpPr>
          <p:cNvPr id="4" name="文本框 3"/>
          <p:cNvSpPr txBox="1"/>
          <p:nvPr/>
        </p:nvSpPr>
        <p:spPr>
          <a:xfrm>
            <a:off x="7552545" y="129450"/>
            <a:ext cx="214359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0000" b="1">
                <a:solidFill>
                  <a:schemeClr val="accent1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Tai Le" panose="020b0502040204020203" pitchFamily="34" charset="0"/>
              </a:rPr>
              <a:t>9</a:t>
            </a:r>
            <a:endParaRPr kumimoji="1" lang="zh-CN" altLang="en-US" sz="20000" b="1">
              <a:solidFill>
                <a:schemeClr val="accent1">
                  <a:lumMod val="20000"/>
                  <a:lumOff val="8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Tai Le" panose="020b0502040204020203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90938" y="3558450"/>
            <a:ext cx="350520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0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Tai Le" panose="020b0502040204020203" pitchFamily="34" charset="0"/>
              </a:rPr>
              <a:t>10</a:t>
            </a:r>
            <a:endParaRPr kumimoji="1" lang="zh-CN" altLang="en-US" sz="20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Tai Le" panose="020b0502040204020203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730673" y="3728163"/>
            <a:ext cx="5223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国庆节</a:t>
            </a:r>
            <a:endParaRPr kumimoji="1"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730672" y="299162"/>
            <a:ext cx="5223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教师节</a:t>
            </a:r>
            <a:r>
              <a:rPr kumimoji="1"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r>
              <a:rPr kumimoji="1"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中秋节</a:t>
            </a:r>
            <a:endParaRPr kumimoji="1"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23.09.14"/>
  <p:tag name="AS_TITLE" val="Aspose.Slides for .NET 4.0 Client Profile"/>
  <p:tag name="AS_VERSION" val="23.9"/>
  <p:tag name="COMMONDATA" val="eyJoZGlkIjoiNGUwYjA4ZWY2NjA5ODhlZjcwNTFkMjRlOTA5YTE4MWMifQ=="/>
</p:tagLst>
</file>

<file path=ppt/theme/theme1.xml><?xml version="1.0" encoding="utf-8"?>
<a:theme xmlns:r="http://schemas.openxmlformats.org/officeDocument/2006/relationships"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Calibri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Office Theme</Template>
  <Company/>
  <PresentationFormat>A4 Paper (210x297 mm)</PresentationFormat>
  <Paragraphs>193</Paragraphs>
  <Slides>39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baseType="lpstr" size="49">
      <vt:lpstr>Arial</vt:lpstr>
      <vt:lpstr>Calibri Light</vt:lpstr>
      <vt:lpstr>Calibri</vt:lpstr>
      <vt:lpstr>等线 Light</vt:lpstr>
      <vt:lpstr>等线</vt:lpstr>
      <vt:lpstr>微软雅黑</vt:lpstr>
      <vt:lpstr>Microsoft Tai Le</vt:lpstr>
      <vt:lpstr>Wingdings</vt:lpstr>
      <vt:lpstr>Segoe UI Light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23.0900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演示文稿</dc:title>
  <dc:creator>geniferzhao@foxmail.com</dc:creator>
  <cp:lastModifiedBy>明天 </cp:lastModifiedBy>
  <cp:revision>32</cp:revision>
  <dcterms:created xsi:type="dcterms:W3CDTF">2021-01-07T06:23:00Z</dcterms:created>
  <dcterms:modified xsi:type="dcterms:W3CDTF">2023-10-16T16:13:33Z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ICV">
    <vt:lpwstr>F8FC1E574B3B4C66B58E59C9474C15B0_12</vt:lpwstr>
  </property>
  <property fmtid="{D5CDD505-2E9C-101B-9397-08002B2CF9AE}" pid="3" name="KSOProductBuildVer">
    <vt:lpwstr>2052-12.1.0.15712</vt:lpwstr>
  </property>
</Properties>
</file>