
<file path=[Content_Types].xml><?xml version="1.0" encoding="utf-8"?>
<Types xmlns="http://schemas.openxmlformats.org/package/2006/content-types">
  <Default Extension="xlsx" ContentType="application/vnd.openxmlformats-officedocument.spreadsheetml.sheet"/>
  <Default Extension="png" ContentType="image/png"/>
  <Default Extension="jpeg" ContentType="image/jpeg"/>
  <Default Extension="rels" ContentType="application/vnd.openxmlformats-package.relationships+xml"/>
  <Default Extension="xml" ContentType="application/xml"/>
  <Default Extension="dat" ContentType="text/plain"/>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olors1.xml" ContentType="application/vnd.ms-office.chartcolorstyle+xml"/>
  <Override PartName="/ppt/charts/colors2.xml" ContentType="application/vnd.ms-office.chartcolorstyle+xml"/>
  <Override PartName="/ppt/charts/colors3.xml" ContentType="application/vnd.ms-office.chartcolorstyle+xml"/>
  <Override PartName="/ppt/charts/colors4.xml" ContentType="application/vnd.ms-office.chartcolorstyle+xml"/>
  <Override PartName="/ppt/charts/colors5.xml" ContentType="application/vnd.ms-office.chartcolorstyle+xml"/>
  <Override PartName="/ppt/charts/style1.xml" ContentType="application/vnd.ms-office.chartstyle+xml"/>
  <Override PartName="/ppt/charts/style2.xml" ContentType="application/vnd.ms-office.chartstyle+xml"/>
  <Override PartName="/ppt/charts/style3.xml" ContentType="application/vnd.ms-office.chartstyle+xml"/>
  <Override PartName="/ppt/charts/style4.xml" ContentType="application/vnd.ms-office.chartstyle+xml"/>
  <Override PartName="/ppt/charts/style5.xml" ContentType="application/vnd.ms-office.chart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&#65279;<?xml version="1.0" encoding="utf-8"?><Relationships xmlns="http://schemas.openxmlformats.org/package/2006/relationships"><Relationship Type="http://schemas.openxmlformats.org/officeDocument/2006/relationships/officeDocument" Target="ppt/presentation.xml" Id="rId1" /><Relationship Type="http://schemas.openxmlformats.org/package/2006/relationships/metadata/core-properties" Target="docProps/core.xml" Id="rId3" /><Relationship Type="http://schemas.openxmlformats.org/officeDocument/2006/relationships/extended-properties" Target="docProps/app.xml" Id="rId2" /><Relationship Type="http://schemas.openxmlformats.org/officeDocument/2006/relationships/custom-properties" Target="docProps/custom.xml" Id="rId4" /><Relationship Type="http://schemas.microsoft.com/office/2006/relationships/txt" Target="/udata/data.dat" Id="R0e1a453ec54e412a"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4"/>
  </p:handoutMasterIdLst>
  <p:sldIdLst>
    <p:sldId id="257" r:id="rId3"/>
    <p:sldId id="270" r:id="rId5"/>
    <p:sldId id="265" r:id="rId6"/>
    <p:sldId id="268" r:id="rId7"/>
    <p:sldId id="269" r:id="rId8"/>
    <p:sldId id="294" r:id="rId9"/>
    <p:sldId id="272" r:id="rId10"/>
    <p:sldId id="271" r:id="rId11"/>
    <p:sldId id="273" r:id="rId12"/>
    <p:sldId id="274" r:id="rId13"/>
    <p:sldId id="275" r:id="rId14"/>
    <p:sldId id="283" r:id="rId15"/>
    <p:sldId id="281" r:id="rId16"/>
    <p:sldId id="282" r:id="rId17"/>
    <p:sldId id="284" r:id="rId18"/>
    <p:sldId id="286" r:id="rId19"/>
    <p:sldId id="285" r:id="rId20"/>
    <p:sldId id="290" r:id="rId21"/>
    <p:sldId id="292" r:id="rId22"/>
    <p:sldId id="261"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95CBB4"/>
    <a:srgbClr val="C27484"/>
    <a:srgbClr val="EBB375"/>
    <a:srgbClr val="8CA8E6"/>
    <a:srgbClr val="E68CBF"/>
    <a:srgbClr val="8AC6AC"/>
    <a:srgbClr val="BE6A7C"/>
    <a:srgbClr val="7DC5A6"/>
    <a:srgbClr val="F7F6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78" d="100"/>
          <a:sy n="78" d="100"/>
        </p:scale>
        <p:origin x="654" y="54"/>
      </p:cViewPr>
      <p:guideLst>
        <p:guide orient="horz" pos="2061"/>
        <p:guide pos="996"/>
        <p:guide pos="2215"/>
      </p:guideLst>
    </p:cSldViewPr>
  </p:slideViewPr>
  <p:notesTextViewPr>
    <p:cViewPr>
      <p:scale>
        <a:sx n="3" d="2"/>
        <a:sy n="3" d="2"/>
      </p:scale>
      <p:origin x="0" y="0"/>
    </p:cViewPr>
  </p:notesText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handoutMaster" Target="handoutMasters/handoutMaster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package" Target="../embeddings/Workbook3.xlsx"/></Relationships>
</file>

<file path=ppt/charts/_rels/chart4.xml.rels><?xml version="1.0" encoding="UTF-8" standalone="yes"?>
<Relationships xmlns="http://schemas.openxmlformats.org/package/2006/relationships"><Relationship Id="rId3" Type="http://schemas.microsoft.com/office/2011/relationships/chartColorStyle" Target="colors4.xml"/><Relationship Id="rId2" Type="http://schemas.microsoft.com/office/2011/relationships/chartStyle" Target="style4.xml"/><Relationship Id="rId1" Type="http://schemas.openxmlformats.org/officeDocument/2006/relationships/package" Target="../embeddings/Workbook4.xlsx"/></Relationships>
</file>

<file path=ppt/charts/_rels/chart5.xml.rels><?xml version="1.0" encoding="UTF-8" standalone="yes"?>
<Relationships xmlns="http://schemas.openxmlformats.org/package/2006/relationships"><Relationship Id="rId3" Type="http://schemas.microsoft.com/office/2011/relationships/chartColorStyle" Target="colors5.xml"/><Relationship Id="rId2" Type="http://schemas.microsoft.com/office/2011/relationships/chartStyle" Target="style5.xml"/><Relationship Id="rId1" Type="http://schemas.openxmlformats.org/officeDocument/2006/relationships/package" Target="../embeddings/Workbook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rgbClr val="7DC5A6"/>
            </a:solidFill>
            <a:ln>
              <a:noFill/>
            </a:ln>
            <a:effectLst/>
          </c:spPr>
          <c:invertIfNegative val="0"/>
          <c:dLbls>
            <c:delete val="1"/>
          </c:dLbls>
          <c:cat>
            <c:strRef>
              <c:f>Sheet1!$A$2:$A$5</c:f>
              <c:strCache>
                <c:ptCount val="4"/>
                <c:pt idx="0">
                  <c:v>类别1</c:v>
                </c:pt>
                <c:pt idx="1">
                  <c:v>类别2</c:v>
                </c:pt>
                <c:pt idx="2">
                  <c:v>类别3</c:v>
                </c:pt>
                <c:pt idx="3">
                  <c:v>类别4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chemeClr val="bg1">
                <a:lumMod val="65000"/>
              </a:schemeClr>
            </a:solidFill>
            <a:ln>
              <a:noFill/>
            </a:ln>
            <a:effectLst/>
          </c:spPr>
          <c:invertIfNegative val="0"/>
          <c:dLbls>
            <c:delete val="1"/>
          </c:dLbls>
          <c:cat>
            <c:strRef>
              <c:f>Sheet1!$A$2:$A$5</c:f>
              <c:strCache>
                <c:ptCount val="4"/>
                <c:pt idx="0">
                  <c:v>类别1</c:v>
                </c:pt>
                <c:pt idx="1">
                  <c:v>类别2</c:v>
                </c:pt>
                <c:pt idx="2">
                  <c:v>类别3</c:v>
                </c:pt>
                <c:pt idx="3">
                  <c:v>类别4</c:v>
                </c:pt>
              </c:strCache>
            </c:strRef>
          </c:cat>
          <c:val>
            <c:numRef>
              <c:f>Sheet1!$C$2:$C$5</c:f>
              <c:numCache>
                <c:formatCode>General</c:formatCode>
                <c:ptCount val="4"/>
                <c:pt idx="0">
                  <c:v>2.4</c:v>
                </c:pt>
                <c:pt idx="1">
                  <c:v>4.4</c:v>
                </c:pt>
                <c:pt idx="2">
                  <c:v>1.8</c:v>
                </c:pt>
                <c:pt idx="3">
                  <c:v>2.8</c:v>
                </c:pt>
              </c:numCache>
            </c:numRef>
          </c:val>
        </c:ser>
        <c:ser>
          <c:idx val="2"/>
          <c:order val="2"/>
          <c:tx>
            <c:strRef>
              <c:f>Sheet1!$D$1</c:f>
              <c:strCache>
                <c:ptCount val="1"/>
                <c:pt idx="0">
                  <c:v>系列 3</c:v>
                </c:pt>
              </c:strCache>
            </c:strRef>
          </c:tx>
          <c:spPr>
            <a:solidFill>
              <a:srgbClr val="C27484"/>
            </a:solidFill>
            <a:ln>
              <a:noFill/>
            </a:ln>
            <a:effectLst/>
          </c:spPr>
          <c:invertIfNegative val="0"/>
          <c:dLbls>
            <c:delete val="1"/>
          </c:dLbls>
          <c:cat>
            <c:strRef>
              <c:f>Sheet1!$A$2:$A$5</c:f>
              <c:strCache>
                <c:ptCount val="4"/>
                <c:pt idx="0">
                  <c:v>类别1</c:v>
                </c:pt>
                <c:pt idx="1">
                  <c:v>类别2</c:v>
                </c:pt>
                <c:pt idx="2">
                  <c:v>类别3</c:v>
                </c:pt>
                <c:pt idx="3">
                  <c:v>类别4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182"/>
        <c:overlap val="0"/>
        <c:axId val="291491973"/>
        <c:axId val="412518612"/>
      </c:barChart>
      <c:catAx>
        <c:axId val="291491973"/>
        <c:scaling>
          <c:orientation val="minMax"/>
        </c:scaling>
        <c:delete val="0"/>
        <c:axPos val="l"/>
        <c:majorTickMark val="none"/>
        <c:minorTickMark val="none"/>
        <c:tickLblPos val="nextTo"/>
        <c:spPr>
          <a:noFill/>
          <a:ln w="9525" cap="flat" cmpd="sng" algn="ctr">
            <a:solidFill>
              <a:schemeClr val="tx1">
                <a:lumMod val="15000"/>
                <a:lumOff val="85000"/>
              </a:schemeClr>
            </a:solidFill>
            <a:round/>
          </a:ln>
          <a:effectLst/>
        </c:spPr>
        <c:txPr>
          <a:bodyPr rot="-60000000" spcFirstLastPara="0" vertOverflow="ellipsis" vert="horz" wrap="square" anchor="ctr" anchorCtr="1"/>
          <a:lstStyle/>
          <a:p>
            <a:pPr>
              <a:defRPr lang="zh-CN" sz="1400" b="0" i="0" u="none" strike="noStrike" kern="1200" baseline="0">
                <a:solidFill>
                  <a:schemeClr val="bg1"/>
                </a:solidFill>
                <a:latin typeface="OPPOSans M" panose="00020600040101010101" charset="-122"/>
                <a:ea typeface="OPPOSans M" panose="00020600040101010101" charset="-122"/>
                <a:cs typeface="OPPOSans M" panose="00020600040101010101" charset="-122"/>
                <a:sym typeface="OPPOSans M" panose="00020600040101010101" charset="-122"/>
              </a:defRPr>
            </a:pPr>
          </a:p>
        </c:txPr>
        <c:crossAx val="412518612"/>
        <c:crosses val="autoZero"/>
        <c:auto val="1"/>
        <c:lblAlgn val="ctr"/>
        <c:lblOffset val="100"/>
        <c:noMultiLvlLbl val="0"/>
      </c:catAx>
      <c:valAx>
        <c:axId val="412518612"/>
        <c:scaling>
          <c:orientation val="minMax"/>
        </c:scaling>
        <c:delete val="1"/>
        <c:axPos val="b"/>
        <c:numFmt formatCode="General" sourceLinked="1"/>
        <c:majorTickMark val="none"/>
        <c:minorTickMark val="none"/>
        <c:tickLblPos val="nextTo"/>
        <c:txPr>
          <a:bodyPr rot="-60000000" spcFirstLastPara="0" vertOverflow="ellipsis" vert="horz" wrap="square" anchor="ctr" anchorCtr="1"/>
          <a:lstStyle/>
          <a:p>
            <a:pPr>
              <a:defRPr lang="zh-CN" sz="1200" b="0" i="0" u="none" strike="noStrike" kern="1200" baseline="0">
                <a:solidFill>
                  <a:schemeClr val="bg1"/>
                </a:solidFill>
                <a:latin typeface="OPPOSans B" panose="00020600040101010101" charset="-122"/>
                <a:ea typeface="OPPOSans B" panose="00020600040101010101" charset="-122"/>
                <a:cs typeface="OPPOSans B" panose="00020600040101010101" charset="-122"/>
                <a:sym typeface="OPPOSans B" panose="00020600040101010101" charset="-122"/>
              </a:defRPr>
            </a:pPr>
          </a:p>
        </c:txPr>
        <c:crossAx val="291491973"/>
        <c:crosses val="autoZero"/>
        <c:crossBetween val="between"/>
      </c:valAx>
      <c:spPr>
        <a:noFill/>
        <a:ln>
          <a:noFill/>
        </a:ln>
        <a:effectLst/>
      </c:spPr>
    </c:plotArea>
    <c:legend>
      <c:legendPos val="b"/>
      <c:legendEntry>
        <c:idx val="0"/>
        <c:txPr>
          <a:bodyPr rot="0" spcFirstLastPara="0" vertOverflow="ellipsis" vert="horz" wrap="square" anchor="ctr" anchorCtr="1"/>
          <a:lstStyle/>
          <a:p>
            <a:pPr>
              <a:defRPr lang="zh-CN" sz="1400" b="0" i="0" u="none" strike="noStrike" kern="1200" baseline="0">
                <a:solidFill>
                  <a:schemeClr val="bg1"/>
                </a:solidFill>
                <a:latin typeface="OPPOSans M" panose="00020600040101010101" charset="-122"/>
                <a:ea typeface="OPPOSans M" panose="00020600040101010101" charset="-122"/>
                <a:cs typeface="OPPOSans M" panose="00020600040101010101" charset="-122"/>
                <a:sym typeface="OPPOSans M" panose="00020600040101010101" charset="-122"/>
              </a:defRPr>
            </a:pPr>
          </a:p>
        </c:txPr>
      </c:legendEntry>
      <c:legendEntry>
        <c:idx val="1"/>
        <c:txPr>
          <a:bodyPr rot="0" spcFirstLastPara="0" vertOverflow="ellipsis" vert="horz" wrap="square" anchor="ctr" anchorCtr="1"/>
          <a:lstStyle/>
          <a:p>
            <a:pPr>
              <a:defRPr lang="zh-CN" sz="1400" b="0" i="0" u="none" strike="noStrike" kern="1200" baseline="0">
                <a:solidFill>
                  <a:schemeClr val="bg1"/>
                </a:solidFill>
                <a:latin typeface="OPPOSans M" panose="00020600040101010101" charset="-122"/>
                <a:ea typeface="OPPOSans M" panose="00020600040101010101" charset="-122"/>
                <a:cs typeface="OPPOSans M" panose="00020600040101010101" charset="-122"/>
                <a:sym typeface="OPPOSans M" panose="00020600040101010101" charset="-122"/>
              </a:defRPr>
            </a:pPr>
          </a:p>
        </c:txPr>
      </c:legendEntry>
      <c:legendEntry>
        <c:idx val="2"/>
        <c:txPr>
          <a:bodyPr rot="0" spcFirstLastPara="0" vertOverflow="ellipsis" vert="horz" wrap="square" anchor="ctr" anchorCtr="1"/>
          <a:lstStyle/>
          <a:p>
            <a:pPr>
              <a:defRPr lang="zh-CN" sz="1400" b="0" i="0" u="none" strike="noStrike" kern="1200" baseline="0">
                <a:solidFill>
                  <a:schemeClr val="bg1"/>
                </a:solidFill>
                <a:latin typeface="OPPOSans M" panose="00020600040101010101" charset="-122"/>
                <a:ea typeface="OPPOSans M" panose="00020600040101010101" charset="-122"/>
                <a:cs typeface="OPPOSans M" panose="00020600040101010101" charset="-122"/>
                <a:sym typeface="OPPOSans M" panose="00020600040101010101" charset="-122"/>
              </a:defRPr>
            </a:pPr>
          </a:p>
        </c:txPr>
      </c:legendEntry>
      <c:layout/>
      <c:overlay val="0"/>
      <c:spPr>
        <a:noFill/>
        <a:ln>
          <a:noFill/>
        </a:ln>
        <a:effectLst/>
      </c:spPr>
      <c:txPr>
        <a:bodyPr rot="0" spcFirstLastPara="0" vertOverflow="ellipsis" vert="horz" wrap="square" anchor="ctr" anchorCtr="1"/>
        <a:lstStyle/>
        <a:p>
          <a:pPr>
            <a:defRPr lang="zh-CN" sz="1400" b="0" i="0" u="none" strike="noStrike" kern="1200" baseline="0">
              <a:solidFill>
                <a:schemeClr val="bg1"/>
              </a:solidFill>
              <a:latin typeface="OPPOSans M" panose="00020600040101010101" charset="-122"/>
              <a:ea typeface="OPPOSans M" panose="00020600040101010101" charset="-122"/>
              <a:cs typeface="OPPOSans M" panose="00020600040101010101" charset="-122"/>
              <a:sym typeface="OPPOSans M" panose="00020600040101010101" charset="-122"/>
            </a:defRPr>
          </a:pPr>
        </a:p>
      </c:txPr>
    </c:legend>
    <c:plotVisOnly val="1"/>
    <c:dispBlanksAs val="gap"/>
    <c:showDLblsOverMax val="0"/>
  </c:chart>
  <c:spPr>
    <a:noFill/>
    <a:ln>
      <a:noFill/>
    </a:ln>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w="12700">
              <a:noFill/>
            </a:ln>
          </c:spPr>
          <c:explosion val="0"/>
          <c:dPt>
            <c:idx val="0"/>
            <c:bubble3D val="0"/>
            <c:explosion val="0"/>
            <c:spPr>
              <a:solidFill>
                <a:srgbClr val="7DC5A6"/>
              </a:solidFill>
              <a:ln w="12700">
                <a:noFill/>
              </a:ln>
              <a:effectLst/>
            </c:spPr>
          </c:dPt>
          <c:dPt>
            <c:idx val="1"/>
            <c:bubble3D val="0"/>
            <c:explosion val="0"/>
            <c:spPr>
              <a:solidFill>
                <a:srgbClr val="BE6A7C"/>
              </a:solidFill>
              <a:ln w="12700">
                <a:noFill/>
              </a:ln>
              <a:effectLst/>
            </c:spPr>
          </c:dPt>
          <c:dPt>
            <c:idx val="2"/>
            <c:bubble3D val="0"/>
            <c:explosion val="0"/>
            <c:spPr>
              <a:solidFill>
                <a:srgbClr val="8CA8E6"/>
              </a:solidFill>
              <a:ln w="12700">
                <a:noFill/>
              </a:ln>
              <a:effectLst/>
            </c:spPr>
          </c:dPt>
          <c:dPt>
            <c:idx val="3"/>
            <c:bubble3D val="0"/>
            <c:explosion val="0"/>
            <c:spPr>
              <a:solidFill>
                <a:srgbClr val="E68CBF"/>
              </a:solidFill>
              <a:ln w="12700">
                <a:noFill/>
              </a:ln>
              <a:effectLst/>
            </c:spPr>
          </c:dPt>
          <c:dLbls>
            <c:delete val="1"/>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8.2</c:v>
                </c:pt>
                <c:pt idx="1">
                  <c:v>3.2</c:v>
                </c:pt>
                <c:pt idx="2">
                  <c:v>1.4</c:v>
                </c:pt>
                <c:pt idx="3">
                  <c:v>1.2</c:v>
                </c:pt>
              </c:numCache>
            </c:numRef>
          </c:val>
        </c:ser>
        <c:dLbls>
          <c:showLegendKey val="0"/>
          <c:showVal val="0"/>
          <c:showCatName val="0"/>
          <c:showSerName val="0"/>
          <c:showPercent val="0"/>
          <c:showBubbleSize val="0"/>
          <c:showLeaderLines val="1"/>
        </c:dLbls>
        <c:firstSliceAng val="0"/>
        <c:holeSize val="37"/>
      </c:doughnutChart>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rgbClr val="7DC5A6"/>
            </a:solidFill>
            <a:ln>
              <a:noFill/>
            </a:ln>
            <a:effectLst/>
          </c:spPr>
          <c:invertIfNegative val="0"/>
          <c:dLbls>
            <c:delete val="1"/>
          </c:dLbls>
          <c:cat>
            <c:strRef>
              <c:f>Sheet1!$A$2:$A$5</c:f>
              <c:strCache>
                <c:ptCount val="4"/>
                <c:pt idx="0">
                  <c:v>类别1</c:v>
                </c:pt>
                <c:pt idx="1">
                  <c:v>类别2</c:v>
                </c:pt>
                <c:pt idx="2">
                  <c:v>类别3</c:v>
                </c:pt>
                <c:pt idx="3">
                  <c:v>类别4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BE6A7C"/>
            </a:solidFill>
            <a:ln>
              <a:noFill/>
            </a:ln>
            <a:effectLst/>
          </c:spPr>
          <c:invertIfNegative val="0"/>
          <c:dLbls>
            <c:delete val="1"/>
          </c:dLbls>
          <c:cat>
            <c:strRef>
              <c:f>Sheet1!$A$2:$A$5</c:f>
              <c:strCache>
                <c:ptCount val="4"/>
                <c:pt idx="0">
                  <c:v>类别1</c:v>
                </c:pt>
                <c:pt idx="1">
                  <c:v>类别2</c:v>
                </c:pt>
                <c:pt idx="2">
                  <c:v>类别3</c:v>
                </c:pt>
                <c:pt idx="3">
                  <c:v>类别4</c:v>
                </c:pt>
              </c:strCache>
            </c:strRef>
          </c:cat>
          <c:val>
            <c:numRef>
              <c:f>Sheet1!$C$2:$C$5</c:f>
              <c:numCache>
                <c:formatCode>General</c:formatCode>
                <c:ptCount val="4"/>
                <c:pt idx="0">
                  <c:v>2.4</c:v>
                </c:pt>
                <c:pt idx="1">
                  <c:v>4.4</c:v>
                </c:pt>
                <c:pt idx="2">
                  <c:v>1.8</c:v>
                </c:pt>
                <c:pt idx="3">
                  <c:v>2.8</c:v>
                </c:pt>
              </c:numCache>
            </c:numRef>
          </c:val>
        </c:ser>
        <c:dLbls>
          <c:showLegendKey val="0"/>
          <c:showVal val="0"/>
          <c:showCatName val="0"/>
          <c:showSerName val="0"/>
          <c:showPercent val="0"/>
          <c:showBubbleSize val="0"/>
        </c:dLbls>
        <c:gapWidth val="219"/>
        <c:overlap val="-27"/>
        <c:axId val="821748414"/>
        <c:axId val="988089213"/>
      </c:barChart>
      <c:lineChart>
        <c:grouping val="standard"/>
        <c:varyColors val="0"/>
        <c:ser>
          <c:idx val="2"/>
          <c:order val="2"/>
          <c:tx>
            <c:strRef>
              <c:f>Sheet1!$D$1</c:f>
              <c:strCache>
                <c:ptCount val="1"/>
                <c:pt idx="0">
                  <c:v>系列 3</c:v>
                </c:pt>
              </c:strCache>
            </c:strRef>
          </c:tx>
          <c:spPr>
            <a:ln w="50800" cap="rnd">
              <a:solidFill>
                <a:srgbClr val="EBB375"/>
              </a:solidFill>
              <a:round/>
            </a:ln>
            <a:effectLst/>
          </c:spPr>
          <c:marker>
            <c:symbol val="none"/>
          </c:marker>
          <c:dLbls>
            <c:delete val="1"/>
          </c:dLbls>
          <c:cat>
            <c:strRef>
              <c:f>Sheet1!$A$2:$A$5</c:f>
              <c:strCache>
                <c:ptCount val="4"/>
                <c:pt idx="0">
                  <c:v>类别1</c:v>
                </c:pt>
                <c:pt idx="1">
                  <c:v>类别2</c:v>
                </c:pt>
                <c:pt idx="2">
                  <c:v>类别3</c:v>
                </c:pt>
                <c:pt idx="3">
                  <c:v>类别4</c:v>
                </c:pt>
              </c:strCache>
            </c:strRef>
          </c:cat>
          <c:val>
            <c:numRef>
              <c:f>Sheet1!$D$2:$D$5</c:f>
              <c:numCache>
                <c:formatCode>General</c:formatCode>
                <c:ptCount val="4"/>
                <c:pt idx="0">
                  <c:v>2</c:v>
                </c:pt>
                <c:pt idx="1">
                  <c:v>2</c:v>
                </c:pt>
                <c:pt idx="2">
                  <c:v>3</c:v>
                </c:pt>
                <c:pt idx="3">
                  <c:v>5</c:v>
                </c:pt>
              </c:numCache>
            </c:numRef>
          </c:val>
          <c:smooth val="0"/>
        </c:ser>
        <c:dLbls>
          <c:showLegendKey val="0"/>
          <c:showVal val="0"/>
          <c:showCatName val="0"/>
          <c:showSerName val="0"/>
          <c:showPercent val="0"/>
          <c:showBubbleSize val="0"/>
        </c:dLbls>
        <c:marker val="0"/>
        <c:smooth val="0"/>
        <c:axId val="821748414"/>
        <c:axId val="988089213"/>
      </c:lineChart>
      <c:catAx>
        <c:axId val="821748414"/>
        <c:scaling>
          <c:orientation val="minMax"/>
        </c:scaling>
        <c:delete val="1"/>
        <c:axPos val="b"/>
        <c:majorTickMark val="none"/>
        <c:minorTickMark val="none"/>
        <c:tickLblPos val="nextTo"/>
        <c:txPr>
          <a:bodyPr rot="-60000000" spcFirstLastPara="0"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p>
        </c:txPr>
        <c:crossAx val="988089213"/>
        <c:crosses val="autoZero"/>
        <c:auto val="1"/>
        <c:lblAlgn val="ctr"/>
        <c:lblOffset val="100"/>
        <c:noMultiLvlLbl val="0"/>
      </c:catAx>
      <c:valAx>
        <c:axId val="98808921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0" vertOverflow="ellipsis" vert="horz" wrap="square" anchor="ctr" anchorCtr="1"/>
          <a:lstStyle/>
          <a:p>
            <a:pPr>
              <a:defRPr lang="zh-CN" sz="1400" b="0" i="0" u="none" strike="noStrike" kern="1200" baseline="0">
                <a:solidFill>
                  <a:schemeClr val="bg1"/>
                </a:solidFill>
                <a:latin typeface="OPPOSans M" panose="00020600040101010101" charset="-122"/>
                <a:ea typeface="OPPOSans M" panose="00020600040101010101" charset="-122"/>
                <a:cs typeface="OPPOSans M" panose="00020600040101010101" charset="-122"/>
                <a:sym typeface="OPPOSans M" panose="00020600040101010101" charset="-122"/>
              </a:defRPr>
            </a:pPr>
          </a:p>
        </c:txPr>
        <c:crossAx val="821748414"/>
        <c:crosses val="autoZero"/>
        <c:crossBetween val="between"/>
      </c:valAx>
      <c:spPr>
        <a:noFill/>
        <a:ln>
          <a:noFill/>
        </a:ln>
        <a:effectLst/>
      </c:spPr>
    </c:plotArea>
    <c:legend>
      <c:legendPos val="b"/>
      <c:legendEntry>
        <c:idx val="0"/>
        <c:txPr>
          <a:bodyPr rot="0" spcFirstLastPara="0" vertOverflow="ellipsis" vert="horz" wrap="square" anchor="ctr" anchorCtr="1"/>
          <a:lstStyle/>
          <a:p>
            <a:pPr>
              <a:defRPr lang="zh-CN" sz="1400" b="0" i="0" u="none" strike="noStrike" kern="1200" baseline="0">
                <a:solidFill>
                  <a:schemeClr val="bg1"/>
                </a:solidFill>
                <a:latin typeface="OPPOSans M" panose="00020600040101010101" charset="-122"/>
                <a:ea typeface="OPPOSans M" panose="00020600040101010101" charset="-122"/>
                <a:cs typeface="OPPOSans M" panose="00020600040101010101" charset="-122"/>
                <a:sym typeface="OPPOSans M" panose="00020600040101010101" charset="-122"/>
              </a:defRPr>
            </a:pPr>
          </a:p>
        </c:txPr>
      </c:legendEntry>
      <c:legendEntry>
        <c:idx val="1"/>
        <c:txPr>
          <a:bodyPr rot="0" spcFirstLastPara="0" vertOverflow="ellipsis" vert="horz" wrap="square" anchor="ctr" anchorCtr="1"/>
          <a:lstStyle/>
          <a:p>
            <a:pPr>
              <a:defRPr lang="zh-CN" sz="1400" b="0" i="0" u="none" strike="noStrike" kern="1200" baseline="0">
                <a:solidFill>
                  <a:schemeClr val="bg1"/>
                </a:solidFill>
                <a:latin typeface="OPPOSans M" panose="00020600040101010101" charset="-122"/>
                <a:ea typeface="OPPOSans M" panose="00020600040101010101" charset="-122"/>
                <a:cs typeface="OPPOSans M" panose="00020600040101010101" charset="-122"/>
                <a:sym typeface="OPPOSans M" panose="00020600040101010101" charset="-122"/>
              </a:defRPr>
            </a:pPr>
          </a:p>
        </c:txPr>
      </c:legendEntry>
      <c:legendEntry>
        <c:idx val="2"/>
        <c:txPr>
          <a:bodyPr rot="0" spcFirstLastPara="0" vertOverflow="ellipsis" vert="horz" wrap="square" anchor="ctr" anchorCtr="1"/>
          <a:lstStyle/>
          <a:p>
            <a:pPr>
              <a:defRPr lang="zh-CN" sz="1400" b="0" i="0" u="none" strike="noStrike" kern="1200" baseline="0">
                <a:solidFill>
                  <a:schemeClr val="bg1"/>
                </a:solidFill>
                <a:latin typeface="OPPOSans M" panose="00020600040101010101" charset="-122"/>
                <a:ea typeface="OPPOSans M" panose="00020600040101010101" charset="-122"/>
                <a:cs typeface="OPPOSans M" panose="00020600040101010101" charset="-122"/>
                <a:sym typeface="OPPOSans M" panose="00020600040101010101" charset="-122"/>
              </a:defRPr>
            </a:pPr>
          </a:p>
        </c:txPr>
      </c:legendEntry>
      <c:layout/>
      <c:overlay val="0"/>
      <c:spPr>
        <a:noFill/>
        <a:ln>
          <a:noFill/>
        </a:ln>
        <a:effectLst/>
      </c:spPr>
      <c:txPr>
        <a:bodyPr rot="0" spcFirstLastPara="0" vertOverflow="ellipsis" vert="horz" wrap="square" anchor="ctr" anchorCtr="1"/>
        <a:lstStyle/>
        <a:p>
          <a:pPr>
            <a:defRPr lang="zh-CN" sz="1400" b="0" i="0" u="none" strike="noStrike" kern="1200" baseline="0">
              <a:solidFill>
                <a:schemeClr val="bg1"/>
              </a:solidFill>
              <a:latin typeface="OPPOSans M" panose="00020600040101010101" charset="-122"/>
              <a:ea typeface="OPPOSans M" panose="00020600040101010101" charset="-122"/>
              <a:cs typeface="OPPOSans M" panose="00020600040101010101" charset="-122"/>
              <a:sym typeface="OPPOSans M" panose="00020600040101010101" charset="-122"/>
            </a:defRPr>
          </a:pPr>
        </a:p>
      </c:txPr>
    </c:legend>
    <c:plotVisOnly val="1"/>
    <c:dispBlanksAs val="gap"/>
    <c:showDLblsOverMax val="0"/>
  </c:chart>
  <c:spPr>
    <a:noFill/>
    <a:ln>
      <a:noFill/>
    </a:ln>
    <a:effectLst/>
  </c:spPr>
  <c:txPr>
    <a:bodyPr/>
    <a:lstStyle/>
    <a:p>
      <a:pPr>
        <a:defRPr lang="zh-CN"/>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8630136986301"/>
          <c:y val="0.104872619917214"/>
          <c:w val="0.652328767123288"/>
          <c:h val="0.869612856099343"/>
        </c:manualLayout>
      </c:layout>
      <c:doughnutChart>
        <c:varyColors val="1"/>
        <c:ser>
          <c:idx val="0"/>
          <c:order val="0"/>
          <c:tx>
            <c:strRef>
              <c:f>Sheet1!$B$1</c:f>
              <c:strCache>
                <c:ptCount val="1"/>
                <c:pt idx="0">
                  <c:v>销售额</c:v>
                </c:pt>
              </c:strCache>
            </c:strRef>
          </c:tx>
          <c:spPr/>
          <c:explosion val="0"/>
          <c:dPt>
            <c:idx val="0"/>
            <c:bubble3D val="0"/>
            <c:spPr>
              <a:solidFill>
                <a:schemeClr val="tx1">
                  <a:lumMod val="50000"/>
                  <a:lumOff val="50000"/>
                </a:schemeClr>
              </a:solidFill>
              <a:ln w="19050">
                <a:noFill/>
              </a:ln>
              <a:effectLst/>
            </c:spPr>
          </c:dPt>
          <c:dPt>
            <c:idx val="1"/>
            <c:bubble3D val="0"/>
            <c:spPr>
              <a:solidFill>
                <a:schemeClr val="bg1">
                  <a:lumMod val="75000"/>
                </a:schemeClr>
              </a:solidFill>
              <a:ln w="19050">
                <a:noFill/>
              </a:ln>
              <a:effectLst/>
            </c:spPr>
          </c:dPt>
          <c:dLbls>
            <c:delete val="1"/>
          </c:dLbls>
          <c:cat>
            <c:strRef>
              <c:f>Sheet1!$A$2:$A$3</c:f>
              <c:strCache>
                <c:ptCount val="2"/>
                <c:pt idx="0">
                  <c:v>第一季度</c:v>
                </c:pt>
                <c:pt idx="1">
                  <c:v>第二季度</c:v>
                </c:pt>
              </c:strCache>
            </c:strRef>
          </c:cat>
          <c:val>
            <c:numRef>
              <c:f>Sheet1!$B$2:$B$3</c:f>
              <c:numCache>
                <c:formatCode>General</c:formatCode>
                <c:ptCount val="2"/>
                <c:pt idx="0">
                  <c:v>8.2</c:v>
                </c:pt>
                <c:pt idx="1">
                  <c:v>3.2</c:v>
                </c:pt>
              </c:numCache>
            </c:numRef>
          </c:val>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8630136986301"/>
          <c:y val="0.104872619917214"/>
          <c:w val="0.652328767123288"/>
          <c:h val="0.869612856099343"/>
        </c:manualLayout>
      </c:layout>
      <c:doughnutChart>
        <c:varyColors val="1"/>
        <c:ser>
          <c:idx val="0"/>
          <c:order val="0"/>
          <c:tx>
            <c:strRef>
              <c:f>Sheet1!$B$1</c:f>
              <c:strCache>
                <c:ptCount val="1"/>
                <c:pt idx="0">
                  <c:v>销售额</c:v>
                </c:pt>
              </c:strCache>
            </c:strRef>
          </c:tx>
          <c:spPr/>
          <c:explosion val="0"/>
          <c:dPt>
            <c:idx val="0"/>
            <c:bubble3D val="0"/>
            <c:spPr>
              <a:solidFill>
                <a:schemeClr val="tx1">
                  <a:lumMod val="50000"/>
                  <a:lumOff val="50000"/>
                </a:schemeClr>
              </a:solidFill>
              <a:ln w="19050">
                <a:noFill/>
              </a:ln>
              <a:effectLst/>
            </c:spPr>
          </c:dPt>
          <c:dPt>
            <c:idx val="1"/>
            <c:bubble3D val="0"/>
            <c:spPr>
              <a:solidFill>
                <a:schemeClr val="bg1">
                  <a:lumMod val="75000"/>
                </a:schemeClr>
              </a:solidFill>
              <a:ln w="19050">
                <a:noFill/>
              </a:ln>
              <a:effectLst/>
            </c:spPr>
          </c:dPt>
          <c:dLbls>
            <c:delete val="1"/>
          </c:dLbls>
          <c:cat>
            <c:strRef>
              <c:f>Sheet1!$A$2:$A$3</c:f>
              <c:strCache>
                <c:ptCount val="2"/>
                <c:pt idx="0">
                  <c:v>第一季度</c:v>
                </c:pt>
                <c:pt idx="1">
                  <c:v>第二季度</c:v>
                </c:pt>
              </c:strCache>
            </c:strRef>
          </c:cat>
          <c:val>
            <c:numRef>
              <c:f>Sheet1!$B$2:$B$3</c:f>
              <c:numCache>
                <c:formatCode>General</c:formatCode>
                <c:ptCount val="2"/>
                <c:pt idx="0">
                  <c:v>8.2</c:v>
                </c:pt>
                <c:pt idx="1">
                  <c:v>4.5</c:v>
                </c:pt>
              </c:numCache>
            </c:numRef>
          </c:val>
        </c:ser>
        <c:dLbls>
          <c:showLegendKey val="0"/>
          <c:showVal val="0"/>
          <c:showCatName val="0"/>
          <c:showSerName val="0"/>
          <c:showPercent val="0"/>
          <c:showBubbleSize val="0"/>
          <c:showLeaderLines val="1"/>
        </c:dLbls>
        <c:firstSliceAng val="0"/>
        <c:holeSize val="90"/>
      </c:doughnutChart>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fld>
            <a:endParaRPr lang="zh-CN" altLang="en-US" smtClean="0">
              <a:latin typeface="微软雅黑" panose="020B0503020204020204" charset="-122"/>
              <a:ea typeface="微软雅黑" panose="020B050302020402020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charset="-122"/>
        <a:ea typeface="微软雅黑" panose="020B0503020204020204" charset="-122"/>
        <a:cs typeface="+mn-cs"/>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669882" y="2588281"/>
            <a:ext cx="10852237" cy="899167"/>
          </a:xfrm>
        </p:spPr>
        <p:txBody>
          <a:bodyPr lIns="101600" tIns="38100" rIns="25400" bIns="38100" anchor="t" anchorCtr="0">
            <a:noAutofit/>
          </a:bodyPr>
          <a:lstStyle>
            <a:lvl1pPr algn="ctr">
              <a:defRPr sz="5400" b="0" spc="600">
                <a:effectLst>
                  <a:outerShdw blurRad="38100" dist="38100" dir="2700000" algn="tl">
                    <a:srgbClr val="000000">
                      <a:alpha val="43137"/>
                    </a:srgbClr>
                  </a:outerShdw>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endParaRPr>
              <a:sym typeface="+mn-e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69882" y="1296000"/>
            <a:ext cx="10852237" cy="5041355"/>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3808730"/>
            <a:ext cx="10852237" cy="624845"/>
          </a:xfrm>
        </p:spPr>
        <p:txBody>
          <a:bodyPr lIns="101600" tIns="38100" rIns="63500" bIns="38100" anchor="t" anchorCtr="0">
            <a:noAutofit/>
          </a:bodyPr>
          <a:lstStyle>
            <a:lvl1pPr>
              <a:defRPr sz="3600" b="0" u="none" strike="noStrike" kern="1200" cap="none" spc="300" normalizeH="0">
                <a:solidFill>
                  <a:schemeClr val="tx1"/>
                </a:solidFill>
                <a:effectLst>
                  <a:outerShdw blurRad="38100" dist="38100" dir="2700000" algn="tl">
                    <a:srgbClr val="000000">
                      <a:alpha val="43137"/>
                    </a:srgbClr>
                  </a:outerShdw>
                </a:effectLst>
                <a:uFillTx/>
              </a:defRPr>
            </a:lvl1pPr>
          </a:lstStyle>
          <a:p>
            <a:r>
              <a:rPr lang="zh-CN" altLang="en-US" dirty="0"/>
              <a:t>单击此处编辑母版标题样式</a:t>
            </a:r>
            <a:endParaRPr lang="zh-CN" altLang="en-US" dirty="0"/>
          </a:p>
        </p:txBody>
      </p:sp>
      <p:sp>
        <p:nvSpPr>
          <p:cNvPr id="3" name="文本占位符 2"/>
          <p:cNvSpPr>
            <a:spLocks noGrp="1"/>
          </p:cNvSpPr>
          <p:nvPr>
            <p:ph type="body" idx="1"/>
            <p:custDataLst>
              <p:tags r:id="rId3"/>
            </p:custDataLst>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mn-lt"/>
                <a:ea typeface="+mn-ea"/>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单击此处编辑母版文本样式</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69930" y="1296000"/>
            <a:ext cx="5283242" cy="5040000"/>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238877" y="1296000"/>
            <a:ext cx="5283242" cy="5040000"/>
          </a:xfrm>
        </p:spPr>
        <p:txBody>
          <a:bodyPr>
            <a:noAutofit/>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69930" y="1296000"/>
            <a:ext cx="5283242"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69925" y="1789043"/>
            <a:ext cx="5283200"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296000"/>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solidFill>
                <a:uFillTx/>
                <a:latin typeface="+mn-lt"/>
                <a:ea typeface="+mn-ea"/>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789043"/>
            <a:ext cx="5283242"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69930" y="1296000"/>
            <a:ext cx="5283242" cy="504000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238925" y="1296000"/>
            <a:ext cx="5283242" cy="50400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tags" Target="../tags/tag56.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69882" y="432000"/>
            <a:ext cx="10852237" cy="648000"/>
          </a:xfrm>
          <a:prstGeom prst="rect">
            <a:avLst/>
          </a:prstGeom>
        </p:spPr>
        <p:txBody>
          <a:bodyPr vert="horz" lIns="101600" tIns="38100" rIns="76200" bIns="38100" rtlCol="0" anchor="ctr" anchorCtr="0">
            <a:no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69882" y="1296000"/>
            <a:ext cx="10852237" cy="5040000"/>
          </a:xfrm>
          <a:prstGeom prst="rect">
            <a:avLst/>
          </a:prstGeom>
        </p:spPr>
        <p:txBody>
          <a:bodyPr vert="horz" lIns="101600" tIns="0" rIns="82550" bIns="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2800" b="1" u="none" strike="noStrike" kern="1200" cap="none" spc="200" normalizeH="0">
          <a:solidFill>
            <a:schemeClr val="tx1"/>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mn-lt"/>
          <a:ea typeface="+mn-ea"/>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62.xml"/></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1.xml"/><Relationship Id="rId3" Type="http://schemas.openxmlformats.org/officeDocument/2006/relationships/tags" Target="../tags/tag72.xml"/><Relationship Id="rId2" Type="http://schemas.openxmlformats.org/officeDocument/2006/relationships/tags" Target="../tags/tag71.xml"/><Relationship Id="rId1" Type="http://schemas.openxmlformats.org/officeDocument/2006/relationships/chart" Target="../charts/chart3.xml"/></Relationships>
</file>

<file path=ppt/slides/_rels/slide11.xml.rels><?xml version="1.0" encoding="UTF-8" standalone="yes"?>
<Relationships xmlns="http://schemas.openxmlformats.org/package/2006/relationships"><Relationship Id="rId7" Type="http://schemas.openxmlformats.org/officeDocument/2006/relationships/notesSlide" Target="../notesSlides/notesSlide11.xml"/><Relationship Id="rId6" Type="http://schemas.openxmlformats.org/officeDocument/2006/relationships/slideLayout" Target="../slideLayouts/slideLayout1.xml"/><Relationship Id="rId5" Type="http://schemas.openxmlformats.org/officeDocument/2006/relationships/tags" Target="../tags/tag73.xml"/><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chart" Target="../charts/chart5.xml"/><Relationship Id="rId1" Type="http://schemas.openxmlformats.org/officeDocument/2006/relationships/chart" Target="../charts/chart4.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74.xml"/></Relationships>
</file>

<file path=ppt/slides/_rels/slide13.xml.rels><?xml version="1.0" encoding="UTF-8" standalone="yes"?>
<Relationships xmlns="http://schemas.openxmlformats.org/package/2006/relationships"><Relationship Id="rId7" Type="http://schemas.openxmlformats.org/officeDocument/2006/relationships/notesSlide" Target="../notesSlides/notesSlide13.xml"/><Relationship Id="rId6" Type="http://schemas.openxmlformats.org/officeDocument/2006/relationships/slideLayout" Target="../slideLayouts/slideLayout1.xml"/><Relationship Id="rId5" Type="http://schemas.openxmlformats.org/officeDocument/2006/relationships/tags" Target="../tags/tag75.xml"/><Relationship Id="rId4" Type="http://schemas.openxmlformats.org/officeDocument/2006/relationships/image" Target="../media/image4.png"/><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image" Target="../media/image13.jpeg"/></Relationships>
</file>

<file path=ppt/slides/_rels/slide14.xml.rels><?xml version="1.0" encoding="UTF-8" standalone="yes"?>
<Relationships xmlns="http://schemas.openxmlformats.org/package/2006/relationships"><Relationship Id="rId7" Type="http://schemas.openxmlformats.org/officeDocument/2006/relationships/notesSlide" Target="../notesSlides/notesSlide14.xml"/><Relationship Id="rId6" Type="http://schemas.openxmlformats.org/officeDocument/2006/relationships/slideLayout" Target="../slideLayouts/slideLayout1.xml"/><Relationship Id="rId5" Type="http://schemas.openxmlformats.org/officeDocument/2006/relationships/tags" Target="../tags/tag76.xml"/><Relationship Id="rId4" Type="http://schemas.openxmlformats.org/officeDocument/2006/relationships/image" Target="../media/image9.png"/><Relationship Id="rId3" Type="http://schemas.openxmlformats.org/officeDocument/2006/relationships/image" Target="../media/image10.png"/><Relationship Id="rId2" Type="http://schemas.openxmlformats.org/officeDocument/2006/relationships/image" Target="../media/image14.png"/><Relationship Id="rId1"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7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78.xml"/></Relationships>
</file>

<file path=ppt/slides/_rels/slide17.xml.rels><?xml version="1.0" encoding="UTF-8" standalone="yes"?>
<Relationships xmlns="http://schemas.openxmlformats.org/package/2006/relationships"><Relationship Id="rId8" Type="http://schemas.openxmlformats.org/officeDocument/2006/relationships/notesSlide" Target="../notesSlides/notesSlide17.xml"/><Relationship Id="rId7" Type="http://schemas.openxmlformats.org/officeDocument/2006/relationships/slideLayout" Target="../slideLayouts/slideLayout1.xml"/><Relationship Id="rId6" Type="http://schemas.openxmlformats.org/officeDocument/2006/relationships/tags" Target="../tags/tag79.xml"/><Relationship Id="rId5" Type="http://schemas.openxmlformats.org/officeDocument/2006/relationships/image" Target="../media/image17.png"/><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11.png"/><Relationship Id="rId1" Type="http://schemas.openxmlformats.org/officeDocument/2006/relationships/image" Target="../media/image12.png"/></Relationships>
</file>

<file path=ppt/slides/_rels/slide18.xml.rels><?xml version="1.0" encoding="UTF-8" standalone="yes"?>
<Relationships xmlns="http://schemas.openxmlformats.org/package/2006/relationships"><Relationship Id="rId9" Type="http://schemas.openxmlformats.org/officeDocument/2006/relationships/tags" Target="../tags/tag80.xml"/><Relationship Id="rId8" Type="http://schemas.openxmlformats.org/officeDocument/2006/relationships/image" Target="../media/image14.png"/><Relationship Id="rId7" Type="http://schemas.openxmlformats.org/officeDocument/2006/relationships/image" Target="../media/image17.png"/><Relationship Id="rId6" Type="http://schemas.openxmlformats.org/officeDocument/2006/relationships/image" Target="../media/image16.png"/><Relationship Id="rId5" Type="http://schemas.openxmlformats.org/officeDocument/2006/relationships/image" Target="../media/image9.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1" Type="http://schemas.openxmlformats.org/officeDocument/2006/relationships/notesSlide" Target="../notesSlides/notesSlide18.xml"/><Relationship Id="rId10" Type="http://schemas.openxmlformats.org/officeDocument/2006/relationships/slideLayout" Target="../slideLayouts/slideLayout1.xml"/><Relationship Id="rId1"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8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63.xml"/></Relationships>
</file>

<file path=ppt/slides/_rels/slide20.xml.rels><?xml version="1.0" encoding="UTF-8" standalone="yes"?>
<Relationships xmlns="http://schemas.openxmlformats.org/package/2006/relationships"><Relationship Id="rId9" Type="http://schemas.openxmlformats.org/officeDocument/2006/relationships/image" Target="../media/image24.png"/><Relationship Id="rId8" Type="http://schemas.openxmlformats.org/officeDocument/2006/relationships/image" Target="../media/image23.png"/><Relationship Id="rId7" Type="http://schemas.openxmlformats.org/officeDocument/2006/relationships/image" Target="../media/image22.png"/><Relationship Id="rId6" Type="http://schemas.openxmlformats.org/officeDocument/2006/relationships/image" Target="../media/image21.png"/><Relationship Id="rId5" Type="http://schemas.openxmlformats.org/officeDocument/2006/relationships/image" Target="../media/image7.png"/><Relationship Id="rId49" Type="http://schemas.openxmlformats.org/officeDocument/2006/relationships/notesSlide" Target="../notesSlides/notesSlide20.xml"/><Relationship Id="rId48" Type="http://schemas.openxmlformats.org/officeDocument/2006/relationships/slideLayout" Target="../slideLayouts/slideLayout1.xml"/><Relationship Id="rId47" Type="http://schemas.openxmlformats.org/officeDocument/2006/relationships/tags" Target="../tags/tag82.xml"/><Relationship Id="rId46" Type="http://schemas.openxmlformats.org/officeDocument/2006/relationships/image" Target="../media/image14.png"/><Relationship Id="rId45" Type="http://schemas.openxmlformats.org/officeDocument/2006/relationships/image" Target="../media/image17.png"/><Relationship Id="rId44" Type="http://schemas.openxmlformats.org/officeDocument/2006/relationships/image" Target="../media/image15.png"/><Relationship Id="rId43" Type="http://schemas.openxmlformats.org/officeDocument/2006/relationships/image" Target="../media/image11.png"/><Relationship Id="rId42" Type="http://schemas.openxmlformats.org/officeDocument/2006/relationships/image" Target="../media/image9.png"/><Relationship Id="rId41" Type="http://schemas.openxmlformats.org/officeDocument/2006/relationships/image" Target="../media/image10.png"/><Relationship Id="rId40" Type="http://schemas.openxmlformats.org/officeDocument/2006/relationships/image" Target="../media/image16.png"/><Relationship Id="rId4" Type="http://schemas.openxmlformats.org/officeDocument/2006/relationships/image" Target="../media/image20.png"/><Relationship Id="rId39" Type="http://schemas.openxmlformats.org/officeDocument/2006/relationships/image" Target="../media/image47.png"/><Relationship Id="rId38" Type="http://schemas.openxmlformats.org/officeDocument/2006/relationships/image" Target="../media/image12.png"/><Relationship Id="rId37" Type="http://schemas.openxmlformats.org/officeDocument/2006/relationships/image" Target="../media/image46.png"/><Relationship Id="rId36" Type="http://schemas.openxmlformats.org/officeDocument/2006/relationships/image" Target="../media/image45.png"/><Relationship Id="rId35" Type="http://schemas.openxmlformats.org/officeDocument/2006/relationships/image" Target="../media/image44.png"/><Relationship Id="rId34" Type="http://schemas.openxmlformats.org/officeDocument/2006/relationships/image" Target="../media/image43.png"/><Relationship Id="rId33" Type="http://schemas.openxmlformats.org/officeDocument/2006/relationships/image" Target="../media/image42.png"/><Relationship Id="rId32" Type="http://schemas.openxmlformats.org/officeDocument/2006/relationships/image" Target="../media/image41.png"/><Relationship Id="rId31" Type="http://schemas.openxmlformats.org/officeDocument/2006/relationships/image" Target="../media/image40.png"/><Relationship Id="rId30" Type="http://schemas.openxmlformats.org/officeDocument/2006/relationships/image" Target="../media/image39.png"/><Relationship Id="rId3" Type="http://schemas.openxmlformats.org/officeDocument/2006/relationships/image" Target="../media/image19.png"/><Relationship Id="rId29" Type="http://schemas.openxmlformats.org/officeDocument/2006/relationships/image" Target="../media/image38.png"/><Relationship Id="rId28" Type="http://schemas.openxmlformats.org/officeDocument/2006/relationships/image" Target="../media/image37.png"/><Relationship Id="rId27" Type="http://schemas.openxmlformats.org/officeDocument/2006/relationships/image" Target="../media/image36.png"/><Relationship Id="rId26" Type="http://schemas.openxmlformats.org/officeDocument/2006/relationships/image" Target="../media/image35.png"/><Relationship Id="rId25" Type="http://schemas.openxmlformats.org/officeDocument/2006/relationships/image" Target="../media/image34.png"/><Relationship Id="rId24" Type="http://schemas.openxmlformats.org/officeDocument/2006/relationships/image" Target="../media/image33.png"/><Relationship Id="rId23" Type="http://schemas.openxmlformats.org/officeDocument/2006/relationships/image" Target="../media/image6.png"/><Relationship Id="rId22" Type="http://schemas.openxmlformats.org/officeDocument/2006/relationships/image" Target="../media/image32.png"/><Relationship Id="rId21" Type="http://schemas.openxmlformats.org/officeDocument/2006/relationships/image" Target="../media/image5.png"/><Relationship Id="rId20" Type="http://schemas.openxmlformats.org/officeDocument/2006/relationships/image" Target="../media/image31.png"/><Relationship Id="rId2" Type="http://schemas.openxmlformats.org/officeDocument/2006/relationships/image" Target="../media/image1.png"/><Relationship Id="rId19" Type="http://schemas.openxmlformats.org/officeDocument/2006/relationships/image" Target="../media/image30.png"/><Relationship Id="rId18" Type="http://schemas.openxmlformats.org/officeDocument/2006/relationships/image" Target="../media/image29.png"/><Relationship Id="rId17" Type="http://schemas.openxmlformats.org/officeDocument/2006/relationships/image" Target="../media/image4.png"/><Relationship Id="rId16" Type="http://schemas.openxmlformats.org/officeDocument/2006/relationships/image" Target="../media/image3.png"/><Relationship Id="rId15" Type="http://schemas.openxmlformats.org/officeDocument/2006/relationships/image" Target="../media/image8.png"/><Relationship Id="rId14" Type="http://schemas.openxmlformats.org/officeDocument/2006/relationships/image" Target="../media/image28.png"/><Relationship Id="rId13" Type="http://schemas.openxmlformats.org/officeDocument/2006/relationships/image" Target="../media/image2.png"/><Relationship Id="rId12" Type="http://schemas.openxmlformats.org/officeDocument/2006/relationships/image" Target="../media/image27.png"/><Relationship Id="rId11" Type="http://schemas.openxmlformats.org/officeDocument/2006/relationships/image" Target="../media/image26.png"/><Relationship Id="rId10" Type="http://schemas.openxmlformats.org/officeDocument/2006/relationships/image" Target="../media/image25.png"/><Relationship Id="rId1" Type="http://schemas.openxmlformats.org/officeDocument/2006/relationships/image" Target="../media/image18.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6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65.xml"/></Relationships>
</file>

<file path=ppt/slides/_rels/slide5.xml.rels><?xml version="1.0" encoding="UTF-8" standalone="yes"?>
<Relationships xmlns="http://schemas.openxmlformats.org/package/2006/relationships"><Relationship Id="rId9" Type="http://schemas.openxmlformats.org/officeDocument/2006/relationships/tags" Target="../tags/tag66.xml"/><Relationship Id="rId8" Type="http://schemas.openxmlformats.org/officeDocument/2006/relationships/image" Target="../media/image8.png"/><Relationship Id="rId7" Type="http://schemas.openxmlformats.org/officeDocument/2006/relationships/image" Target="../media/image7.png"/><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3" Type="http://schemas.openxmlformats.org/officeDocument/2006/relationships/image" Target="../media/image3.png"/><Relationship Id="rId2" Type="http://schemas.openxmlformats.org/officeDocument/2006/relationships/image" Target="../media/image2.png"/><Relationship Id="rId11" Type="http://schemas.openxmlformats.org/officeDocument/2006/relationships/notesSlide" Target="../notesSlides/notesSlide5.xml"/><Relationship Id="rId10" Type="http://schemas.openxmlformats.org/officeDocument/2006/relationships/slideLayout" Target="../slideLayouts/slideLayout1.xml"/><Relationship Id="rId1" Type="http://schemas.openxmlformats.org/officeDocument/2006/relationships/image" Target="../media/image1.png"/></Relationships>
</file>

<file path=ppt/slides/_rels/slide6.xml.rels><?xml version="1.0" encoding="UTF-8" standalone="yes"?>
<Relationships xmlns="http://schemas.openxmlformats.org/package/2006/relationships"><Relationship Id="rId7" Type="http://schemas.openxmlformats.org/officeDocument/2006/relationships/notesSlide" Target="../notesSlides/notesSlide6.xml"/><Relationship Id="rId6" Type="http://schemas.openxmlformats.org/officeDocument/2006/relationships/slideLayout" Target="../slideLayouts/slideLayout1.xml"/><Relationship Id="rId5" Type="http://schemas.openxmlformats.org/officeDocument/2006/relationships/tags" Target="../tags/tag67.xml"/><Relationship Id="rId4" Type="http://schemas.openxmlformats.org/officeDocument/2006/relationships/image" Target="../media/image5.png"/><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68.xml"/></Relationships>
</file>

<file path=ppt/slides/_rels/slide8.xml.rels><?xml version="1.0" encoding="UTF-8" standalone="yes"?>
<Relationships xmlns="http://schemas.openxmlformats.org/package/2006/relationships"><Relationship Id="rId6" Type="http://schemas.openxmlformats.org/officeDocument/2006/relationships/notesSlide" Target="../notesSlides/notesSlide8.xml"/><Relationship Id="rId5" Type="http://schemas.openxmlformats.org/officeDocument/2006/relationships/slideLayout" Target="../slideLayouts/slideLayout1.xml"/><Relationship Id="rId4" Type="http://schemas.openxmlformats.org/officeDocument/2006/relationships/tags" Target="../tags/tag69.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chart" Target="../charts/chart1.xml"/></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1.xml"/><Relationship Id="rId4" Type="http://schemas.openxmlformats.org/officeDocument/2006/relationships/tags" Target="../tags/tag70.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BE6A7C"/>
            </a:gs>
            <a:gs pos="100000">
              <a:srgbClr val="8AC6AC"/>
            </a:gs>
          </a:gsLst>
          <a:lin ang="2700000" scaled="0"/>
        </a:gradFill>
        <a:effectLst/>
      </p:bgPr>
    </p:bg>
    <p:spTree>
      <p:nvGrpSpPr>
        <p:cNvPr id="1" name=""/>
        <p:cNvGrpSpPr/>
        <p:nvPr/>
      </p:nvGrpSpPr>
      <p:grpSpPr>
        <a:xfrm>
          <a:off x="0" y="0"/>
          <a:ext cx="0" cy="0"/>
          <a:chOff x="0" y="0"/>
          <a:chExt cx="0" cy="0"/>
        </a:xfrm>
      </p:grpSpPr>
      <p:sp>
        <p:nvSpPr>
          <p:cNvPr id="15" name="矩形 14"/>
          <p:cNvSpPr/>
          <p:nvPr/>
        </p:nvSpPr>
        <p:spPr>
          <a:xfrm>
            <a:off x="635" y="635"/>
            <a:ext cx="11770995" cy="6373495"/>
          </a:xfrm>
          <a:prstGeom prst="rect">
            <a:avLst/>
          </a:pr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2232660" y="888365"/>
            <a:ext cx="7726680" cy="4848860"/>
          </a:xfrm>
          <a:prstGeom prst="rect">
            <a:avLst/>
          </a:prstGeom>
          <a:solidFill>
            <a:schemeClr val="bg1">
              <a:alpha val="1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Aharoni" panose="02010803020104030203" charset="0"/>
              <a:cs typeface="Aharoni" panose="02010803020104030203" charset="0"/>
            </a:endParaRPr>
          </a:p>
        </p:txBody>
      </p:sp>
      <p:sp>
        <p:nvSpPr>
          <p:cNvPr id="6" name="文本框 5"/>
          <p:cNvSpPr txBox="1"/>
          <p:nvPr/>
        </p:nvSpPr>
        <p:spPr>
          <a:xfrm>
            <a:off x="2935288" y="1976120"/>
            <a:ext cx="6312535" cy="1568450"/>
          </a:xfrm>
          <a:prstGeom prst="rect">
            <a:avLst/>
          </a:prstGeom>
          <a:noFill/>
        </p:spPr>
        <p:txBody>
          <a:bodyPr wrap="square" rtlCol="0">
            <a:spAutoFit/>
          </a:bodyPr>
          <a:p>
            <a:pPr algn="l"/>
            <a:r>
              <a:rPr lang="zh-CN" altLang="zh-CN" sz="9600">
                <a:solidFill>
                  <a:schemeClr val="bg1"/>
                </a:solidFill>
                <a:latin typeface="站酷小薇LOGO体" panose="02010600010101010101" charset="-122"/>
                <a:ea typeface="站酷小薇LOGO体" panose="02010600010101010101" charset="-122"/>
              </a:rPr>
              <a:t>莫兰迪色系</a:t>
            </a:r>
            <a:endParaRPr lang="zh-CN" altLang="zh-CN" sz="9600">
              <a:solidFill>
                <a:schemeClr val="bg1"/>
              </a:solidFill>
              <a:latin typeface="站酷小薇LOGO体" panose="02010600010101010101" charset="-122"/>
              <a:ea typeface="站酷小薇LOGO体" panose="02010600010101010101" charset="-122"/>
            </a:endParaRPr>
          </a:p>
        </p:txBody>
      </p:sp>
      <p:sp>
        <p:nvSpPr>
          <p:cNvPr id="7" name="文本框 6"/>
          <p:cNvSpPr txBox="1"/>
          <p:nvPr/>
        </p:nvSpPr>
        <p:spPr>
          <a:xfrm>
            <a:off x="4097655" y="3693795"/>
            <a:ext cx="3987800" cy="306705"/>
          </a:xfrm>
          <a:prstGeom prst="rect">
            <a:avLst/>
          </a:prstGeom>
          <a:noFill/>
        </p:spPr>
        <p:txBody>
          <a:bodyPr wrap="square" rtlCol="0">
            <a:spAutoFit/>
          </a:bodyPr>
          <a:p>
            <a:pPr algn="dist"/>
            <a:r>
              <a:rPr lang="zh-CN" altLang="zh-CN" sz="1400">
                <a:solidFill>
                  <a:schemeClr val="bg1"/>
                </a:solidFill>
                <a:latin typeface="Aharoni" panose="02010803020104030203" charset="0"/>
                <a:ea typeface="OPPOSans L" panose="00020600040101010101" charset="-122"/>
                <a:cs typeface="Aharoni" panose="02010803020104030203" charset="0"/>
              </a:rPr>
              <a:t>工作总结</a:t>
            </a:r>
            <a:r>
              <a:rPr lang="en-US" altLang="zh-CN" sz="1400">
                <a:solidFill>
                  <a:schemeClr val="bg1"/>
                </a:solidFill>
                <a:latin typeface="Aharoni" panose="02010803020104030203" charset="0"/>
                <a:ea typeface="OPPOSans L" panose="00020600040101010101" charset="-122"/>
                <a:cs typeface="Aharoni" panose="02010803020104030203" charset="0"/>
              </a:rPr>
              <a:t>|</a:t>
            </a:r>
            <a:r>
              <a:rPr lang="zh-CN" altLang="en-US" sz="1400">
                <a:solidFill>
                  <a:schemeClr val="bg1"/>
                </a:solidFill>
                <a:latin typeface="Aharoni" panose="02010803020104030203" charset="0"/>
                <a:ea typeface="OPPOSans L" panose="00020600040101010101" charset="-122"/>
                <a:cs typeface="Aharoni" panose="02010803020104030203" charset="0"/>
              </a:rPr>
              <a:t>年终总结</a:t>
            </a:r>
            <a:r>
              <a:rPr lang="en-US" altLang="zh-CN" sz="1400">
                <a:solidFill>
                  <a:schemeClr val="bg1"/>
                </a:solidFill>
                <a:latin typeface="Aharoni" panose="02010803020104030203" charset="0"/>
                <a:ea typeface="OPPOSans L" panose="00020600040101010101" charset="-122"/>
                <a:cs typeface="Aharoni" panose="02010803020104030203" charset="0"/>
              </a:rPr>
              <a:t>|</a:t>
            </a:r>
            <a:r>
              <a:rPr lang="zh-CN" altLang="en-US" sz="1400">
                <a:solidFill>
                  <a:schemeClr val="bg1"/>
                </a:solidFill>
                <a:latin typeface="Aharoni" panose="02010803020104030203" charset="0"/>
                <a:ea typeface="OPPOSans L" panose="00020600040101010101" charset="-122"/>
                <a:cs typeface="Aharoni" panose="02010803020104030203" charset="0"/>
              </a:rPr>
              <a:t>述职报告</a:t>
            </a:r>
            <a:endParaRPr lang="zh-CN" altLang="en-US" sz="1400">
              <a:solidFill>
                <a:schemeClr val="bg1"/>
              </a:solidFill>
              <a:latin typeface="Aharoni" panose="02010803020104030203" charset="0"/>
              <a:ea typeface="OPPOSans L" panose="00020600040101010101" charset="-122"/>
              <a:cs typeface="Aharoni" panose="02010803020104030203" charset="0"/>
            </a:endParaRPr>
          </a:p>
        </p:txBody>
      </p:sp>
      <p:sp>
        <p:nvSpPr>
          <p:cNvPr id="11" name="文本框 10"/>
          <p:cNvSpPr txBox="1"/>
          <p:nvPr/>
        </p:nvSpPr>
        <p:spPr>
          <a:xfrm>
            <a:off x="2757805" y="3237865"/>
            <a:ext cx="6667500" cy="337185"/>
          </a:xfrm>
          <a:prstGeom prst="rect">
            <a:avLst/>
          </a:prstGeom>
          <a:noFill/>
        </p:spPr>
        <p:txBody>
          <a:bodyPr wrap="square" rtlCol="0">
            <a:spAutoFit/>
          </a:bodyPr>
          <a:p>
            <a:pPr algn="dist"/>
            <a:r>
              <a:rPr sz="1600">
                <a:solidFill>
                  <a:schemeClr val="bg1">
                    <a:alpha val="71000"/>
                  </a:schemeClr>
                </a:solidFill>
                <a:latin typeface="站酷小薇LOGO体" panose="02010600010101010101" charset="-122"/>
                <a:ea typeface="站酷小薇LOGO体" panose="02010600010101010101" charset="-122"/>
                <a:cs typeface="Aharoni" panose="02010803020104030203" charset="0"/>
              </a:rPr>
              <a:t>Learning to make the next progress is to make your own effective rules</a:t>
            </a:r>
            <a:endParaRPr sz="1600">
              <a:solidFill>
                <a:schemeClr val="bg1">
                  <a:alpha val="71000"/>
                </a:schemeClr>
              </a:solidFill>
              <a:latin typeface="站酷小薇LOGO体" panose="02010600010101010101" charset="-122"/>
              <a:ea typeface="站酷小薇LOGO体" panose="02010600010101010101" charset="-122"/>
              <a:cs typeface="Aharoni" panose="02010803020104030203" charset="0"/>
            </a:endParaRPr>
          </a:p>
        </p:txBody>
      </p:sp>
      <p:sp>
        <p:nvSpPr>
          <p:cNvPr id="2" name="文本框 1"/>
          <p:cNvSpPr txBox="1"/>
          <p:nvPr/>
        </p:nvSpPr>
        <p:spPr>
          <a:xfrm rot="5400000">
            <a:off x="-1964055" y="4819650"/>
            <a:ext cx="4324350" cy="1106805"/>
          </a:xfrm>
          <a:prstGeom prst="rect">
            <a:avLst/>
          </a:prstGeom>
          <a:noFill/>
        </p:spPr>
        <p:txBody>
          <a:bodyPr wrap="square" rtlCol="0">
            <a:spAutoFit/>
          </a:bodyPr>
          <a:p>
            <a:r>
              <a:rPr lang="en-US" altLang="zh-CN" sz="6600">
                <a:solidFill>
                  <a:schemeClr val="bg1">
                    <a:alpha val="35000"/>
                  </a:schemeClr>
                </a:solidFill>
                <a:latin typeface="Aharoni" panose="02010803020104030203" charset="0"/>
                <a:ea typeface="OPPOSans B" panose="00020600040101010101" charset="-122"/>
                <a:cs typeface="Aharoni" panose="02010803020104030203" charset="0"/>
              </a:rPr>
              <a:t>COLOUR</a:t>
            </a:r>
            <a:endParaRPr lang="en-US" altLang="zh-CN" sz="6600">
              <a:solidFill>
                <a:schemeClr val="bg1">
                  <a:alpha val="35000"/>
                </a:schemeClr>
              </a:solidFill>
              <a:latin typeface="Aharoni" panose="02010803020104030203" charset="0"/>
              <a:ea typeface="OPPOSans B" panose="00020600040101010101" charset="-122"/>
              <a:cs typeface="Aharoni" panose="02010803020104030203" charset="0"/>
            </a:endParaRPr>
          </a:p>
        </p:txBody>
      </p:sp>
      <p:sp>
        <p:nvSpPr>
          <p:cNvPr id="5" name="文本框 4"/>
          <p:cNvSpPr txBox="1"/>
          <p:nvPr/>
        </p:nvSpPr>
        <p:spPr>
          <a:xfrm>
            <a:off x="1186815" y="443865"/>
            <a:ext cx="1550035" cy="368300"/>
          </a:xfrm>
          <a:prstGeom prst="rect">
            <a:avLst/>
          </a:prstGeom>
          <a:noFill/>
        </p:spPr>
        <p:txBody>
          <a:bodyPr wrap="square" rtlCol="0">
            <a:spAutoFit/>
          </a:bodyPr>
          <a:p>
            <a:r>
              <a:rPr lang="en-US" altLang="zh-CN">
                <a:solidFill>
                  <a:schemeClr val="bg1">
                    <a:alpha val="63000"/>
                  </a:schemeClr>
                </a:solidFill>
                <a:latin typeface="Aharoni" panose="02010803020104030203" charset="0"/>
                <a:ea typeface="OPPOSans B" panose="00020600040101010101" charset="-122"/>
                <a:cs typeface="Aharoni" panose="02010803020104030203" charset="0"/>
              </a:rPr>
              <a:t>COLOUR</a:t>
            </a:r>
            <a:endParaRPr lang="en-US" altLang="zh-CN">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2" name="文本框 11"/>
          <p:cNvSpPr txBox="1"/>
          <p:nvPr/>
        </p:nvSpPr>
        <p:spPr>
          <a:xfrm>
            <a:off x="1186815" y="790575"/>
            <a:ext cx="1550035" cy="213995"/>
          </a:xfrm>
          <a:prstGeom prst="rect">
            <a:avLst/>
          </a:prstGeom>
          <a:noFill/>
        </p:spPr>
        <p:txBody>
          <a:bodyPr wrap="square" rtlCol="0">
            <a:spAutoFit/>
          </a:bodyPr>
          <a:p>
            <a:r>
              <a:rPr lang="en-US" altLang="zh-CN" sz="800">
                <a:solidFill>
                  <a:schemeClr val="bg1">
                    <a:alpha val="63000"/>
                  </a:schemeClr>
                </a:solidFill>
                <a:latin typeface="Aharoni" panose="02010803020104030203" charset="0"/>
                <a:ea typeface="OPPOSans B" panose="00020600040101010101" charset="-122"/>
                <a:cs typeface="Aharoni" panose="02010803020104030203" charset="0"/>
              </a:rPr>
              <a:t>DESIGN</a:t>
            </a:r>
            <a:endParaRPr lang="en-US" altLang="zh-CN" sz="8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3" name="文本框 12"/>
          <p:cNvSpPr txBox="1"/>
          <p:nvPr/>
        </p:nvSpPr>
        <p:spPr>
          <a:xfrm>
            <a:off x="8224520" y="5952490"/>
            <a:ext cx="3011805" cy="368300"/>
          </a:xfrm>
          <a:prstGeom prst="rect">
            <a:avLst/>
          </a:prstGeom>
          <a:noFill/>
        </p:spPr>
        <p:txBody>
          <a:bodyPr wrap="square" rtlCol="0">
            <a:spAutoFit/>
          </a:bodyPr>
          <a:p>
            <a:r>
              <a:rPr lang="en-US" altLang="zh-CN" spc="200">
                <a:solidFill>
                  <a:schemeClr val="bg1">
                    <a:alpha val="80000"/>
                  </a:schemeClr>
                </a:solidFill>
                <a:uFillTx/>
                <a:latin typeface="Aharoni" panose="02010803020104030203" charset="0"/>
                <a:ea typeface="OPPOSans B" panose="00020600040101010101" charset="-122"/>
                <a:cs typeface="Aharoni" panose="02010803020104030203" charset="0"/>
              </a:rPr>
              <a:t>COLOUR/MORANDI</a:t>
            </a:r>
            <a:endParaRPr lang="en-US" altLang="zh-CN" spc="200">
              <a:solidFill>
                <a:schemeClr val="bg1">
                  <a:alpha val="80000"/>
                </a:schemeClr>
              </a:solidFill>
              <a:uFillTx/>
              <a:latin typeface="Aharoni" panose="02010803020104030203" charset="0"/>
              <a:ea typeface="OPPOSans B" panose="00020600040101010101" charset="-122"/>
              <a:cs typeface="Aharoni" panose="02010803020104030203" charset="0"/>
            </a:endParaRPr>
          </a:p>
        </p:txBody>
      </p:sp>
      <p:cxnSp>
        <p:nvCxnSpPr>
          <p:cNvPr id="16" name="直接连接符 15"/>
          <p:cNvCxnSpPr/>
          <p:nvPr/>
        </p:nvCxnSpPr>
        <p:spPr>
          <a:xfrm>
            <a:off x="10344785" y="5608955"/>
            <a:ext cx="419735" cy="0"/>
          </a:xfrm>
          <a:prstGeom prst="line">
            <a:avLst/>
          </a:prstGeom>
          <a:ln w="3810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9439910" y="4880610"/>
            <a:ext cx="1918335" cy="460375"/>
          </a:xfrm>
          <a:prstGeom prst="rect">
            <a:avLst/>
          </a:prstGeom>
          <a:noFill/>
        </p:spPr>
        <p:txBody>
          <a:bodyPr wrap="square" rtlCol="0">
            <a:spAutoFit/>
          </a:bodyPr>
          <a:p>
            <a:r>
              <a:rPr lang="en-US" altLang="zh-CN" sz="2400">
                <a:solidFill>
                  <a:schemeClr val="bg1">
                    <a:alpha val="63000"/>
                  </a:schemeClr>
                </a:solidFill>
                <a:latin typeface="Aharoni" panose="02010803020104030203" charset="0"/>
                <a:ea typeface="OPPOSans H" panose="00020600040101010101" charset="-122"/>
                <a:cs typeface="Aharoni" panose="02010803020104030203" charset="0"/>
              </a:rPr>
              <a:t>COLOUR</a:t>
            </a:r>
            <a:endParaRPr lang="en-US" altLang="zh-CN" sz="2400">
              <a:solidFill>
                <a:schemeClr val="bg1">
                  <a:alpha val="63000"/>
                </a:schemeClr>
              </a:solidFill>
              <a:latin typeface="Aharoni" panose="02010803020104030203" charset="0"/>
              <a:ea typeface="OPPOSans H" panose="00020600040101010101" charset="-122"/>
              <a:cs typeface="Aharoni" panose="02010803020104030203" charset="0"/>
            </a:endParaRPr>
          </a:p>
        </p:txBody>
      </p:sp>
      <p:sp>
        <p:nvSpPr>
          <p:cNvPr id="18" name="文本框 17"/>
          <p:cNvSpPr txBox="1"/>
          <p:nvPr/>
        </p:nvSpPr>
        <p:spPr>
          <a:xfrm rot="16200000">
            <a:off x="9305925" y="2072640"/>
            <a:ext cx="5344160" cy="1198880"/>
          </a:xfrm>
          <a:prstGeom prst="rect">
            <a:avLst/>
          </a:prstGeom>
          <a:noFill/>
        </p:spPr>
        <p:txBody>
          <a:bodyPr wrap="square" rtlCol="0">
            <a:spAutoFit/>
          </a:bodyPr>
          <a:p>
            <a:r>
              <a:rPr lang="en-US" altLang="zh-CN" sz="7200">
                <a:solidFill>
                  <a:schemeClr val="bg1">
                    <a:alpha val="37000"/>
                  </a:schemeClr>
                </a:solidFill>
                <a:uFillTx/>
                <a:latin typeface="Aharoni" panose="02010803020104030203" charset="0"/>
                <a:ea typeface="OPPOSans H" panose="00020600040101010101" charset="-122"/>
                <a:cs typeface="Aharoni" panose="02010803020104030203" charset="0"/>
              </a:rPr>
              <a:t>MARANDI</a:t>
            </a:r>
            <a:endParaRPr lang="en-US" altLang="zh-CN" sz="7200">
              <a:solidFill>
                <a:schemeClr val="bg1">
                  <a:alpha val="37000"/>
                </a:schemeClr>
              </a:solidFill>
              <a:uFillTx/>
              <a:latin typeface="Aharoni" panose="02010803020104030203" charset="0"/>
              <a:ea typeface="OPPOSans H" panose="00020600040101010101" charset="-122"/>
              <a:cs typeface="Aharoni" panose="02010803020104030203" charset="0"/>
            </a:endParaRPr>
          </a:p>
        </p:txBody>
      </p:sp>
      <p:sp>
        <p:nvSpPr>
          <p:cNvPr id="20" name="文本框 19"/>
          <p:cNvSpPr txBox="1"/>
          <p:nvPr/>
        </p:nvSpPr>
        <p:spPr>
          <a:xfrm>
            <a:off x="9176385" y="453390"/>
            <a:ext cx="2151380" cy="306705"/>
          </a:xfrm>
          <a:prstGeom prst="rect">
            <a:avLst/>
          </a:prstGeom>
          <a:noFill/>
        </p:spPr>
        <p:txBody>
          <a:bodyPr wrap="square" rtlCol="0">
            <a:spAutoFit/>
          </a:bodyPr>
          <a:p>
            <a:r>
              <a:rPr lang="en-US" altLang="zh-CN" sz="1400">
                <a:solidFill>
                  <a:schemeClr val="bg1">
                    <a:alpha val="63000"/>
                  </a:schemeClr>
                </a:solidFill>
                <a:latin typeface="Aharoni" panose="02010803020104030203" charset="0"/>
                <a:ea typeface="OPPOSans B" panose="00020600040101010101" charset="-122"/>
                <a:cs typeface="Aharoni" panose="02010803020104030203" charset="0"/>
              </a:rPr>
              <a:t>AUTUMN/WINTER</a:t>
            </a:r>
            <a:endParaRPr lang="en-US" altLang="zh-CN" sz="1400">
              <a:solidFill>
                <a:schemeClr val="bg1">
                  <a:alpha val="63000"/>
                </a:schemeClr>
              </a:solidFill>
              <a:latin typeface="Aharoni" panose="02010803020104030203" charset="0"/>
              <a:ea typeface="OPPOSans B" panose="00020600040101010101" charset="-122"/>
              <a:cs typeface="Aharoni" panose="02010803020104030203" charset="0"/>
            </a:endParaRPr>
          </a:p>
        </p:txBody>
      </p:sp>
      <p:grpSp>
        <p:nvGrpSpPr>
          <p:cNvPr id="27" name="组合 26"/>
          <p:cNvGrpSpPr/>
          <p:nvPr/>
        </p:nvGrpSpPr>
        <p:grpSpPr>
          <a:xfrm>
            <a:off x="4378325" y="4556125"/>
            <a:ext cx="1285875" cy="351155"/>
            <a:chOff x="6474" y="7235"/>
            <a:chExt cx="2025" cy="553"/>
          </a:xfrm>
        </p:grpSpPr>
        <p:sp>
          <p:nvSpPr>
            <p:cNvPr id="22" name="流程图: 终止 21"/>
            <p:cNvSpPr/>
            <p:nvPr/>
          </p:nvSpPr>
          <p:spPr>
            <a:xfrm>
              <a:off x="6474" y="7235"/>
              <a:ext cx="2025" cy="553"/>
            </a:xfrm>
            <a:prstGeom prst="flowChartTerminator">
              <a:avLst/>
            </a:prstGeom>
            <a:noFill/>
            <a:ln>
              <a:solidFill>
                <a:schemeClr val="bg1"/>
              </a:solidFill>
            </a:ln>
            <a:extLst>
              <a:ext uri="{909E8E84-426E-40DD-AFC4-6F175D3DCCD1}">
                <a14:hiddenFill xmlns:a14="http://schemas.microsoft.com/office/drawing/2010/main">
                  <a:solidFill>
                    <a:schemeClr val="accent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文本框 22"/>
            <p:cNvSpPr txBox="1"/>
            <p:nvPr/>
          </p:nvSpPr>
          <p:spPr>
            <a:xfrm>
              <a:off x="6622" y="7294"/>
              <a:ext cx="1728" cy="434"/>
            </a:xfrm>
            <a:prstGeom prst="rect">
              <a:avLst/>
            </a:prstGeom>
            <a:noFill/>
          </p:spPr>
          <p:txBody>
            <a:bodyPr wrap="none" rtlCol="0">
              <a:spAutoFit/>
            </a:bodyPr>
            <a:p>
              <a:r>
                <a:rPr lang="zh-CN" altLang="en-US" sz="1200">
                  <a:solidFill>
                    <a:schemeClr val="bg1"/>
                  </a:solidFill>
                  <a:latin typeface="OPPOSans R" panose="00020600040101010101" charset="-122"/>
                  <a:ea typeface="OPPOSans R" panose="00020600040101010101" charset="-122"/>
                </a:rPr>
                <a:t>汇报人：目分</a:t>
              </a:r>
              <a:endParaRPr lang="zh-CN" altLang="en-US" sz="1200">
                <a:solidFill>
                  <a:schemeClr val="bg1"/>
                </a:solidFill>
                <a:latin typeface="OPPOSans R" panose="00020600040101010101" charset="-122"/>
                <a:ea typeface="OPPOSans R" panose="00020600040101010101" charset="-122"/>
              </a:endParaRPr>
            </a:p>
          </p:txBody>
        </p:sp>
      </p:grpSp>
      <p:grpSp>
        <p:nvGrpSpPr>
          <p:cNvPr id="26" name="组合 25"/>
          <p:cNvGrpSpPr/>
          <p:nvPr/>
        </p:nvGrpSpPr>
        <p:grpSpPr>
          <a:xfrm>
            <a:off x="6525895" y="4556125"/>
            <a:ext cx="1475740" cy="351155"/>
            <a:chOff x="10734" y="7175"/>
            <a:chExt cx="2324" cy="553"/>
          </a:xfrm>
        </p:grpSpPr>
        <p:sp>
          <p:nvSpPr>
            <p:cNvPr id="24" name="流程图: 终止 23"/>
            <p:cNvSpPr/>
            <p:nvPr/>
          </p:nvSpPr>
          <p:spPr>
            <a:xfrm>
              <a:off x="10734" y="7175"/>
              <a:ext cx="2324" cy="553"/>
            </a:xfrm>
            <a:prstGeom prst="flowChartTerminator">
              <a:avLst/>
            </a:prstGeom>
            <a:noFill/>
            <a:ln>
              <a:solidFill>
                <a:schemeClr val="bg1"/>
              </a:solidFill>
            </a:ln>
            <a:extLst>
              <a:ext uri="{909E8E84-426E-40DD-AFC4-6F175D3DCCD1}">
                <a14:hiddenFill xmlns:a14="http://schemas.microsoft.com/office/drawing/2010/main">
                  <a:solidFill>
                    <a:schemeClr val="accent2"/>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5" name="文本框 24"/>
            <p:cNvSpPr txBox="1"/>
            <p:nvPr/>
          </p:nvSpPr>
          <p:spPr>
            <a:xfrm>
              <a:off x="10792" y="7234"/>
              <a:ext cx="2208" cy="434"/>
            </a:xfrm>
            <a:prstGeom prst="rect">
              <a:avLst/>
            </a:prstGeom>
            <a:noFill/>
          </p:spPr>
          <p:txBody>
            <a:bodyPr wrap="none" rtlCol="0">
              <a:spAutoFit/>
            </a:bodyPr>
            <a:p>
              <a:r>
                <a:rPr lang="zh-CN" altLang="en-US" sz="1200">
                  <a:solidFill>
                    <a:schemeClr val="bg1"/>
                  </a:solidFill>
                  <a:latin typeface="OPPOSans R" panose="00020600040101010101" charset="-122"/>
                  <a:ea typeface="OPPOSans R" panose="00020600040101010101" charset="-122"/>
                </a:rPr>
                <a:t>汇报部门：人事部</a:t>
              </a:r>
              <a:endParaRPr lang="zh-CN" altLang="en-US" sz="1200">
                <a:solidFill>
                  <a:schemeClr val="bg1"/>
                </a:solidFill>
                <a:latin typeface="OPPOSans R" panose="00020600040101010101" charset="-122"/>
                <a:ea typeface="OPPOSans R" panose="00020600040101010101" charset="-122"/>
              </a:endParaRPr>
            </a:p>
          </p:txBody>
        </p:sp>
      </p:gr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BE6A7C"/>
            </a:gs>
            <a:gs pos="100000">
              <a:srgbClr val="8AC6AC"/>
            </a:gs>
          </a:gsLst>
          <a:lin ang="2700000" scaled="0"/>
        </a:gradFill>
        <a:effectLst/>
      </p:bgPr>
    </p:bg>
    <p:spTree>
      <p:nvGrpSpPr>
        <p:cNvPr id="1" name=""/>
        <p:cNvGrpSpPr/>
        <p:nvPr/>
      </p:nvGrpSpPr>
      <p:grpSpPr>
        <a:xfrm>
          <a:off x="0" y="0"/>
          <a:ext cx="0" cy="0"/>
          <a:chOff x="0" y="0"/>
          <a:chExt cx="0" cy="0"/>
        </a:xfrm>
      </p:grpSpPr>
      <p:sp>
        <p:nvSpPr>
          <p:cNvPr id="15" name="矩形 14"/>
          <p:cNvSpPr/>
          <p:nvPr/>
        </p:nvSpPr>
        <p:spPr>
          <a:xfrm>
            <a:off x="635" y="635"/>
            <a:ext cx="11770995" cy="6373495"/>
          </a:xfrm>
          <a:prstGeom prst="rect">
            <a:avLst/>
          </a:pr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1186815" y="443865"/>
            <a:ext cx="1550035" cy="368300"/>
          </a:xfrm>
          <a:prstGeom prst="rect">
            <a:avLst/>
          </a:prstGeom>
          <a:noFill/>
        </p:spPr>
        <p:txBody>
          <a:bodyPr wrap="square" rtlCol="0">
            <a:spAutoFit/>
          </a:bodyPr>
          <a:p>
            <a:r>
              <a:rPr lang="en-US" altLang="zh-CN">
                <a:solidFill>
                  <a:schemeClr val="bg1">
                    <a:alpha val="63000"/>
                  </a:schemeClr>
                </a:solidFill>
                <a:latin typeface="Aharoni" panose="02010803020104030203" charset="0"/>
                <a:ea typeface="OPPOSans B" panose="00020600040101010101" charset="-122"/>
                <a:cs typeface="Aharoni" panose="02010803020104030203" charset="0"/>
              </a:rPr>
              <a:t>COLOUR</a:t>
            </a:r>
            <a:endParaRPr lang="en-US" altLang="zh-CN">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2" name="文本框 11"/>
          <p:cNvSpPr txBox="1"/>
          <p:nvPr/>
        </p:nvSpPr>
        <p:spPr>
          <a:xfrm>
            <a:off x="1186815" y="790575"/>
            <a:ext cx="1550035" cy="213995"/>
          </a:xfrm>
          <a:prstGeom prst="rect">
            <a:avLst/>
          </a:prstGeom>
          <a:noFill/>
        </p:spPr>
        <p:txBody>
          <a:bodyPr wrap="square" rtlCol="0">
            <a:spAutoFit/>
          </a:bodyPr>
          <a:p>
            <a:r>
              <a:rPr lang="en-US" altLang="zh-CN" sz="800">
                <a:solidFill>
                  <a:schemeClr val="bg1">
                    <a:alpha val="63000"/>
                  </a:schemeClr>
                </a:solidFill>
                <a:latin typeface="Aharoni" panose="02010803020104030203" charset="0"/>
                <a:ea typeface="OPPOSans B" panose="00020600040101010101" charset="-122"/>
                <a:cs typeface="Aharoni" panose="02010803020104030203" charset="0"/>
              </a:rPr>
              <a:t>DESIGN</a:t>
            </a:r>
            <a:endParaRPr lang="en-US" altLang="zh-CN" sz="8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20" name="文本框 19"/>
          <p:cNvSpPr txBox="1"/>
          <p:nvPr/>
        </p:nvSpPr>
        <p:spPr>
          <a:xfrm>
            <a:off x="9176385" y="453390"/>
            <a:ext cx="2151380" cy="306705"/>
          </a:xfrm>
          <a:prstGeom prst="rect">
            <a:avLst/>
          </a:prstGeom>
          <a:noFill/>
        </p:spPr>
        <p:txBody>
          <a:bodyPr wrap="square" rtlCol="0">
            <a:spAutoFit/>
          </a:bodyPr>
          <a:p>
            <a:r>
              <a:rPr lang="en-US" altLang="zh-CN" sz="1400">
                <a:solidFill>
                  <a:schemeClr val="bg1">
                    <a:alpha val="63000"/>
                  </a:schemeClr>
                </a:solidFill>
                <a:latin typeface="Aharoni" panose="02010803020104030203" charset="0"/>
                <a:ea typeface="OPPOSans B" panose="00020600040101010101" charset="-122"/>
                <a:cs typeface="Aharoni" panose="02010803020104030203" charset="0"/>
              </a:rPr>
              <a:t>AUTUMN/WINTER</a:t>
            </a:r>
            <a:endParaRPr lang="en-US" altLang="zh-CN" sz="1400">
              <a:solidFill>
                <a:schemeClr val="bg1">
                  <a:alpha val="63000"/>
                </a:schemeClr>
              </a:solidFill>
              <a:latin typeface="Aharoni" panose="02010803020104030203" charset="0"/>
              <a:ea typeface="OPPOSans B" panose="00020600040101010101" charset="-122"/>
              <a:cs typeface="Aharoni" panose="02010803020104030203" charset="0"/>
            </a:endParaRPr>
          </a:p>
        </p:txBody>
      </p:sp>
      <p:graphicFrame>
        <p:nvGraphicFramePr>
          <p:cNvPr id="3" name="图表 2"/>
          <p:cNvGraphicFramePr/>
          <p:nvPr/>
        </p:nvGraphicFramePr>
        <p:xfrm>
          <a:off x="872490" y="1489710"/>
          <a:ext cx="6350000" cy="4762500"/>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4" name="表格 3"/>
          <p:cNvGraphicFramePr/>
          <p:nvPr>
            <p:custDataLst>
              <p:tags r:id="rId2"/>
            </p:custDataLst>
          </p:nvPr>
        </p:nvGraphicFramePr>
        <p:xfrm>
          <a:off x="7534275" y="4627245"/>
          <a:ext cx="3883025" cy="1097280"/>
        </p:xfrm>
        <a:graphic>
          <a:graphicData uri="http://schemas.openxmlformats.org/drawingml/2006/table">
            <a:tbl>
              <a:tblPr firstRow="1" bandRow="1">
                <a:tableStyleId>{5C22544A-7EE6-4342-B048-85BDC9FD1C3A}</a:tableStyleId>
              </a:tblPr>
              <a:tblGrid>
                <a:gridCol w="833755"/>
                <a:gridCol w="719455"/>
                <a:gridCol w="776605"/>
                <a:gridCol w="776605"/>
                <a:gridCol w="776605"/>
              </a:tblGrid>
              <a:tr h="365760">
                <a:tc>
                  <a:txBody>
                    <a:bodyPr/>
                    <a:p>
                      <a:pPr algn="ctr">
                        <a:buNone/>
                      </a:pPr>
                      <a:r>
                        <a:rPr lang="zh-CN" altLang="en-US" b="0">
                          <a:latin typeface="OPPOSans M" panose="00020600040101010101" charset="-122"/>
                          <a:ea typeface="OPPOSans M" panose="00020600040101010101" charset="-122"/>
                          <a:cs typeface="OPPOSans M" panose="00020600040101010101" charset="-122"/>
                        </a:rPr>
                        <a:t>系列</a:t>
                      </a:r>
                      <a:r>
                        <a:rPr lang="en-US" altLang="zh-CN" b="0">
                          <a:latin typeface="OPPOSans M" panose="00020600040101010101" charset="-122"/>
                          <a:ea typeface="OPPOSans M" panose="00020600040101010101" charset="-122"/>
                          <a:cs typeface="OPPOSans M" panose="00020600040101010101" charset="-122"/>
                        </a:rPr>
                        <a:t>1</a:t>
                      </a:r>
                      <a:endParaRPr lang="en-US" altLang="zh-CN" b="0">
                        <a:latin typeface="OPPOSans M" panose="00020600040101010101" charset="-122"/>
                        <a:ea typeface="OPPOSans M" panose="00020600040101010101" charset="-122"/>
                        <a:cs typeface="OPPOSans M" panose="00020600040101010101" charset="-122"/>
                      </a:endParaRPr>
                    </a:p>
                  </a:txBody>
                  <a:tcPr>
                    <a:noFill/>
                  </a:tcPr>
                </a:tc>
                <a:tc>
                  <a:txBody>
                    <a:bodyPr/>
                    <a:p>
                      <a:pPr algn="ctr">
                        <a:buNone/>
                      </a:pPr>
                      <a:r>
                        <a:rPr lang="en-US" altLang="zh-CN" b="0">
                          <a:latin typeface="OPPOSans M" panose="00020600040101010101" charset="-122"/>
                          <a:ea typeface="OPPOSans M" panose="00020600040101010101" charset="-122"/>
                        </a:rPr>
                        <a:t>256</a:t>
                      </a:r>
                      <a:endParaRPr lang="en-US" altLang="zh-CN" b="0">
                        <a:latin typeface="OPPOSans M" panose="00020600040101010101" charset="-122"/>
                        <a:ea typeface="OPPOSans M" panose="00020600040101010101" charset="-122"/>
                      </a:endParaRPr>
                    </a:p>
                  </a:txBody>
                  <a:tcPr>
                    <a:noFill/>
                  </a:tcPr>
                </a:tc>
                <a:tc>
                  <a:txBody>
                    <a:bodyPr/>
                    <a:p>
                      <a:pPr algn="ctr">
                        <a:buNone/>
                      </a:pPr>
                      <a:r>
                        <a:rPr lang="en-US" altLang="zh-CN" b="0">
                          <a:latin typeface="OPPOSans M" panose="00020600040101010101" charset="-122"/>
                          <a:ea typeface="OPPOSans M" panose="00020600040101010101" charset="-122"/>
                        </a:rPr>
                        <a:t>360</a:t>
                      </a:r>
                      <a:endParaRPr lang="en-US" altLang="zh-CN" b="0">
                        <a:latin typeface="OPPOSans M" panose="00020600040101010101" charset="-122"/>
                        <a:ea typeface="OPPOSans M" panose="00020600040101010101" charset="-122"/>
                      </a:endParaRPr>
                    </a:p>
                  </a:txBody>
                  <a:tcPr>
                    <a:noFill/>
                  </a:tcPr>
                </a:tc>
                <a:tc>
                  <a:txBody>
                    <a:bodyPr/>
                    <a:p>
                      <a:pPr algn="ctr">
                        <a:buNone/>
                      </a:pPr>
                      <a:r>
                        <a:rPr lang="en-US" altLang="zh-CN" b="0">
                          <a:latin typeface="OPPOSans M" panose="00020600040101010101" charset="-122"/>
                          <a:ea typeface="OPPOSans M" panose="00020600040101010101" charset="-122"/>
                        </a:rPr>
                        <a:t>456</a:t>
                      </a:r>
                      <a:endParaRPr lang="en-US" altLang="zh-CN" b="0">
                        <a:latin typeface="OPPOSans M" panose="00020600040101010101" charset="-122"/>
                        <a:ea typeface="OPPOSans M" panose="00020600040101010101" charset="-122"/>
                      </a:endParaRPr>
                    </a:p>
                  </a:txBody>
                  <a:tcPr>
                    <a:noFill/>
                  </a:tcPr>
                </a:tc>
                <a:tc>
                  <a:txBody>
                    <a:bodyPr/>
                    <a:p>
                      <a:pPr algn="ctr">
                        <a:buNone/>
                      </a:pPr>
                      <a:r>
                        <a:rPr lang="en-US" altLang="zh-CN" b="0">
                          <a:latin typeface="OPPOSans M" panose="00020600040101010101" charset="-122"/>
                          <a:ea typeface="OPPOSans M" panose="00020600040101010101" charset="-122"/>
                        </a:rPr>
                        <a:t>258</a:t>
                      </a:r>
                      <a:endParaRPr lang="en-US" altLang="zh-CN" b="0">
                        <a:latin typeface="OPPOSans M" panose="00020600040101010101" charset="-122"/>
                        <a:ea typeface="OPPOSans M" panose="00020600040101010101" charset="-122"/>
                      </a:endParaRPr>
                    </a:p>
                  </a:txBody>
                  <a:tcPr>
                    <a:noFill/>
                  </a:tcPr>
                </a:tc>
              </a:tr>
              <a:tr h="313055">
                <a:tc>
                  <a:txBody>
                    <a:bodyPr/>
                    <a:p>
                      <a:pPr algn="ctr">
                        <a:buNone/>
                      </a:pPr>
                      <a:r>
                        <a:rPr lang="zh-CN" altLang="en-US">
                          <a:solidFill>
                            <a:schemeClr val="bg1"/>
                          </a:solidFill>
                          <a:latin typeface="OPPOSans M" panose="00020600040101010101" charset="-122"/>
                          <a:ea typeface="OPPOSans M" panose="00020600040101010101" charset="-122"/>
                          <a:cs typeface="OPPOSans M" panose="00020600040101010101" charset="-122"/>
                        </a:rPr>
                        <a:t>系列</a:t>
                      </a:r>
                      <a:r>
                        <a:rPr lang="en-US" altLang="zh-CN">
                          <a:solidFill>
                            <a:schemeClr val="bg1"/>
                          </a:solidFill>
                          <a:latin typeface="OPPOSans M" panose="00020600040101010101" charset="-122"/>
                          <a:ea typeface="OPPOSans M" panose="00020600040101010101" charset="-122"/>
                          <a:cs typeface="OPPOSans M" panose="00020600040101010101" charset="-122"/>
                        </a:rPr>
                        <a:t>2</a:t>
                      </a:r>
                      <a:endParaRPr lang="en-US" altLang="zh-CN">
                        <a:solidFill>
                          <a:schemeClr val="bg1"/>
                        </a:solidFill>
                        <a:latin typeface="OPPOSans M" panose="00020600040101010101" charset="-122"/>
                        <a:ea typeface="OPPOSans M" panose="00020600040101010101" charset="-122"/>
                        <a:cs typeface="OPPOSans M" panose="00020600040101010101" charset="-122"/>
                      </a:endParaRPr>
                    </a:p>
                  </a:txBody>
                  <a:tcPr>
                    <a:noFill/>
                  </a:tcPr>
                </a:tc>
                <a:tc>
                  <a:txBody>
                    <a:bodyPr/>
                    <a:p>
                      <a:pPr algn="ctr">
                        <a:buNone/>
                      </a:pPr>
                      <a:r>
                        <a:rPr lang="en-US" altLang="zh-CN">
                          <a:solidFill>
                            <a:schemeClr val="bg1"/>
                          </a:solidFill>
                          <a:latin typeface="OPPOSans M" panose="00020600040101010101" charset="-122"/>
                          <a:ea typeface="OPPOSans M" panose="00020600040101010101" charset="-122"/>
                        </a:rPr>
                        <a:t>231</a:t>
                      </a:r>
                      <a:endParaRPr lang="en-US" altLang="zh-CN">
                        <a:solidFill>
                          <a:schemeClr val="bg1"/>
                        </a:solidFill>
                        <a:latin typeface="OPPOSans M" panose="00020600040101010101" charset="-122"/>
                        <a:ea typeface="OPPOSans M" panose="00020600040101010101" charset="-122"/>
                      </a:endParaRPr>
                    </a:p>
                  </a:txBody>
                  <a:tcPr>
                    <a:noFill/>
                  </a:tcPr>
                </a:tc>
                <a:tc>
                  <a:txBody>
                    <a:bodyPr/>
                    <a:p>
                      <a:pPr algn="ctr">
                        <a:buNone/>
                      </a:pPr>
                      <a:r>
                        <a:rPr lang="en-US" altLang="zh-CN">
                          <a:solidFill>
                            <a:schemeClr val="bg1"/>
                          </a:solidFill>
                          <a:latin typeface="OPPOSans M" panose="00020600040101010101" charset="-122"/>
                          <a:ea typeface="OPPOSans M" panose="00020600040101010101" charset="-122"/>
                        </a:rPr>
                        <a:t>235</a:t>
                      </a:r>
                      <a:endParaRPr lang="en-US" altLang="zh-CN">
                        <a:solidFill>
                          <a:schemeClr val="bg1"/>
                        </a:solidFill>
                        <a:latin typeface="OPPOSans M" panose="00020600040101010101" charset="-122"/>
                        <a:ea typeface="OPPOSans M" panose="00020600040101010101" charset="-122"/>
                      </a:endParaRPr>
                    </a:p>
                  </a:txBody>
                  <a:tcPr>
                    <a:noFill/>
                  </a:tcPr>
                </a:tc>
                <a:tc>
                  <a:txBody>
                    <a:bodyPr/>
                    <a:p>
                      <a:pPr algn="ctr">
                        <a:buNone/>
                      </a:pPr>
                      <a:r>
                        <a:rPr lang="en-US" altLang="zh-CN">
                          <a:solidFill>
                            <a:schemeClr val="bg1"/>
                          </a:solidFill>
                          <a:latin typeface="OPPOSans M" panose="00020600040101010101" charset="-122"/>
                          <a:ea typeface="OPPOSans M" panose="00020600040101010101" charset="-122"/>
                        </a:rPr>
                        <a:t>569</a:t>
                      </a:r>
                      <a:endParaRPr lang="en-US" altLang="zh-CN">
                        <a:solidFill>
                          <a:schemeClr val="bg1"/>
                        </a:solidFill>
                        <a:latin typeface="OPPOSans M" panose="00020600040101010101" charset="-122"/>
                        <a:ea typeface="OPPOSans M" panose="00020600040101010101" charset="-122"/>
                      </a:endParaRPr>
                    </a:p>
                  </a:txBody>
                  <a:tcPr>
                    <a:noFill/>
                  </a:tcPr>
                </a:tc>
                <a:tc>
                  <a:txBody>
                    <a:bodyPr/>
                    <a:p>
                      <a:pPr algn="ctr">
                        <a:buNone/>
                      </a:pPr>
                      <a:r>
                        <a:rPr lang="en-US" altLang="zh-CN">
                          <a:solidFill>
                            <a:schemeClr val="bg1"/>
                          </a:solidFill>
                          <a:latin typeface="OPPOSans M" panose="00020600040101010101" charset="-122"/>
                          <a:ea typeface="OPPOSans M" panose="00020600040101010101" charset="-122"/>
                        </a:rPr>
                        <a:t>654</a:t>
                      </a:r>
                      <a:endParaRPr lang="en-US" altLang="zh-CN">
                        <a:solidFill>
                          <a:schemeClr val="bg1"/>
                        </a:solidFill>
                        <a:latin typeface="OPPOSans M" panose="00020600040101010101" charset="-122"/>
                        <a:ea typeface="OPPOSans M" panose="00020600040101010101" charset="-122"/>
                      </a:endParaRPr>
                    </a:p>
                  </a:txBody>
                  <a:tcPr>
                    <a:noFill/>
                  </a:tcPr>
                </a:tc>
              </a:tr>
              <a:tr h="365760">
                <a:tc>
                  <a:txBody>
                    <a:bodyPr/>
                    <a:p>
                      <a:pPr algn="ctr">
                        <a:buNone/>
                      </a:pPr>
                      <a:r>
                        <a:rPr lang="zh-CN" altLang="en-US">
                          <a:solidFill>
                            <a:schemeClr val="bg1"/>
                          </a:solidFill>
                          <a:latin typeface="OPPOSans M" panose="00020600040101010101" charset="-122"/>
                          <a:ea typeface="OPPOSans M" panose="00020600040101010101" charset="-122"/>
                          <a:cs typeface="OPPOSans M" panose="00020600040101010101" charset="-122"/>
                        </a:rPr>
                        <a:t>系列</a:t>
                      </a:r>
                      <a:r>
                        <a:rPr lang="en-US" altLang="zh-CN">
                          <a:solidFill>
                            <a:schemeClr val="bg1"/>
                          </a:solidFill>
                          <a:latin typeface="OPPOSans M" panose="00020600040101010101" charset="-122"/>
                          <a:ea typeface="OPPOSans M" panose="00020600040101010101" charset="-122"/>
                          <a:cs typeface="OPPOSans M" panose="00020600040101010101" charset="-122"/>
                        </a:rPr>
                        <a:t>3</a:t>
                      </a:r>
                      <a:endParaRPr lang="en-US" altLang="zh-CN">
                        <a:solidFill>
                          <a:schemeClr val="bg1"/>
                        </a:solidFill>
                        <a:latin typeface="OPPOSans M" panose="00020600040101010101" charset="-122"/>
                        <a:ea typeface="OPPOSans M" panose="00020600040101010101" charset="-122"/>
                        <a:cs typeface="OPPOSans M" panose="00020600040101010101" charset="-122"/>
                      </a:endParaRPr>
                    </a:p>
                  </a:txBody>
                  <a:tcPr>
                    <a:noFill/>
                  </a:tcPr>
                </a:tc>
                <a:tc>
                  <a:txBody>
                    <a:bodyPr/>
                    <a:p>
                      <a:pPr algn="ctr">
                        <a:buNone/>
                      </a:pPr>
                      <a:r>
                        <a:rPr lang="en-US" altLang="zh-CN">
                          <a:solidFill>
                            <a:schemeClr val="bg1"/>
                          </a:solidFill>
                          <a:latin typeface="OPPOSans M" panose="00020600040101010101" charset="-122"/>
                          <a:ea typeface="OPPOSans M" panose="00020600040101010101" charset="-122"/>
                        </a:rPr>
                        <a:t>125</a:t>
                      </a:r>
                      <a:endParaRPr lang="en-US" altLang="zh-CN">
                        <a:solidFill>
                          <a:schemeClr val="bg1"/>
                        </a:solidFill>
                        <a:latin typeface="OPPOSans M" panose="00020600040101010101" charset="-122"/>
                        <a:ea typeface="OPPOSans M" panose="00020600040101010101" charset="-122"/>
                      </a:endParaRPr>
                    </a:p>
                  </a:txBody>
                  <a:tcPr>
                    <a:noFill/>
                  </a:tcPr>
                </a:tc>
                <a:tc>
                  <a:txBody>
                    <a:bodyPr/>
                    <a:p>
                      <a:pPr algn="ctr">
                        <a:buNone/>
                      </a:pPr>
                      <a:r>
                        <a:rPr lang="en-US" altLang="zh-CN">
                          <a:solidFill>
                            <a:schemeClr val="bg1"/>
                          </a:solidFill>
                          <a:latin typeface="OPPOSans M" panose="00020600040101010101" charset="-122"/>
                          <a:ea typeface="OPPOSans M" panose="00020600040101010101" charset="-122"/>
                        </a:rPr>
                        <a:t>255</a:t>
                      </a:r>
                      <a:endParaRPr lang="en-US" altLang="zh-CN">
                        <a:solidFill>
                          <a:schemeClr val="bg1"/>
                        </a:solidFill>
                        <a:latin typeface="OPPOSans M" panose="00020600040101010101" charset="-122"/>
                        <a:ea typeface="OPPOSans M" panose="00020600040101010101" charset="-122"/>
                      </a:endParaRPr>
                    </a:p>
                  </a:txBody>
                  <a:tcPr>
                    <a:noFill/>
                  </a:tcPr>
                </a:tc>
                <a:tc>
                  <a:txBody>
                    <a:bodyPr/>
                    <a:p>
                      <a:pPr algn="ctr">
                        <a:buNone/>
                      </a:pPr>
                      <a:r>
                        <a:rPr lang="en-US" altLang="zh-CN">
                          <a:solidFill>
                            <a:schemeClr val="bg1"/>
                          </a:solidFill>
                          <a:latin typeface="OPPOSans M" panose="00020600040101010101" charset="-122"/>
                          <a:ea typeface="OPPOSans M" panose="00020600040101010101" charset="-122"/>
                        </a:rPr>
                        <a:t>654</a:t>
                      </a:r>
                      <a:endParaRPr lang="en-US" altLang="zh-CN">
                        <a:solidFill>
                          <a:schemeClr val="bg1"/>
                        </a:solidFill>
                        <a:latin typeface="OPPOSans M" panose="00020600040101010101" charset="-122"/>
                        <a:ea typeface="OPPOSans M" panose="00020600040101010101" charset="-122"/>
                      </a:endParaRPr>
                    </a:p>
                  </a:txBody>
                  <a:tcPr>
                    <a:noFill/>
                  </a:tcPr>
                </a:tc>
                <a:tc>
                  <a:txBody>
                    <a:bodyPr/>
                    <a:p>
                      <a:pPr algn="ctr">
                        <a:buNone/>
                      </a:pPr>
                      <a:r>
                        <a:rPr lang="en-US" altLang="zh-CN">
                          <a:solidFill>
                            <a:schemeClr val="bg1"/>
                          </a:solidFill>
                          <a:latin typeface="OPPOSans M" panose="00020600040101010101" charset="-122"/>
                          <a:ea typeface="OPPOSans M" panose="00020600040101010101" charset="-122"/>
                        </a:rPr>
                        <a:t>566</a:t>
                      </a:r>
                      <a:endParaRPr lang="en-US" altLang="zh-CN">
                        <a:solidFill>
                          <a:schemeClr val="bg1"/>
                        </a:solidFill>
                        <a:latin typeface="OPPOSans M" panose="00020600040101010101" charset="-122"/>
                        <a:ea typeface="OPPOSans M" panose="00020600040101010101" charset="-122"/>
                      </a:endParaRPr>
                    </a:p>
                  </a:txBody>
                  <a:tcPr>
                    <a:noFill/>
                  </a:tcPr>
                </a:tc>
              </a:tr>
            </a:tbl>
          </a:graphicData>
        </a:graphic>
      </p:graphicFrame>
      <p:grpSp>
        <p:nvGrpSpPr>
          <p:cNvPr id="8" name="组合 7"/>
          <p:cNvGrpSpPr/>
          <p:nvPr/>
        </p:nvGrpSpPr>
        <p:grpSpPr>
          <a:xfrm>
            <a:off x="7449185" y="2582545"/>
            <a:ext cx="3695700" cy="1430655"/>
            <a:chOff x="12346" y="3750"/>
            <a:chExt cx="5820" cy="2253"/>
          </a:xfrm>
        </p:grpSpPr>
        <p:sp>
          <p:nvSpPr>
            <p:cNvPr id="9" name="文本框 8"/>
            <p:cNvSpPr txBox="1"/>
            <p:nvPr/>
          </p:nvSpPr>
          <p:spPr>
            <a:xfrm>
              <a:off x="12346" y="3750"/>
              <a:ext cx="2848" cy="919"/>
            </a:xfrm>
            <a:prstGeom prst="rect">
              <a:avLst/>
            </a:prstGeom>
            <a:noFill/>
          </p:spPr>
          <p:txBody>
            <a:bodyPr wrap="none" rtlCol="0">
              <a:spAutoFit/>
            </a:bodyPr>
            <a:p>
              <a:pPr algn="l"/>
              <a:r>
                <a:rPr lang="zh-CN" altLang="en-US" sz="3200">
                  <a:solidFill>
                    <a:schemeClr val="bg1"/>
                  </a:solidFill>
                  <a:latin typeface="站酷小薇LOGO体" panose="02010600010101010101" charset="-122"/>
                  <a:ea typeface="站酷小薇LOGO体" panose="02010600010101010101" charset="-122"/>
                </a:rPr>
                <a:t>输入标题</a:t>
              </a:r>
              <a:endParaRPr lang="zh-CN" altLang="en-US" sz="3200">
                <a:solidFill>
                  <a:schemeClr val="bg1"/>
                </a:solidFill>
                <a:latin typeface="站酷小薇LOGO体" panose="02010600010101010101" charset="-122"/>
                <a:ea typeface="站酷小薇LOGO体" panose="02010600010101010101" charset="-122"/>
              </a:endParaRPr>
            </a:p>
          </p:txBody>
        </p:sp>
        <p:sp>
          <p:nvSpPr>
            <p:cNvPr id="10" name="文本框 9"/>
            <p:cNvSpPr txBox="1"/>
            <p:nvPr/>
          </p:nvSpPr>
          <p:spPr>
            <a:xfrm>
              <a:off x="12367" y="4551"/>
              <a:ext cx="5799" cy="1452"/>
            </a:xfrm>
            <a:prstGeom prst="rect">
              <a:avLst/>
            </a:prstGeom>
            <a:noFill/>
          </p:spPr>
          <p:txBody>
            <a:bodyPr wrap="square" rtlCol="0">
              <a:spAutoFit/>
            </a:bodyPr>
            <a:p>
              <a:pPr>
                <a:lnSpc>
                  <a:spcPct val="150000"/>
                </a:lnSpc>
              </a:pPr>
              <a:r>
                <a:rPr lang="zh-CN" altLang="en-US" sz="1200">
                  <a:solidFill>
                    <a:schemeClr val="bg1"/>
                  </a:solidFill>
                  <a:latin typeface="OPPOSans R" panose="00020600040101010101" charset="-122"/>
                  <a:ea typeface="OPPOSans R" panose="00020600040101010101" charset="-122"/>
                  <a:sym typeface="+mn-ea"/>
                </a:rPr>
                <a:t>图标内容可调整，单击右键编辑数据，把你的真实数据输入即可自动生成图标，下图可输入你想对比的数据。</a:t>
              </a:r>
              <a:endParaRPr lang="zh-CN" altLang="en-US" sz="1200">
                <a:solidFill>
                  <a:schemeClr val="bg1"/>
                </a:solidFill>
                <a:latin typeface="OPPOSans R" panose="00020600040101010101" charset="-122"/>
                <a:ea typeface="OPPOSans R" panose="00020600040101010101" charset="-122"/>
                <a:sym typeface="+mn-ea"/>
              </a:endParaRPr>
            </a:p>
          </p:txBody>
        </p:sp>
      </p:grpSp>
      <p:sp>
        <p:nvSpPr>
          <p:cNvPr id="6" name="文本框 5"/>
          <p:cNvSpPr txBox="1"/>
          <p:nvPr/>
        </p:nvSpPr>
        <p:spPr>
          <a:xfrm rot="5400000">
            <a:off x="-1964055" y="4832985"/>
            <a:ext cx="4324350" cy="1106805"/>
          </a:xfrm>
          <a:prstGeom prst="rect">
            <a:avLst/>
          </a:prstGeom>
          <a:noFill/>
        </p:spPr>
        <p:txBody>
          <a:bodyPr wrap="square" rtlCol="0">
            <a:spAutoFit/>
          </a:bodyPr>
          <a:p>
            <a:r>
              <a:rPr lang="en-US" altLang="zh-CN" sz="6600">
                <a:solidFill>
                  <a:schemeClr val="bg1">
                    <a:alpha val="15000"/>
                  </a:schemeClr>
                </a:solidFill>
                <a:latin typeface="Aharoni" panose="02010803020104030203" charset="0"/>
                <a:ea typeface="OPPOSans B" panose="00020600040101010101" charset="-122"/>
                <a:cs typeface="Aharoni" panose="02010803020104030203" charset="0"/>
              </a:rPr>
              <a:t>COLOUR</a:t>
            </a:r>
            <a:endParaRPr lang="en-US" altLang="zh-CN" sz="6600">
              <a:solidFill>
                <a:schemeClr val="bg1">
                  <a:alpha val="15000"/>
                </a:schemeClr>
              </a:solidFill>
              <a:latin typeface="Aharoni" panose="02010803020104030203" charset="0"/>
              <a:ea typeface="OPPOSans B" panose="00020600040101010101" charset="-122"/>
              <a:cs typeface="Aharoni" panose="02010803020104030203" charset="0"/>
            </a:endParaRPr>
          </a:p>
        </p:txBody>
      </p:sp>
      <p:sp>
        <p:nvSpPr>
          <p:cNvPr id="7" name="文本框 6"/>
          <p:cNvSpPr txBox="1"/>
          <p:nvPr/>
        </p:nvSpPr>
        <p:spPr>
          <a:xfrm rot="16200000">
            <a:off x="9305925" y="2072640"/>
            <a:ext cx="5344160" cy="1198880"/>
          </a:xfrm>
          <a:prstGeom prst="rect">
            <a:avLst/>
          </a:prstGeom>
          <a:noFill/>
        </p:spPr>
        <p:txBody>
          <a:bodyPr wrap="square" rtlCol="0">
            <a:spAutoFit/>
          </a:bodyPr>
          <a:p>
            <a:r>
              <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rPr>
              <a:t>MARANDI</a:t>
            </a:r>
            <a:endPar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endParaRPr>
          </a:p>
        </p:txBody>
      </p:sp>
    </p:spTree>
    <p:custDataLst>
      <p:tags r:id="rId3"/>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BE6A7C"/>
            </a:gs>
            <a:gs pos="100000">
              <a:srgbClr val="8AC6AC"/>
            </a:gs>
          </a:gsLst>
          <a:lin ang="2700000" scaled="0"/>
        </a:gradFill>
        <a:effectLst/>
      </p:bgPr>
    </p:bg>
    <p:spTree>
      <p:nvGrpSpPr>
        <p:cNvPr id="1" name=""/>
        <p:cNvGrpSpPr/>
        <p:nvPr/>
      </p:nvGrpSpPr>
      <p:grpSpPr>
        <a:xfrm>
          <a:off x="0" y="0"/>
          <a:ext cx="0" cy="0"/>
          <a:chOff x="0" y="0"/>
          <a:chExt cx="0" cy="0"/>
        </a:xfrm>
      </p:grpSpPr>
      <p:sp>
        <p:nvSpPr>
          <p:cNvPr id="9" name="文本框 8"/>
          <p:cNvSpPr txBox="1"/>
          <p:nvPr/>
        </p:nvSpPr>
        <p:spPr>
          <a:xfrm rot="16200000">
            <a:off x="9305925" y="2072640"/>
            <a:ext cx="5344160" cy="1198880"/>
          </a:xfrm>
          <a:prstGeom prst="rect">
            <a:avLst/>
          </a:prstGeom>
          <a:noFill/>
        </p:spPr>
        <p:txBody>
          <a:bodyPr wrap="square" rtlCol="0">
            <a:spAutoFit/>
          </a:bodyPr>
          <a:p>
            <a:r>
              <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rPr>
              <a:t>MARANDI</a:t>
            </a:r>
            <a:endPar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endParaRPr>
          </a:p>
        </p:txBody>
      </p:sp>
      <p:sp>
        <p:nvSpPr>
          <p:cNvPr id="8" name="文本框 7"/>
          <p:cNvSpPr txBox="1"/>
          <p:nvPr/>
        </p:nvSpPr>
        <p:spPr>
          <a:xfrm rot="5400000">
            <a:off x="-1964055" y="4832985"/>
            <a:ext cx="4324350" cy="1106805"/>
          </a:xfrm>
          <a:prstGeom prst="rect">
            <a:avLst/>
          </a:prstGeom>
          <a:noFill/>
        </p:spPr>
        <p:txBody>
          <a:bodyPr wrap="square" rtlCol="0">
            <a:spAutoFit/>
          </a:bodyPr>
          <a:p>
            <a:r>
              <a:rPr lang="en-US" altLang="zh-CN" sz="6600">
                <a:solidFill>
                  <a:schemeClr val="bg1">
                    <a:alpha val="15000"/>
                  </a:schemeClr>
                </a:solidFill>
                <a:latin typeface="Aharoni" panose="02010803020104030203" charset="0"/>
                <a:ea typeface="OPPOSans B" panose="00020600040101010101" charset="-122"/>
                <a:cs typeface="Aharoni" panose="02010803020104030203" charset="0"/>
              </a:rPr>
              <a:t>COLOUR</a:t>
            </a:r>
            <a:endParaRPr lang="en-US" altLang="zh-CN" sz="6600">
              <a:solidFill>
                <a:schemeClr val="bg1">
                  <a:alpha val="15000"/>
                </a:schemeClr>
              </a:solidFill>
              <a:latin typeface="Aharoni" panose="02010803020104030203" charset="0"/>
              <a:ea typeface="OPPOSans B" panose="00020600040101010101" charset="-122"/>
              <a:cs typeface="Aharoni" panose="02010803020104030203" charset="0"/>
            </a:endParaRPr>
          </a:p>
        </p:txBody>
      </p:sp>
      <p:sp>
        <p:nvSpPr>
          <p:cNvPr id="15" name="矩形 14"/>
          <p:cNvSpPr/>
          <p:nvPr/>
        </p:nvSpPr>
        <p:spPr>
          <a:xfrm>
            <a:off x="635" y="635"/>
            <a:ext cx="11770995" cy="6373495"/>
          </a:xfrm>
          <a:prstGeom prst="rect">
            <a:avLst/>
          </a:pr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1186815" y="443865"/>
            <a:ext cx="1550035" cy="368300"/>
          </a:xfrm>
          <a:prstGeom prst="rect">
            <a:avLst/>
          </a:prstGeom>
          <a:noFill/>
        </p:spPr>
        <p:txBody>
          <a:bodyPr wrap="square" rtlCol="0">
            <a:spAutoFit/>
          </a:bodyPr>
          <a:p>
            <a:r>
              <a:rPr lang="en-US" altLang="zh-CN">
                <a:solidFill>
                  <a:schemeClr val="bg1">
                    <a:alpha val="63000"/>
                  </a:schemeClr>
                </a:solidFill>
                <a:latin typeface="Aharoni" panose="02010803020104030203" charset="0"/>
                <a:ea typeface="OPPOSans B" panose="00020600040101010101" charset="-122"/>
                <a:cs typeface="Aharoni" panose="02010803020104030203" charset="0"/>
              </a:rPr>
              <a:t>COLOUR</a:t>
            </a:r>
            <a:endParaRPr lang="en-US" altLang="zh-CN">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2" name="文本框 11"/>
          <p:cNvSpPr txBox="1"/>
          <p:nvPr/>
        </p:nvSpPr>
        <p:spPr>
          <a:xfrm>
            <a:off x="1186815" y="790575"/>
            <a:ext cx="1550035" cy="213995"/>
          </a:xfrm>
          <a:prstGeom prst="rect">
            <a:avLst/>
          </a:prstGeom>
          <a:noFill/>
        </p:spPr>
        <p:txBody>
          <a:bodyPr wrap="square" rtlCol="0">
            <a:spAutoFit/>
          </a:bodyPr>
          <a:p>
            <a:r>
              <a:rPr lang="en-US" altLang="zh-CN" sz="800">
                <a:solidFill>
                  <a:schemeClr val="bg1">
                    <a:alpha val="63000"/>
                  </a:schemeClr>
                </a:solidFill>
                <a:latin typeface="Aharoni" panose="02010803020104030203" charset="0"/>
                <a:ea typeface="OPPOSans B" panose="00020600040101010101" charset="-122"/>
                <a:cs typeface="Aharoni" panose="02010803020104030203" charset="0"/>
              </a:rPr>
              <a:t>DESIGN</a:t>
            </a:r>
            <a:endParaRPr lang="en-US" altLang="zh-CN" sz="8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20" name="文本框 19"/>
          <p:cNvSpPr txBox="1"/>
          <p:nvPr/>
        </p:nvSpPr>
        <p:spPr>
          <a:xfrm>
            <a:off x="9176385" y="453390"/>
            <a:ext cx="2151380" cy="306705"/>
          </a:xfrm>
          <a:prstGeom prst="rect">
            <a:avLst/>
          </a:prstGeom>
          <a:noFill/>
        </p:spPr>
        <p:txBody>
          <a:bodyPr wrap="square" rtlCol="0">
            <a:spAutoFit/>
          </a:bodyPr>
          <a:p>
            <a:r>
              <a:rPr lang="en-US" altLang="zh-CN" sz="1400">
                <a:solidFill>
                  <a:schemeClr val="bg1">
                    <a:alpha val="63000"/>
                  </a:schemeClr>
                </a:solidFill>
                <a:latin typeface="Aharoni" panose="02010803020104030203" charset="0"/>
                <a:ea typeface="OPPOSans B" panose="00020600040101010101" charset="-122"/>
                <a:cs typeface="Aharoni" panose="02010803020104030203" charset="0"/>
              </a:rPr>
              <a:t>AUTUMN/WINTER</a:t>
            </a:r>
            <a:endParaRPr lang="en-US" altLang="zh-CN" sz="14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22" name="矩形 21"/>
          <p:cNvSpPr/>
          <p:nvPr/>
        </p:nvSpPr>
        <p:spPr>
          <a:xfrm>
            <a:off x="1905" y="1419225"/>
            <a:ext cx="12192000" cy="4319270"/>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任意多边形 6"/>
          <p:cNvSpPr/>
          <p:nvPr/>
        </p:nvSpPr>
        <p:spPr>
          <a:xfrm>
            <a:off x="-20320" y="731520"/>
            <a:ext cx="1442720" cy="5019675"/>
          </a:xfrm>
          <a:custGeom>
            <a:avLst/>
            <a:gdLst>
              <a:gd name="connsiteX0" fmla="*/ 0 w 2272"/>
              <a:gd name="connsiteY0" fmla="*/ 6793 h 7608"/>
              <a:gd name="connsiteX1" fmla="*/ 22 w 2272"/>
              <a:gd name="connsiteY1" fmla="*/ 0 h 7608"/>
              <a:gd name="connsiteX2" fmla="*/ 2272 w 2272"/>
              <a:gd name="connsiteY2" fmla="*/ 1029 h 7608"/>
              <a:gd name="connsiteX3" fmla="*/ 2272 w 2272"/>
              <a:gd name="connsiteY3" fmla="*/ 7608 h 7608"/>
              <a:gd name="connsiteX4" fmla="*/ 0 w 2272"/>
              <a:gd name="connsiteY4" fmla="*/ 6793 h 7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2" h="7608">
                <a:moveTo>
                  <a:pt x="0" y="6793"/>
                </a:moveTo>
                <a:lnTo>
                  <a:pt x="22" y="0"/>
                </a:lnTo>
                <a:lnTo>
                  <a:pt x="2272" y="1029"/>
                </a:lnTo>
                <a:lnTo>
                  <a:pt x="2272" y="7608"/>
                </a:lnTo>
                <a:lnTo>
                  <a:pt x="0" y="6793"/>
                </a:lnTo>
                <a:close/>
              </a:path>
            </a:pathLst>
          </a:custGeom>
          <a:solidFill>
            <a:srgbClr val="95CB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任意多边形 5"/>
          <p:cNvSpPr/>
          <p:nvPr/>
        </p:nvSpPr>
        <p:spPr>
          <a:xfrm>
            <a:off x="10713085" y="1421130"/>
            <a:ext cx="1478280" cy="4831080"/>
          </a:xfrm>
          <a:custGeom>
            <a:avLst/>
            <a:gdLst>
              <a:gd name="connsiteX0" fmla="*/ 0 w 2272"/>
              <a:gd name="connsiteY0" fmla="*/ 6793 h 7608"/>
              <a:gd name="connsiteX1" fmla="*/ 22 w 2272"/>
              <a:gd name="connsiteY1" fmla="*/ 0 h 7608"/>
              <a:gd name="connsiteX2" fmla="*/ 2272 w 2272"/>
              <a:gd name="connsiteY2" fmla="*/ 1029 h 7608"/>
              <a:gd name="connsiteX3" fmla="*/ 2272 w 2272"/>
              <a:gd name="connsiteY3" fmla="*/ 7608 h 7608"/>
              <a:gd name="connsiteX4" fmla="*/ 0 w 2272"/>
              <a:gd name="connsiteY4" fmla="*/ 6793 h 76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72" h="7608">
                <a:moveTo>
                  <a:pt x="0" y="6793"/>
                </a:moveTo>
                <a:lnTo>
                  <a:pt x="22" y="0"/>
                </a:lnTo>
                <a:lnTo>
                  <a:pt x="2272" y="1029"/>
                </a:lnTo>
                <a:lnTo>
                  <a:pt x="2272" y="7608"/>
                </a:lnTo>
                <a:lnTo>
                  <a:pt x="0" y="6793"/>
                </a:lnTo>
                <a:close/>
              </a:path>
            </a:pathLst>
          </a:custGeom>
          <a:solidFill>
            <a:srgbClr val="C274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矩形 22"/>
          <p:cNvSpPr/>
          <p:nvPr/>
        </p:nvSpPr>
        <p:spPr>
          <a:xfrm>
            <a:off x="1432560" y="1419225"/>
            <a:ext cx="1705610" cy="2159000"/>
          </a:xfrm>
          <a:prstGeom prst="rect">
            <a:avLst/>
          </a:prstGeom>
          <a:solidFill>
            <a:srgbClr val="C2748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6" name="矩形 25"/>
          <p:cNvSpPr/>
          <p:nvPr/>
        </p:nvSpPr>
        <p:spPr>
          <a:xfrm>
            <a:off x="7785735" y="1419225"/>
            <a:ext cx="2948940" cy="2159000"/>
          </a:xfrm>
          <a:prstGeom prst="rect">
            <a:avLst/>
          </a:prstGeom>
          <a:solidFill>
            <a:srgbClr val="95CBB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矩形 26"/>
          <p:cNvSpPr/>
          <p:nvPr/>
        </p:nvSpPr>
        <p:spPr>
          <a:xfrm>
            <a:off x="1426845" y="3578225"/>
            <a:ext cx="2948305" cy="2159000"/>
          </a:xfrm>
          <a:prstGeom prst="rect">
            <a:avLst/>
          </a:prstGeom>
          <a:solidFill>
            <a:srgbClr val="95CBB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2" name="矩形 31"/>
          <p:cNvSpPr/>
          <p:nvPr/>
        </p:nvSpPr>
        <p:spPr>
          <a:xfrm>
            <a:off x="6080760" y="1419225"/>
            <a:ext cx="1705610" cy="2159000"/>
          </a:xfrm>
          <a:prstGeom prst="rect">
            <a:avLst/>
          </a:prstGeom>
          <a:solidFill>
            <a:srgbClr val="C2748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5" name="矩形 34"/>
          <p:cNvSpPr/>
          <p:nvPr/>
        </p:nvSpPr>
        <p:spPr>
          <a:xfrm>
            <a:off x="6067425" y="3579495"/>
            <a:ext cx="1711325" cy="2159000"/>
          </a:xfrm>
          <a:prstGeom prst="rect">
            <a:avLst/>
          </a:prstGeom>
          <a:solidFill>
            <a:srgbClr val="95CBB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6" name="矩形 35"/>
          <p:cNvSpPr/>
          <p:nvPr/>
        </p:nvSpPr>
        <p:spPr>
          <a:xfrm>
            <a:off x="4375150" y="3579495"/>
            <a:ext cx="1705610" cy="2159000"/>
          </a:xfrm>
          <a:prstGeom prst="rect">
            <a:avLst/>
          </a:prstGeom>
          <a:solidFill>
            <a:srgbClr val="C2748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3" name="矩形 32"/>
          <p:cNvSpPr/>
          <p:nvPr/>
        </p:nvSpPr>
        <p:spPr>
          <a:xfrm>
            <a:off x="7778115" y="3579495"/>
            <a:ext cx="2956560" cy="2159000"/>
          </a:xfrm>
          <a:prstGeom prst="rect">
            <a:avLst/>
          </a:prstGeom>
          <a:solidFill>
            <a:srgbClr val="C2748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aphicFrame>
        <p:nvGraphicFramePr>
          <p:cNvPr id="31" name="图表 30"/>
          <p:cNvGraphicFramePr/>
          <p:nvPr/>
        </p:nvGraphicFramePr>
        <p:xfrm>
          <a:off x="1369060" y="1462405"/>
          <a:ext cx="1832610" cy="1998345"/>
        </p:xfrm>
        <a:graphic>
          <a:graphicData uri="http://schemas.openxmlformats.org/drawingml/2006/chart">
            <c:chart xmlns:c="http://schemas.openxmlformats.org/drawingml/2006/chart" xmlns:r="http://schemas.openxmlformats.org/officeDocument/2006/relationships" r:id="rId1"/>
          </a:graphicData>
        </a:graphic>
      </p:graphicFrame>
      <p:sp>
        <p:nvSpPr>
          <p:cNvPr id="37" name="文本框 36"/>
          <p:cNvSpPr txBox="1"/>
          <p:nvPr/>
        </p:nvSpPr>
        <p:spPr>
          <a:xfrm>
            <a:off x="1896110" y="2279015"/>
            <a:ext cx="1083945" cy="521970"/>
          </a:xfrm>
          <a:prstGeom prst="rect">
            <a:avLst/>
          </a:prstGeom>
          <a:noFill/>
        </p:spPr>
        <p:txBody>
          <a:bodyPr wrap="square" rtlCol="0">
            <a:spAutoFit/>
          </a:bodyPr>
          <a:p>
            <a:r>
              <a:rPr lang="en-US" altLang="zh-CN" sz="2800">
                <a:solidFill>
                  <a:schemeClr val="bg1"/>
                </a:solidFill>
                <a:latin typeface="OPPOSans R" panose="00020600040101010101" charset="-122"/>
                <a:ea typeface="OPPOSans R" panose="00020600040101010101" charset="-122"/>
              </a:rPr>
              <a:t>88%</a:t>
            </a:r>
            <a:endParaRPr lang="en-US" altLang="zh-CN" sz="2800">
              <a:solidFill>
                <a:schemeClr val="bg1"/>
              </a:solidFill>
              <a:latin typeface="OPPOSans R" panose="00020600040101010101" charset="-122"/>
              <a:ea typeface="OPPOSans R" panose="00020600040101010101" charset="-122"/>
            </a:endParaRPr>
          </a:p>
        </p:txBody>
      </p:sp>
      <p:graphicFrame>
        <p:nvGraphicFramePr>
          <p:cNvPr id="41" name="图表 40"/>
          <p:cNvGraphicFramePr/>
          <p:nvPr/>
        </p:nvGraphicFramePr>
        <p:xfrm>
          <a:off x="5990590" y="3579495"/>
          <a:ext cx="1832610" cy="1998345"/>
        </p:xfrm>
        <a:graphic>
          <a:graphicData uri="http://schemas.openxmlformats.org/drawingml/2006/chart">
            <c:chart xmlns:c="http://schemas.openxmlformats.org/drawingml/2006/chart" xmlns:r="http://schemas.openxmlformats.org/officeDocument/2006/relationships" r:id="rId2"/>
          </a:graphicData>
        </a:graphic>
      </p:graphicFrame>
      <p:sp>
        <p:nvSpPr>
          <p:cNvPr id="42" name="文本框 41"/>
          <p:cNvSpPr txBox="1"/>
          <p:nvPr/>
        </p:nvSpPr>
        <p:spPr>
          <a:xfrm>
            <a:off x="6529705" y="4400550"/>
            <a:ext cx="1083945" cy="521970"/>
          </a:xfrm>
          <a:prstGeom prst="rect">
            <a:avLst/>
          </a:prstGeom>
          <a:noFill/>
        </p:spPr>
        <p:txBody>
          <a:bodyPr wrap="square" rtlCol="0">
            <a:spAutoFit/>
          </a:bodyPr>
          <a:p>
            <a:r>
              <a:rPr lang="en-US" altLang="zh-CN" sz="2800">
                <a:solidFill>
                  <a:schemeClr val="bg1"/>
                </a:solidFill>
                <a:latin typeface="OPPOSans R" panose="00020600040101010101" charset="-122"/>
                <a:ea typeface="OPPOSans R" panose="00020600040101010101" charset="-122"/>
              </a:rPr>
              <a:t>67%</a:t>
            </a:r>
            <a:endParaRPr lang="en-US" altLang="zh-CN" sz="2800">
              <a:solidFill>
                <a:schemeClr val="bg1"/>
              </a:solidFill>
              <a:latin typeface="OPPOSans R" panose="00020600040101010101" charset="-122"/>
              <a:ea typeface="OPPOSans R" panose="00020600040101010101" charset="-122"/>
            </a:endParaRPr>
          </a:p>
        </p:txBody>
      </p:sp>
      <p:sp>
        <p:nvSpPr>
          <p:cNvPr id="24" name="矩形 23"/>
          <p:cNvSpPr/>
          <p:nvPr/>
        </p:nvSpPr>
        <p:spPr>
          <a:xfrm>
            <a:off x="3138170" y="1423670"/>
            <a:ext cx="2942590" cy="2159000"/>
          </a:xfrm>
          <a:prstGeom prst="rect">
            <a:avLst/>
          </a:prstGeom>
          <a:solidFill>
            <a:srgbClr val="95CBB4"/>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 name="文本框 2"/>
          <p:cNvSpPr txBox="1"/>
          <p:nvPr/>
        </p:nvSpPr>
        <p:spPr>
          <a:xfrm>
            <a:off x="372110" y="1713865"/>
            <a:ext cx="675005" cy="3277235"/>
          </a:xfrm>
          <a:prstGeom prst="rect">
            <a:avLst/>
          </a:prstGeom>
          <a:noFill/>
        </p:spPr>
        <p:txBody>
          <a:bodyPr vert="eaVert" wrap="square" rtlCol="0">
            <a:spAutoFit/>
          </a:bodyPr>
          <a:p>
            <a:r>
              <a:rPr lang="zh-CN" altLang="en-US" sz="3200">
                <a:solidFill>
                  <a:schemeClr val="bg1"/>
                </a:solidFill>
                <a:latin typeface="站酷小薇LOGO体" panose="02010600010101010101" charset="-122"/>
                <a:ea typeface="站酷小薇LOGO体" panose="02010600010101010101" charset="-122"/>
              </a:rPr>
              <a:t>上半年数据分析</a:t>
            </a:r>
            <a:endParaRPr lang="zh-CN" altLang="en-US" sz="3200">
              <a:solidFill>
                <a:schemeClr val="bg1"/>
              </a:solidFill>
              <a:latin typeface="站酷小薇LOGO体" panose="02010600010101010101" charset="-122"/>
              <a:ea typeface="站酷小薇LOGO体" panose="02010600010101010101" charset="-122"/>
            </a:endParaRPr>
          </a:p>
        </p:txBody>
      </p:sp>
      <p:sp>
        <p:nvSpPr>
          <p:cNvPr id="4" name="文本框 3"/>
          <p:cNvSpPr txBox="1"/>
          <p:nvPr/>
        </p:nvSpPr>
        <p:spPr>
          <a:xfrm>
            <a:off x="11120755" y="2340610"/>
            <a:ext cx="675005" cy="3533775"/>
          </a:xfrm>
          <a:prstGeom prst="rect">
            <a:avLst/>
          </a:prstGeom>
          <a:noFill/>
        </p:spPr>
        <p:txBody>
          <a:bodyPr vert="eaVert" wrap="square" rtlCol="0">
            <a:spAutoFit/>
          </a:bodyPr>
          <a:p>
            <a:r>
              <a:rPr lang="zh-CN" altLang="en-US" sz="3200">
                <a:solidFill>
                  <a:schemeClr val="bg1"/>
                </a:solidFill>
                <a:latin typeface="站酷小薇LOGO体" panose="02010600010101010101" charset="-122"/>
                <a:ea typeface="站酷小薇LOGO体" panose="02010600010101010101" charset="-122"/>
              </a:rPr>
              <a:t>下半年数据分析</a:t>
            </a:r>
            <a:endParaRPr lang="zh-CN" altLang="en-US" sz="3200">
              <a:solidFill>
                <a:schemeClr val="bg1"/>
              </a:solidFill>
              <a:latin typeface="站酷小薇LOGO体" panose="02010600010101010101" charset="-122"/>
              <a:ea typeface="站酷小薇LOGO体" panose="02010600010101010101" charset="-122"/>
            </a:endParaRPr>
          </a:p>
        </p:txBody>
      </p:sp>
      <p:grpSp>
        <p:nvGrpSpPr>
          <p:cNvPr id="46" name="组合 45"/>
          <p:cNvGrpSpPr/>
          <p:nvPr/>
        </p:nvGrpSpPr>
        <p:grpSpPr>
          <a:xfrm>
            <a:off x="3223260" y="1789748"/>
            <a:ext cx="2606675" cy="1425575"/>
            <a:chOff x="2836" y="3399"/>
            <a:chExt cx="4105" cy="2245"/>
          </a:xfrm>
        </p:grpSpPr>
        <p:sp>
          <p:nvSpPr>
            <p:cNvPr id="47" name="文本框 46"/>
            <p:cNvSpPr txBox="1"/>
            <p:nvPr/>
          </p:nvSpPr>
          <p:spPr>
            <a:xfrm>
              <a:off x="2836" y="3399"/>
              <a:ext cx="2848" cy="919"/>
            </a:xfrm>
            <a:prstGeom prst="rect">
              <a:avLst/>
            </a:prstGeom>
            <a:noFill/>
          </p:spPr>
          <p:txBody>
            <a:bodyPr wrap="none" rtlCol="0">
              <a:spAutoFit/>
            </a:bodyPr>
            <a:p>
              <a:r>
                <a:rPr lang="zh-CN" altLang="en-US" sz="3200">
                  <a:solidFill>
                    <a:schemeClr val="bg1"/>
                  </a:solidFill>
                  <a:latin typeface="站酷小薇LOGO体" panose="02010600010101010101" charset="-122"/>
                  <a:ea typeface="站酷小薇LOGO体" panose="02010600010101010101" charset="-122"/>
                </a:rPr>
                <a:t>输入标题</a:t>
              </a:r>
              <a:endParaRPr lang="zh-CN" altLang="en-US" sz="3200">
                <a:solidFill>
                  <a:schemeClr val="bg1"/>
                </a:solidFill>
                <a:latin typeface="站酷小薇LOGO体" panose="02010600010101010101" charset="-122"/>
                <a:ea typeface="站酷小薇LOGO体" panose="02010600010101010101" charset="-122"/>
              </a:endParaRPr>
            </a:p>
          </p:txBody>
        </p:sp>
        <p:sp>
          <p:nvSpPr>
            <p:cNvPr id="48" name="文本框 47"/>
            <p:cNvSpPr txBox="1"/>
            <p:nvPr/>
          </p:nvSpPr>
          <p:spPr>
            <a:xfrm>
              <a:off x="2894" y="4368"/>
              <a:ext cx="4047" cy="1276"/>
            </a:xfrm>
            <a:prstGeom prst="rect">
              <a:avLst/>
            </a:prstGeom>
            <a:noFill/>
          </p:spPr>
          <p:txBody>
            <a:bodyPr wrap="square" rtlCol="0">
              <a:spAutoFit/>
            </a:bodyPr>
            <a:p>
              <a:pPr>
                <a:lnSpc>
                  <a:spcPct val="130000"/>
                </a:lnSpc>
              </a:pPr>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grpSp>
        <p:nvGrpSpPr>
          <p:cNvPr id="49" name="组合 48"/>
          <p:cNvGrpSpPr/>
          <p:nvPr/>
        </p:nvGrpSpPr>
        <p:grpSpPr>
          <a:xfrm>
            <a:off x="7938770" y="1789748"/>
            <a:ext cx="2606675" cy="1425575"/>
            <a:chOff x="2836" y="3399"/>
            <a:chExt cx="4105" cy="2245"/>
          </a:xfrm>
        </p:grpSpPr>
        <p:sp>
          <p:nvSpPr>
            <p:cNvPr id="50" name="文本框 49"/>
            <p:cNvSpPr txBox="1"/>
            <p:nvPr/>
          </p:nvSpPr>
          <p:spPr>
            <a:xfrm>
              <a:off x="2836" y="3399"/>
              <a:ext cx="2848" cy="919"/>
            </a:xfrm>
            <a:prstGeom prst="rect">
              <a:avLst/>
            </a:prstGeom>
            <a:noFill/>
          </p:spPr>
          <p:txBody>
            <a:bodyPr wrap="none" rtlCol="0">
              <a:spAutoFit/>
            </a:bodyPr>
            <a:p>
              <a:r>
                <a:rPr lang="zh-CN" altLang="en-US" sz="3200">
                  <a:solidFill>
                    <a:schemeClr val="bg1"/>
                  </a:solidFill>
                  <a:latin typeface="站酷小薇LOGO体" panose="02010600010101010101" charset="-122"/>
                  <a:ea typeface="站酷小薇LOGO体" panose="02010600010101010101" charset="-122"/>
                </a:rPr>
                <a:t>输入标题</a:t>
              </a:r>
              <a:endParaRPr lang="zh-CN" altLang="en-US" sz="3200">
                <a:solidFill>
                  <a:schemeClr val="bg1"/>
                </a:solidFill>
                <a:latin typeface="站酷小薇LOGO体" panose="02010600010101010101" charset="-122"/>
                <a:ea typeface="站酷小薇LOGO体" panose="02010600010101010101" charset="-122"/>
              </a:endParaRPr>
            </a:p>
          </p:txBody>
        </p:sp>
        <p:sp>
          <p:nvSpPr>
            <p:cNvPr id="51" name="文本框 50"/>
            <p:cNvSpPr txBox="1"/>
            <p:nvPr/>
          </p:nvSpPr>
          <p:spPr>
            <a:xfrm>
              <a:off x="2894" y="4368"/>
              <a:ext cx="4047" cy="1276"/>
            </a:xfrm>
            <a:prstGeom prst="rect">
              <a:avLst/>
            </a:prstGeom>
            <a:noFill/>
          </p:spPr>
          <p:txBody>
            <a:bodyPr wrap="square" rtlCol="0">
              <a:spAutoFit/>
            </a:bodyPr>
            <a:p>
              <a:pPr>
                <a:lnSpc>
                  <a:spcPct val="130000"/>
                </a:lnSpc>
              </a:pPr>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grpSp>
        <p:nvGrpSpPr>
          <p:cNvPr id="52" name="组合 51"/>
          <p:cNvGrpSpPr/>
          <p:nvPr/>
        </p:nvGrpSpPr>
        <p:grpSpPr>
          <a:xfrm>
            <a:off x="1622425" y="3884613"/>
            <a:ext cx="2606675" cy="1425575"/>
            <a:chOff x="2836" y="3399"/>
            <a:chExt cx="4105" cy="2245"/>
          </a:xfrm>
        </p:grpSpPr>
        <p:sp>
          <p:nvSpPr>
            <p:cNvPr id="53" name="文本框 52"/>
            <p:cNvSpPr txBox="1"/>
            <p:nvPr/>
          </p:nvSpPr>
          <p:spPr>
            <a:xfrm>
              <a:off x="2836" y="3399"/>
              <a:ext cx="2848" cy="919"/>
            </a:xfrm>
            <a:prstGeom prst="rect">
              <a:avLst/>
            </a:prstGeom>
            <a:noFill/>
          </p:spPr>
          <p:txBody>
            <a:bodyPr wrap="none" rtlCol="0">
              <a:spAutoFit/>
            </a:bodyPr>
            <a:p>
              <a:r>
                <a:rPr lang="zh-CN" altLang="en-US" sz="3200">
                  <a:solidFill>
                    <a:schemeClr val="bg1"/>
                  </a:solidFill>
                  <a:latin typeface="站酷小薇LOGO体" panose="02010600010101010101" charset="-122"/>
                  <a:ea typeface="站酷小薇LOGO体" panose="02010600010101010101" charset="-122"/>
                </a:rPr>
                <a:t>输入标题</a:t>
              </a:r>
              <a:endParaRPr lang="zh-CN" altLang="en-US" sz="3200">
                <a:solidFill>
                  <a:schemeClr val="bg1"/>
                </a:solidFill>
                <a:latin typeface="站酷小薇LOGO体" panose="02010600010101010101" charset="-122"/>
                <a:ea typeface="站酷小薇LOGO体" panose="02010600010101010101" charset="-122"/>
              </a:endParaRPr>
            </a:p>
          </p:txBody>
        </p:sp>
        <p:sp>
          <p:nvSpPr>
            <p:cNvPr id="54" name="文本框 53"/>
            <p:cNvSpPr txBox="1"/>
            <p:nvPr/>
          </p:nvSpPr>
          <p:spPr>
            <a:xfrm>
              <a:off x="2894" y="4368"/>
              <a:ext cx="4047" cy="1276"/>
            </a:xfrm>
            <a:prstGeom prst="rect">
              <a:avLst/>
            </a:prstGeom>
            <a:noFill/>
          </p:spPr>
          <p:txBody>
            <a:bodyPr wrap="square" rtlCol="0">
              <a:spAutoFit/>
            </a:bodyPr>
            <a:p>
              <a:pPr>
                <a:lnSpc>
                  <a:spcPct val="130000"/>
                </a:lnSpc>
              </a:pPr>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grpSp>
        <p:nvGrpSpPr>
          <p:cNvPr id="55" name="组合 54"/>
          <p:cNvGrpSpPr/>
          <p:nvPr/>
        </p:nvGrpSpPr>
        <p:grpSpPr>
          <a:xfrm>
            <a:off x="7975600" y="3884613"/>
            <a:ext cx="2606675" cy="1425575"/>
            <a:chOff x="2836" y="3399"/>
            <a:chExt cx="4105" cy="2245"/>
          </a:xfrm>
        </p:grpSpPr>
        <p:sp>
          <p:nvSpPr>
            <p:cNvPr id="56" name="文本框 55"/>
            <p:cNvSpPr txBox="1"/>
            <p:nvPr/>
          </p:nvSpPr>
          <p:spPr>
            <a:xfrm>
              <a:off x="2836" y="3399"/>
              <a:ext cx="2848" cy="919"/>
            </a:xfrm>
            <a:prstGeom prst="rect">
              <a:avLst/>
            </a:prstGeom>
            <a:noFill/>
          </p:spPr>
          <p:txBody>
            <a:bodyPr wrap="none" rtlCol="0">
              <a:spAutoFit/>
            </a:bodyPr>
            <a:p>
              <a:r>
                <a:rPr lang="zh-CN" altLang="en-US" sz="3200">
                  <a:solidFill>
                    <a:schemeClr val="bg1"/>
                  </a:solidFill>
                  <a:latin typeface="站酷小薇LOGO体" panose="02010600010101010101" charset="-122"/>
                  <a:ea typeface="站酷小薇LOGO体" panose="02010600010101010101" charset="-122"/>
                </a:rPr>
                <a:t>输入标题</a:t>
              </a:r>
              <a:endParaRPr lang="zh-CN" altLang="en-US" sz="3200">
                <a:solidFill>
                  <a:schemeClr val="bg1"/>
                </a:solidFill>
                <a:latin typeface="站酷小薇LOGO体" panose="02010600010101010101" charset="-122"/>
                <a:ea typeface="站酷小薇LOGO体" panose="02010600010101010101" charset="-122"/>
              </a:endParaRPr>
            </a:p>
          </p:txBody>
        </p:sp>
        <p:sp>
          <p:nvSpPr>
            <p:cNvPr id="57" name="文本框 56"/>
            <p:cNvSpPr txBox="1"/>
            <p:nvPr/>
          </p:nvSpPr>
          <p:spPr>
            <a:xfrm>
              <a:off x="2894" y="4368"/>
              <a:ext cx="4047" cy="1276"/>
            </a:xfrm>
            <a:prstGeom prst="rect">
              <a:avLst/>
            </a:prstGeom>
            <a:noFill/>
          </p:spPr>
          <p:txBody>
            <a:bodyPr wrap="square" rtlCol="0">
              <a:spAutoFit/>
            </a:bodyPr>
            <a:p>
              <a:pPr>
                <a:lnSpc>
                  <a:spcPct val="130000"/>
                </a:lnSpc>
              </a:pPr>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pic>
        <p:nvPicPr>
          <p:cNvPr id="58" name="图片 57" descr="发布"/>
          <p:cNvPicPr>
            <a:picLocks noChangeAspect="1"/>
          </p:cNvPicPr>
          <p:nvPr/>
        </p:nvPicPr>
        <p:blipFill>
          <a:blip r:embed="rId3"/>
          <a:stretch>
            <a:fillRect/>
          </a:stretch>
        </p:blipFill>
        <p:spPr>
          <a:xfrm>
            <a:off x="6251575" y="1878965"/>
            <a:ext cx="1266825" cy="1248410"/>
          </a:xfrm>
          <a:prstGeom prst="rect">
            <a:avLst/>
          </a:prstGeom>
        </p:spPr>
      </p:pic>
      <p:pic>
        <p:nvPicPr>
          <p:cNvPr id="59" name="图片 58" descr="能力"/>
          <p:cNvPicPr>
            <a:picLocks noChangeAspect="1"/>
          </p:cNvPicPr>
          <p:nvPr/>
        </p:nvPicPr>
        <p:blipFill>
          <a:blip r:embed="rId4"/>
          <a:stretch>
            <a:fillRect/>
          </a:stretch>
        </p:blipFill>
        <p:spPr>
          <a:xfrm>
            <a:off x="4603750" y="3969385"/>
            <a:ext cx="1248410" cy="1248410"/>
          </a:xfrm>
          <a:prstGeom prst="rect">
            <a:avLst/>
          </a:prstGeom>
        </p:spPr>
      </p:pic>
    </p:spTree>
    <p:custDataLst>
      <p:tags r:id="rId5"/>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BE6A7C"/>
            </a:gs>
            <a:gs pos="100000">
              <a:srgbClr val="8AC6AC"/>
            </a:gs>
          </a:gsLst>
          <a:lin ang="2700000" scaled="0"/>
        </a:gradFill>
        <a:effectLst/>
      </p:bgPr>
    </p:bg>
    <p:spTree>
      <p:nvGrpSpPr>
        <p:cNvPr id="1" name=""/>
        <p:cNvGrpSpPr/>
        <p:nvPr/>
      </p:nvGrpSpPr>
      <p:grpSpPr>
        <a:xfrm>
          <a:off x="0" y="0"/>
          <a:ext cx="0" cy="0"/>
          <a:chOff x="0" y="0"/>
          <a:chExt cx="0" cy="0"/>
        </a:xfrm>
      </p:grpSpPr>
      <p:sp>
        <p:nvSpPr>
          <p:cNvPr id="15" name="矩形 14"/>
          <p:cNvSpPr/>
          <p:nvPr/>
        </p:nvSpPr>
        <p:spPr>
          <a:xfrm>
            <a:off x="635" y="635"/>
            <a:ext cx="11770995" cy="6373495"/>
          </a:xfrm>
          <a:prstGeom prst="rect">
            <a:avLst/>
          </a:pr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1186815" y="443865"/>
            <a:ext cx="1550035" cy="368300"/>
          </a:xfrm>
          <a:prstGeom prst="rect">
            <a:avLst/>
          </a:prstGeom>
          <a:noFill/>
        </p:spPr>
        <p:txBody>
          <a:bodyPr wrap="square" rtlCol="0">
            <a:spAutoFit/>
          </a:bodyPr>
          <a:p>
            <a:r>
              <a:rPr lang="en-US" altLang="zh-CN">
                <a:solidFill>
                  <a:schemeClr val="bg1">
                    <a:alpha val="63000"/>
                  </a:schemeClr>
                </a:solidFill>
                <a:latin typeface="Aharoni" panose="02010803020104030203" charset="0"/>
                <a:ea typeface="OPPOSans B" panose="00020600040101010101" charset="-122"/>
                <a:cs typeface="Aharoni" panose="02010803020104030203" charset="0"/>
              </a:rPr>
              <a:t>COLOUR</a:t>
            </a:r>
            <a:endParaRPr lang="en-US" altLang="zh-CN">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2" name="文本框 11"/>
          <p:cNvSpPr txBox="1"/>
          <p:nvPr/>
        </p:nvSpPr>
        <p:spPr>
          <a:xfrm>
            <a:off x="1186815" y="790575"/>
            <a:ext cx="1550035" cy="213995"/>
          </a:xfrm>
          <a:prstGeom prst="rect">
            <a:avLst/>
          </a:prstGeom>
          <a:noFill/>
        </p:spPr>
        <p:txBody>
          <a:bodyPr wrap="square" rtlCol="0">
            <a:spAutoFit/>
          </a:bodyPr>
          <a:p>
            <a:r>
              <a:rPr lang="en-US" altLang="zh-CN" sz="800">
                <a:solidFill>
                  <a:schemeClr val="bg1">
                    <a:alpha val="63000"/>
                  </a:schemeClr>
                </a:solidFill>
                <a:latin typeface="Aharoni" panose="02010803020104030203" charset="0"/>
                <a:ea typeface="OPPOSans B" panose="00020600040101010101" charset="-122"/>
                <a:cs typeface="Aharoni" panose="02010803020104030203" charset="0"/>
              </a:rPr>
              <a:t>DESIGN</a:t>
            </a:r>
            <a:endParaRPr lang="en-US" altLang="zh-CN" sz="8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3" name="文本框 12"/>
          <p:cNvSpPr txBox="1"/>
          <p:nvPr/>
        </p:nvSpPr>
        <p:spPr>
          <a:xfrm>
            <a:off x="8224520" y="5952490"/>
            <a:ext cx="3011805" cy="368300"/>
          </a:xfrm>
          <a:prstGeom prst="rect">
            <a:avLst/>
          </a:prstGeom>
          <a:noFill/>
        </p:spPr>
        <p:txBody>
          <a:bodyPr wrap="square" rtlCol="0">
            <a:spAutoFit/>
          </a:bodyPr>
          <a:p>
            <a:r>
              <a:rPr lang="en-US" altLang="zh-CN" spc="200">
                <a:solidFill>
                  <a:schemeClr val="bg1">
                    <a:alpha val="80000"/>
                  </a:schemeClr>
                </a:solidFill>
                <a:uFillTx/>
                <a:latin typeface="Aharoni" panose="02010803020104030203" charset="0"/>
                <a:ea typeface="OPPOSans B" panose="00020600040101010101" charset="-122"/>
                <a:cs typeface="Aharoni" panose="02010803020104030203" charset="0"/>
              </a:rPr>
              <a:t>COLOUR/MORANDI</a:t>
            </a:r>
            <a:endParaRPr lang="en-US" altLang="zh-CN" spc="200">
              <a:solidFill>
                <a:schemeClr val="bg1">
                  <a:alpha val="80000"/>
                </a:schemeClr>
              </a:solidFill>
              <a:uFillTx/>
              <a:latin typeface="Aharoni" panose="02010803020104030203" charset="0"/>
              <a:ea typeface="OPPOSans B" panose="00020600040101010101" charset="-122"/>
              <a:cs typeface="Aharoni" panose="02010803020104030203" charset="0"/>
            </a:endParaRPr>
          </a:p>
        </p:txBody>
      </p:sp>
      <p:sp>
        <p:nvSpPr>
          <p:cNvPr id="20" name="文本框 19"/>
          <p:cNvSpPr txBox="1"/>
          <p:nvPr/>
        </p:nvSpPr>
        <p:spPr>
          <a:xfrm>
            <a:off x="9176385" y="453390"/>
            <a:ext cx="2151380" cy="306705"/>
          </a:xfrm>
          <a:prstGeom prst="rect">
            <a:avLst/>
          </a:prstGeom>
          <a:noFill/>
        </p:spPr>
        <p:txBody>
          <a:bodyPr wrap="square" rtlCol="0">
            <a:spAutoFit/>
          </a:bodyPr>
          <a:p>
            <a:r>
              <a:rPr lang="en-US" altLang="zh-CN" sz="1400">
                <a:solidFill>
                  <a:schemeClr val="bg1">
                    <a:alpha val="63000"/>
                  </a:schemeClr>
                </a:solidFill>
                <a:latin typeface="Aharoni" panose="02010803020104030203" charset="0"/>
                <a:ea typeface="OPPOSans B" panose="00020600040101010101" charset="-122"/>
                <a:cs typeface="Aharoni" panose="02010803020104030203" charset="0"/>
              </a:rPr>
              <a:t>AUTUMN/WINTER</a:t>
            </a:r>
            <a:endParaRPr lang="en-US" altLang="zh-CN" sz="14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3" name="文本框 2"/>
          <p:cNvSpPr txBox="1"/>
          <p:nvPr/>
        </p:nvSpPr>
        <p:spPr>
          <a:xfrm>
            <a:off x="2296795" y="3417570"/>
            <a:ext cx="2237740" cy="1014730"/>
          </a:xfrm>
          <a:prstGeom prst="rect">
            <a:avLst/>
          </a:prstGeom>
          <a:noFill/>
        </p:spPr>
        <p:txBody>
          <a:bodyPr wrap="square" rtlCol="0">
            <a:spAutoFit/>
          </a:bodyPr>
          <a:p>
            <a:pPr algn="dist"/>
            <a:r>
              <a:rPr lang="en-US" altLang="zh-CN" sz="6000">
                <a:solidFill>
                  <a:schemeClr val="bg1"/>
                </a:solidFill>
                <a:latin typeface="Aharoni" panose="02010803020104030203" charset="0"/>
                <a:cs typeface="Aharoni" panose="02010803020104030203" charset="0"/>
              </a:rPr>
              <a:t>Part</a:t>
            </a:r>
            <a:endParaRPr lang="en-US" altLang="zh-CN" sz="6000">
              <a:solidFill>
                <a:schemeClr val="bg1"/>
              </a:solidFill>
              <a:latin typeface="Aharoni" panose="02010803020104030203" charset="0"/>
              <a:cs typeface="Aharoni" panose="02010803020104030203" charset="0"/>
            </a:endParaRPr>
          </a:p>
        </p:txBody>
      </p:sp>
      <p:sp>
        <p:nvSpPr>
          <p:cNvPr id="4" name="文本框 3"/>
          <p:cNvSpPr txBox="1"/>
          <p:nvPr/>
        </p:nvSpPr>
        <p:spPr>
          <a:xfrm>
            <a:off x="2296795" y="1717040"/>
            <a:ext cx="2324100" cy="2214880"/>
          </a:xfrm>
          <a:prstGeom prst="rect">
            <a:avLst/>
          </a:prstGeom>
          <a:noFill/>
        </p:spPr>
        <p:txBody>
          <a:bodyPr wrap="none" rtlCol="0">
            <a:spAutoFit/>
          </a:bodyPr>
          <a:p>
            <a:r>
              <a:rPr lang="en-US" altLang="zh-CN" sz="13800">
                <a:solidFill>
                  <a:schemeClr val="bg1"/>
                </a:solidFill>
                <a:latin typeface="OPPOSans R" panose="00020600040101010101" charset="-122"/>
                <a:ea typeface="OPPOSans R" panose="00020600040101010101" charset="-122"/>
              </a:rPr>
              <a:t>03</a:t>
            </a:r>
            <a:endParaRPr lang="en-US" altLang="zh-CN" sz="13800">
              <a:solidFill>
                <a:schemeClr val="bg1"/>
              </a:solidFill>
              <a:latin typeface="OPPOSans R" panose="00020600040101010101" charset="-122"/>
              <a:ea typeface="OPPOSans R" panose="00020600040101010101" charset="-122"/>
            </a:endParaRPr>
          </a:p>
        </p:txBody>
      </p:sp>
      <p:sp>
        <p:nvSpPr>
          <p:cNvPr id="6" name="文本框 5"/>
          <p:cNvSpPr txBox="1"/>
          <p:nvPr/>
        </p:nvSpPr>
        <p:spPr>
          <a:xfrm>
            <a:off x="5088890" y="2563495"/>
            <a:ext cx="4754880" cy="706755"/>
          </a:xfrm>
          <a:prstGeom prst="rect">
            <a:avLst/>
          </a:prstGeom>
          <a:noFill/>
        </p:spPr>
        <p:txBody>
          <a:bodyPr wrap="none" rtlCol="0">
            <a:spAutoFit/>
          </a:bodyPr>
          <a:p>
            <a:r>
              <a:rPr lang="zh-CN" altLang="en-US" sz="4000">
                <a:solidFill>
                  <a:schemeClr val="bg1"/>
                </a:solidFill>
                <a:latin typeface="站酷小薇LOGO体" panose="02010600010101010101" charset="-122"/>
                <a:ea typeface="站酷小薇LOGO体" panose="02010600010101010101" charset="-122"/>
              </a:rPr>
              <a:t>面临问题及解决方案</a:t>
            </a:r>
            <a:endParaRPr lang="zh-CN" altLang="en-US" sz="4000">
              <a:solidFill>
                <a:schemeClr val="bg1"/>
              </a:solidFill>
              <a:latin typeface="站酷小薇LOGO体" panose="02010600010101010101" charset="-122"/>
              <a:ea typeface="站酷小薇LOGO体" panose="02010600010101010101" charset="-122"/>
            </a:endParaRPr>
          </a:p>
        </p:txBody>
      </p:sp>
      <p:sp>
        <p:nvSpPr>
          <p:cNvPr id="8" name="文本框 7"/>
          <p:cNvSpPr txBox="1"/>
          <p:nvPr/>
        </p:nvSpPr>
        <p:spPr>
          <a:xfrm>
            <a:off x="5168900" y="3173095"/>
            <a:ext cx="5187950" cy="1198880"/>
          </a:xfrm>
          <a:prstGeom prst="rect">
            <a:avLst/>
          </a:prstGeom>
          <a:noFill/>
        </p:spPr>
        <p:txBody>
          <a:bodyPr wrap="square" rtlCol="0">
            <a:spAutoFit/>
          </a:bodyPr>
          <a:p>
            <a:pPr>
              <a:lnSpc>
                <a:spcPct val="150000"/>
              </a:lnSpc>
            </a:pPr>
            <a:r>
              <a:rPr lang="zh-CN" altLang="en-US" sz="1200">
                <a:solidFill>
                  <a:schemeClr val="bg1"/>
                </a:solidFill>
                <a:latin typeface="OPPOSans R" panose="00020600040101010101" charset="-122"/>
                <a:ea typeface="OPPOSans R" panose="00020600040101010101" charset="-122"/>
              </a:rPr>
              <a:t>Enter your text here. You can copy and paste it, and then modify and adjust the layout style. The font is stand cool Xiao Wei body, pretty font, clean and simple, can be downloaded on the font world website.</a:t>
            </a:r>
            <a:endParaRPr lang="zh-CN" altLang="en-US" sz="1200">
              <a:solidFill>
                <a:schemeClr val="bg1"/>
              </a:solidFill>
              <a:latin typeface="OPPOSans R" panose="00020600040101010101" charset="-122"/>
              <a:ea typeface="OPPOSans R" panose="00020600040101010101" charset="-122"/>
            </a:endParaRPr>
          </a:p>
        </p:txBody>
      </p:sp>
      <p:sp>
        <p:nvSpPr>
          <p:cNvPr id="7" name="文本框 6"/>
          <p:cNvSpPr txBox="1"/>
          <p:nvPr/>
        </p:nvSpPr>
        <p:spPr>
          <a:xfrm rot="5400000">
            <a:off x="-1964055" y="4832985"/>
            <a:ext cx="4324350" cy="1106805"/>
          </a:xfrm>
          <a:prstGeom prst="rect">
            <a:avLst/>
          </a:prstGeom>
          <a:noFill/>
        </p:spPr>
        <p:txBody>
          <a:bodyPr wrap="square" rtlCol="0">
            <a:spAutoFit/>
          </a:bodyPr>
          <a:p>
            <a:r>
              <a:rPr lang="en-US" altLang="zh-CN" sz="6600">
                <a:solidFill>
                  <a:schemeClr val="bg1">
                    <a:alpha val="15000"/>
                  </a:schemeClr>
                </a:solidFill>
                <a:latin typeface="Aharoni" panose="02010803020104030203" charset="0"/>
                <a:ea typeface="OPPOSans B" panose="00020600040101010101" charset="-122"/>
                <a:cs typeface="Aharoni" panose="02010803020104030203" charset="0"/>
              </a:rPr>
              <a:t>COLOUR</a:t>
            </a:r>
            <a:endParaRPr lang="en-US" altLang="zh-CN" sz="6600">
              <a:solidFill>
                <a:schemeClr val="bg1">
                  <a:alpha val="15000"/>
                </a:schemeClr>
              </a:solidFill>
              <a:latin typeface="Aharoni" panose="02010803020104030203" charset="0"/>
              <a:ea typeface="OPPOSans B" panose="00020600040101010101" charset="-122"/>
              <a:cs typeface="Aharoni" panose="02010803020104030203" charset="0"/>
            </a:endParaRPr>
          </a:p>
        </p:txBody>
      </p:sp>
      <p:sp>
        <p:nvSpPr>
          <p:cNvPr id="9" name="文本框 8"/>
          <p:cNvSpPr txBox="1"/>
          <p:nvPr/>
        </p:nvSpPr>
        <p:spPr>
          <a:xfrm rot="16200000">
            <a:off x="9305925" y="2072640"/>
            <a:ext cx="5344160" cy="1198880"/>
          </a:xfrm>
          <a:prstGeom prst="rect">
            <a:avLst/>
          </a:prstGeom>
          <a:noFill/>
        </p:spPr>
        <p:txBody>
          <a:bodyPr wrap="square" rtlCol="0">
            <a:spAutoFit/>
          </a:bodyPr>
          <a:p>
            <a:r>
              <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rPr>
              <a:t>MARANDI</a:t>
            </a:r>
            <a:endPar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endParaRPr>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BE6A7C"/>
            </a:gs>
            <a:gs pos="100000">
              <a:srgbClr val="8AC6AC"/>
            </a:gs>
          </a:gsLst>
          <a:lin ang="2700000" scaled="0"/>
        </a:gradFill>
        <a:effectLst/>
      </p:bgPr>
    </p:bg>
    <p:spTree>
      <p:nvGrpSpPr>
        <p:cNvPr id="1" name=""/>
        <p:cNvGrpSpPr/>
        <p:nvPr/>
      </p:nvGrpSpPr>
      <p:grpSpPr>
        <a:xfrm>
          <a:off x="0" y="0"/>
          <a:ext cx="0" cy="0"/>
          <a:chOff x="0" y="0"/>
          <a:chExt cx="0" cy="0"/>
        </a:xfrm>
      </p:grpSpPr>
      <p:sp>
        <p:nvSpPr>
          <p:cNvPr id="15" name="矩形 14"/>
          <p:cNvSpPr/>
          <p:nvPr/>
        </p:nvSpPr>
        <p:spPr>
          <a:xfrm>
            <a:off x="635" y="0"/>
            <a:ext cx="11770995" cy="6373495"/>
          </a:xfrm>
          <a:prstGeom prst="rect">
            <a:avLst/>
          </a:pr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1186815" y="443865"/>
            <a:ext cx="1550035" cy="368300"/>
          </a:xfrm>
          <a:prstGeom prst="rect">
            <a:avLst/>
          </a:prstGeom>
          <a:noFill/>
        </p:spPr>
        <p:txBody>
          <a:bodyPr wrap="square" rtlCol="0">
            <a:spAutoFit/>
          </a:bodyPr>
          <a:p>
            <a:r>
              <a:rPr lang="en-US" altLang="zh-CN">
                <a:solidFill>
                  <a:schemeClr val="bg1">
                    <a:alpha val="63000"/>
                  </a:schemeClr>
                </a:solidFill>
                <a:latin typeface="Aharoni" panose="02010803020104030203" charset="0"/>
                <a:ea typeface="OPPOSans B" panose="00020600040101010101" charset="-122"/>
                <a:cs typeface="Aharoni" panose="02010803020104030203" charset="0"/>
              </a:rPr>
              <a:t>COLOUR</a:t>
            </a:r>
            <a:endParaRPr lang="en-US" altLang="zh-CN">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2" name="文本框 11"/>
          <p:cNvSpPr txBox="1"/>
          <p:nvPr/>
        </p:nvSpPr>
        <p:spPr>
          <a:xfrm>
            <a:off x="1186815" y="790575"/>
            <a:ext cx="1550035" cy="213995"/>
          </a:xfrm>
          <a:prstGeom prst="rect">
            <a:avLst/>
          </a:prstGeom>
          <a:noFill/>
        </p:spPr>
        <p:txBody>
          <a:bodyPr wrap="square" rtlCol="0">
            <a:spAutoFit/>
          </a:bodyPr>
          <a:p>
            <a:r>
              <a:rPr lang="en-US" altLang="zh-CN" sz="800">
                <a:solidFill>
                  <a:schemeClr val="bg1">
                    <a:alpha val="63000"/>
                  </a:schemeClr>
                </a:solidFill>
                <a:latin typeface="Aharoni" panose="02010803020104030203" charset="0"/>
                <a:ea typeface="OPPOSans B" panose="00020600040101010101" charset="-122"/>
                <a:cs typeface="Aharoni" panose="02010803020104030203" charset="0"/>
              </a:rPr>
              <a:t>DESIGN</a:t>
            </a:r>
            <a:endParaRPr lang="en-US" altLang="zh-CN" sz="8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20" name="文本框 19"/>
          <p:cNvSpPr txBox="1"/>
          <p:nvPr/>
        </p:nvSpPr>
        <p:spPr>
          <a:xfrm>
            <a:off x="9176385" y="453390"/>
            <a:ext cx="2151380" cy="306705"/>
          </a:xfrm>
          <a:prstGeom prst="rect">
            <a:avLst/>
          </a:prstGeom>
          <a:noFill/>
        </p:spPr>
        <p:txBody>
          <a:bodyPr wrap="square" rtlCol="0">
            <a:spAutoFit/>
          </a:bodyPr>
          <a:p>
            <a:r>
              <a:rPr lang="en-US" altLang="zh-CN" sz="1400">
                <a:solidFill>
                  <a:schemeClr val="bg1">
                    <a:alpha val="63000"/>
                  </a:schemeClr>
                </a:solidFill>
                <a:latin typeface="Aharoni" panose="02010803020104030203" charset="0"/>
                <a:ea typeface="OPPOSans B" panose="00020600040101010101" charset="-122"/>
                <a:cs typeface="Aharoni" panose="02010803020104030203" charset="0"/>
              </a:rPr>
              <a:t>AUTUMN/WINTER</a:t>
            </a:r>
            <a:endParaRPr lang="en-US" altLang="zh-CN" sz="1400">
              <a:solidFill>
                <a:schemeClr val="bg1">
                  <a:alpha val="63000"/>
                </a:schemeClr>
              </a:solidFill>
              <a:latin typeface="Aharoni" panose="02010803020104030203" charset="0"/>
              <a:ea typeface="OPPOSans B" panose="00020600040101010101" charset="-122"/>
              <a:cs typeface="Aharoni" panose="02010803020104030203" charset="0"/>
            </a:endParaRPr>
          </a:p>
        </p:txBody>
      </p:sp>
      <p:grpSp>
        <p:nvGrpSpPr>
          <p:cNvPr id="55" name="组合 54"/>
          <p:cNvGrpSpPr/>
          <p:nvPr/>
        </p:nvGrpSpPr>
        <p:grpSpPr>
          <a:xfrm>
            <a:off x="6705600" y="1603693"/>
            <a:ext cx="4061460" cy="1039495"/>
            <a:chOff x="2836" y="3630"/>
            <a:chExt cx="6396" cy="1637"/>
          </a:xfrm>
        </p:grpSpPr>
        <p:sp>
          <p:nvSpPr>
            <p:cNvPr id="56" name="文本框 55"/>
            <p:cNvSpPr txBox="1"/>
            <p:nvPr/>
          </p:nvSpPr>
          <p:spPr>
            <a:xfrm>
              <a:off x="2836" y="3630"/>
              <a:ext cx="3488" cy="919"/>
            </a:xfrm>
            <a:prstGeom prst="rect">
              <a:avLst/>
            </a:prstGeom>
            <a:noFill/>
          </p:spPr>
          <p:txBody>
            <a:bodyPr wrap="none" rtlCol="0">
              <a:spAutoFit/>
            </a:bodyPr>
            <a:p>
              <a:r>
                <a:rPr lang="zh-CN" altLang="en-US" sz="3200">
                  <a:solidFill>
                    <a:schemeClr val="bg1"/>
                  </a:solidFill>
                  <a:latin typeface="站酷小薇LOGO体" panose="02010600010101010101" charset="-122"/>
                  <a:ea typeface="站酷小薇LOGO体" panose="02010600010101010101" charset="-122"/>
                </a:rPr>
                <a:t>面临的问题</a:t>
              </a:r>
              <a:endParaRPr lang="zh-CN" altLang="en-US" sz="3200">
                <a:solidFill>
                  <a:schemeClr val="bg1"/>
                </a:solidFill>
                <a:latin typeface="站酷小薇LOGO体" panose="02010600010101010101" charset="-122"/>
                <a:ea typeface="站酷小薇LOGO体" panose="02010600010101010101" charset="-122"/>
              </a:endParaRPr>
            </a:p>
          </p:txBody>
        </p:sp>
        <p:sp>
          <p:nvSpPr>
            <p:cNvPr id="57" name="文本框 56"/>
            <p:cNvSpPr txBox="1"/>
            <p:nvPr/>
          </p:nvSpPr>
          <p:spPr>
            <a:xfrm>
              <a:off x="2894" y="4368"/>
              <a:ext cx="6338" cy="899"/>
            </a:xfrm>
            <a:prstGeom prst="rect">
              <a:avLst/>
            </a:prstGeom>
            <a:noFill/>
          </p:spPr>
          <p:txBody>
            <a:bodyPr wrap="square" rtlCol="0">
              <a:spAutoFit/>
            </a:bodyPr>
            <a:p>
              <a:pPr>
                <a:lnSpc>
                  <a:spcPct val="130000"/>
                </a:lnSpc>
              </a:pPr>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grpSp>
        <p:nvGrpSpPr>
          <p:cNvPr id="3" name="组合 2"/>
          <p:cNvGrpSpPr/>
          <p:nvPr/>
        </p:nvGrpSpPr>
        <p:grpSpPr>
          <a:xfrm>
            <a:off x="6668770" y="3248978"/>
            <a:ext cx="4098290" cy="994410"/>
            <a:chOff x="2836" y="3651"/>
            <a:chExt cx="6454" cy="1566"/>
          </a:xfrm>
        </p:grpSpPr>
        <p:sp>
          <p:nvSpPr>
            <p:cNvPr id="4" name="文本框 3"/>
            <p:cNvSpPr txBox="1"/>
            <p:nvPr/>
          </p:nvSpPr>
          <p:spPr>
            <a:xfrm>
              <a:off x="2836" y="3651"/>
              <a:ext cx="3488" cy="919"/>
            </a:xfrm>
            <a:prstGeom prst="rect">
              <a:avLst/>
            </a:prstGeom>
            <a:noFill/>
          </p:spPr>
          <p:txBody>
            <a:bodyPr wrap="none" rtlCol="0">
              <a:spAutoFit/>
            </a:bodyPr>
            <a:p>
              <a:r>
                <a:rPr lang="zh-CN" altLang="en-US" sz="3200">
                  <a:solidFill>
                    <a:schemeClr val="bg1"/>
                  </a:solidFill>
                  <a:latin typeface="站酷小薇LOGO体" panose="02010600010101010101" charset="-122"/>
                  <a:ea typeface="站酷小薇LOGO体" panose="02010600010101010101" charset="-122"/>
                </a:rPr>
                <a:t>面临的问题</a:t>
              </a:r>
              <a:endParaRPr lang="zh-CN" altLang="en-US" sz="3200">
                <a:solidFill>
                  <a:schemeClr val="bg1"/>
                </a:solidFill>
                <a:latin typeface="站酷小薇LOGO体" panose="02010600010101010101" charset="-122"/>
                <a:ea typeface="站酷小薇LOGO体" panose="02010600010101010101" charset="-122"/>
              </a:endParaRPr>
            </a:p>
          </p:txBody>
        </p:sp>
        <p:sp>
          <p:nvSpPr>
            <p:cNvPr id="6" name="文本框 5"/>
            <p:cNvSpPr txBox="1"/>
            <p:nvPr/>
          </p:nvSpPr>
          <p:spPr>
            <a:xfrm>
              <a:off x="2952" y="4318"/>
              <a:ext cx="6338" cy="899"/>
            </a:xfrm>
            <a:prstGeom prst="rect">
              <a:avLst/>
            </a:prstGeom>
            <a:noFill/>
          </p:spPr>
          <p:txBody>
            <a:bodyPr wrap="square" rtlCol="0">
              <a:spAutoFit/>
            </a:bodyPr>
            <a:p>
              <a:pPr>
                <a:lnSpc>
                  <a:spcPct val="130000"/>
                </a:lnSpc>
              </a:pPr>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grpSp>
        <p:nvGrpSpPr>
          <p:cNvPr id="7" name="组合 6"/>
          <p:cNvGrpSpPr/>
          <p:nvPr/>
        </p:nvGrpSpPr>
        <p:grpSpPr>
          <a:xfrm>
            <a:off x="6705600" y="4841558"/>
            <a:ext cx="4061460" cy="986155"/>
            <a:chOff x="2836" y="3714"/>
            <a:chExt cx="6396" cy="1553"/>
          </a:xfrm>
        </p:grpSpPr>
        <p:sp>
          <p:nvSpPr>
            <p:cNvPr id="8" name="文本框 7"/>
            <p:cNvSpPr txBox="1"/>
            <p:nvPr/>
          </p:nvSpPr>
          <p:spPr>
            <a:xfrm>
              <a:off x="2836" y="3714"/>
              <a:ext cx="3488" cy="919"/>
            </a:xfrm>
            <a:prstGeom prst="rect">
              <a:avLst/>
            </a:prstGeom>
            <a:noFill/>
          </p:spPr>
          <p:txBody>
            <a:bodyPr wrap="none" rtlCol="0">
              <a:spAutoFit/>
            </a:bodyPr>
            <a:p>
              <a:r>
                <a:rPr lang="zh-CN" altLang="en-US" sz="3200">
                  <a:solidFill>
                    <a:schemeClr val="bg1"/>
                  </a:solidFill>
                  <a:latin typeface="站酷小薇LOGO体" panose="02010600010101010101" charset="-122"/>
                  <a:ea typeface="站酷小薇LOGO体" panose="02010600010101010101" charset="-122"/>
                </a:rPr>
                <a:t>面临的问题</a:t>
              </a:r>
              <a:endParaRPr lang="zh-CN" altLang="en-US" sz="3200">
                <a:solidFill>
                  <a:schemeClr val="bg1"/>
                </a:solidFill>
                <a:latin typeface="站酷小薇LOGO体" panose="02010600010101010101" charset="-122"/>
                <a:ea typeface="站酷小薇LOGO体" panose="02010600010101010101" charset="-122"/>
              </a:endParaRPr>
            </a:p>
          </p:txBody>
        </p:sp>
        <p:sp>
          <p:nvSpPr>
            <p:cNvPr id="9" name="文本框 8"/>
            <p:cNvSpPr txBox="1"/>
            <p:nvPr/>
          </p:nvSpPr>
          <p:spPr>
            <a:xfrm>
              <a:off x="2894" y="4368"/>
              <a:ext cx="6338" cy="899"/>
            </a:xfrm>
            <a:prstGeom prst="rect">
              <a:avLst/>
            </a:prstGeom>
            <a:noFill/>
          </p:spPr>
          <p:txBody>
            <a:bodyPr wrap="square" rtlCol="0">
              <a:spAutoFit/>
            </a:bodyPr>
            <a:p>
              <a:pPr>
                <a:lnSpc>
                  <a:spcPct val="130000"/>
                </a:lnSpc>
              </a:pPr>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pic>
        <p:nvPicPr>
          <p:cNvPr id="16" name="图片 15" descr="问题4"/>
          <p:cNvPicPr>
            <a:picLocks noChangeAspect="1"/>
          </p:cNvPicPr>
          <p:nvPr/>
        </p:nvPicPr>
        <p:blipFill>
          <a:blip r:embed="rId1">
            <a:lum bright="12000"/>
          </a:blip>
          <a:srcRect b="8020"/>
          <a:stretch>
            <a:fillRect/>
          </a:stretch>
        </p:blipFill>
        <p:spPr>
          <a:xfrm>
            <a:off x="738505" y="1462405"/>
            <a:ext cx="5542280" cy="4815840"/>
          </a:xfrm>
          <a:prstGeom prst="rect">
            <a:avLst/>
          </a:prstGeom>
          <a:effectLst>
            <a:outerShdw blurRad="50800" dist="38100" dir="2700000" algn="tl" rotWithShape="0">
              <a:prstClr val="black">
                <a:alpha val="40000"/>
              </a:prstClr>
            </a:outerShdw>
          </a:effectLst>
        </p:spPr>
      </p:pic>
      <p:sp>
        <p:nvSpPr>
          <p:cNvPr id="19" name="椭圆 18"/>
          <p:cNvSpPr/>
          <p:nvPr/>
        </p:nvSpPr>
        <p:spPr>
          <a:xfrm>
            <a:off x="5879465" y="3340735"/>
            <a:ext cx="786130" cy="786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0" name="图片 9" descr="icon_bonus"/>
          <p:cNvPicPr>
            <a:picLocks noChangeAspect="1"/>
          </p:cNvPicPr>
          <p:nvPr/>
        </p:nvPicPr>
        <p:blipFill>
          <a:blip r:embed="rId2"/>
          <a:stretch>
            <a:fillRect/>
          </a:stretch>
        </p:blipFill>
        <p:spPr>
          <a:xfrm>
            <a:off x="5902960" y="3369310"/>
            <a:ext cx="735965" cy="735965"/>
          </a:xfrm>
          <a:prstGeom prst="rect">
            <a:avLst/>
          </a:prstGeom>
        </p:spPr>
      </p:pic>
      <p:sp>
        <p:nvSpPr>
          <p:cNvPr id="17" name="椭圆 16"/>
          <p:cNvSpPr/>
          <p:nvPr/>
        </p:nvSpPr>
        <p:spPr>
          <a:xfrm>
            <a:off x="5872480" y="1693545"/>
            <a:ext cx="786130" cy="786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4" name="图片 13" descr="icon_makeup"/>
          <p:cNvPicPr>
            <a:picLocks noChangeAspect="1"/>
          </p:cNvPicPr>
          <p:nvPr/>
        </p:nvPicPr>
        <p:blipFill>
          <a:blip r:embed="rId3"/>
          <a:stretch>
            <a:fillRect/>
          </a:stretch>
        </p:blipFill>
        <p:spPr>
          <a:xfrm>
            <a:off x="5904230" y="1724025"/>
            <a:ext cx="735965" cy="735965"/>
          </a:xfrm>
          <a:prstGeom prst="rect">
            <a:avLst/>
          </a:prstGeom>
        </p:spPr>
      </p:pic>
      <p:sp>
        <p:nvSpPr>
          <p:cNvPr id="21" name="椭圆 20"/>
          <p:cNvSpPr/>
          <p:nvPr/>
        </p:nvSpPr>
        <p:spPr>
          <a:xfrm>
            <a:off x="5880735" y="4938395"/>
            <a:ext cx="786130" cy="78613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1" name="图片 10" descr="icon_salary"/>
          <p:cNvPicPr>
            <a:picLocks noChangeAspect="1"/>
          </p:cNvPicPr>
          <p:nvPr/>
        </p:nvPicPr>
        <p:blipFill>
          <a:blip r:embed="rId4"/>
          <a:stretch>
            <a:fillRect/>
          </a:stretch>
        </p:blipFill>
        <p:spPr>
          <a:xfrm>
            <a:off x="5902960" y="4961890"/>
            <a:ext cx="735965" cy="735965"/>
          </a:xfrm>
          <a:prstGeom prst="rect">
            <a:avLst/>
          </a:prstGeom>
        </p:spPr>
      </p:pic>
      <p:sp>
        <p:nvSpPr>
          <p:cNvPr id="13" name="文本框 12"/>
          <p:cNvSpPr txBox="1"/>
          <p:nvPr/>
        </p:nvSpPr>
        <p:spPr>
          <a:xfrm rot="5400000">
            <a:off x="-1964055" y="4832985"/>
            <a:ext cx="4324350" cy="1106805"/>
          </a:xfrm>
          <a:prstGeom prst="rect">
            <a:avLst/>
          </a:prstGeom>
          <a:noFill/>
        </p:spPr>
        <p:txBody>
          <a:bodyPr wrap="square" rtlCol="0">
            <a:spAutoFit/>
          </a:bodyPr>
          <a:p>
            <a:r>
              <a:rPr lang="en-US" altLang="zh-CN" sz="6600">
                <a:solidFill>
                  <a:schemeClr val="bg1">
                    <a:alpha val="15000"/>
                  </a:schemeClr>
                </a:solidFill>
                <a:latin typeface="Aharoni" panose="02010803020104030203" charset="0"/>
                <a:ea typeface="OPPOSans B" panose="00020600040101010101" charset="-122"/>
                <a:cs typeface="Aharoni" panose="02010803020104030203" charset="0"/>
              </a:rPr>
              <a:t>COLOUR</a:t>
            </a:r>
            <a:endParaRPr lang="en-US" altLang="zh-CN" sz="6600">
              <a:solidFill>
                <a:schemeClr val="bg1">
                  <a:alpha val="15000"/>
                </a:schemeClr>
              </a:solidFill>
              <a:latin typeface="Aharoni" panose="02010803020104030203" charset="0"/>
              <a:ea typeface="OPPOSans B" panose="00020600040101010101" charset="-122"/>
              <a:cs typeface="Aharoni" panose="02010803020104030203" charset="0"/>
            </a:endParaRPr>
          </a:p>
        </p:txBody>
      </p:sp>
      <p:sp>
        <p:nvSpPr>
          <p:cNvPr id="22" name="文本框 21"/>
          <p:cNvSpPr txBox="1"/>
          <p:nvPr/>
        </p:nvSpPr>
        <p:spPr>
          <a:xfrm rot="16200000">
            <a:off x="9305925" y="2072640"/>
            <a:ext cx="5344160" cy="1198880"/>
          </a:xfrm>
          <a:prstGeom prst="rect">
            <a:avLst/>
          </a:prstGeom>
          <a:noFill/>
        </p:spPr>
        <p:txBody>
          <a:bodyPr wrap="square" rtlCol="0">
            <a:spAutoFit/>
          </a:bodyPr>
          <a:p>
            <a:r>
              <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rPr>
              <a:t>MARANDI</a:t>
            </a:r>
            <a:endPar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endParaRPr>
          </a:p>
        </p:txBody>
      </p:sp>
    </p:spTree>
    <p:custDataLst>
      <p:tags r:id="rId5"/>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BE6A7C"/>
            </a:gs>
            <a:gs pos="100000">
              <a:srgbClr val="8AC6AC"/>
            </a:gs>
          </a:gsLst>
          <a:lin ang="2700000" scaled="0"/>
        </a:gradFill>
        <a:effectLst/>
      </p:bgPr>
    </p:bg>
    <p:spTree>
      <p:nvGrpSpPr>
        <p:cNvPr id="1" name=""/>
        <p:cNvGrpSpPr/>
        <p:nvPr/>
      </p:nvGrpSpPr>
      <p:grpSpPr>
        <a:xfrm>
          <a:off x="0" y="0"/>
          <a:ext cx="0" cy="0"/>
          <a:chOff x="0" y="0"/>
          <a:chExt cx="0" cy="0"/>
        </a:xfrm>
      </p:grpSpPr>
      <p:sp>
        <p:nvSpPr>
          <p:cNvPr id="15" name="矩形 14"/>
          <p:cNvSpPr/>
          <p:nvPr/>
        </p:nvSpPr>
        <p:spPr>
          <a:xfrm>
            <a:off x="635" y="635"/>
            <a:ext cx="11770995" cy="6373495"/>
          </a:xfrm>
          <a:prstGeom prst="rect">
            <a:avLst/>
          </a:pr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1186815" y="443865"/>
            <a:ext cx="1550035" cy="368300"/>
          </a:xfrm>
          <a:prstGeom prst="rect">
            <a:avLst/>
          </a:prstGeom>
          <a:noFill/>
        </p:spPr>
        <p:txBody>
          <a:bodyPr wrap="square" rtlCol="0">
            <a:spAutoFit/>
          </a:bodyPr>
          <a:p>
            <a:r>
              <a:rPr lang="en-US" altLang="zh-CN">
                <a:solidFill>
                  <a:schemeClr val="bg1">
                    <a:alpha val="63000"/>
                  </a:schemeClr>
                </a:solidFill>
                <a:latin typeface="Aharoni" panose="02010803020104030203" charset="0"/>
                <a:ea typeface="OPPOSans B" panose="00020600040101010101" charset="-122"/>
                <a:cs typeface="Aharoni" panose="02010803020104030203" charset="0"/>
              </a:rPr>
              <a:t>COLOUR</a:t>
            </a:r>
            <a:endParaRPr lang="en-US" altLang="zh-CN">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2" name="文本框 11"/>
          <p:cNvSpPr txBox="1"/>
          <p:nvPr/>
        </p:nvSpPr>
        <p:spPr>
          <a:xfrm>
            <a:off x="1186815" y="790575"/>
            <a:ext cx="1550035" cy="213995"/>
          </a:xfrm>
          <a:prstGeom prst="rect">
            <a:avLst/>
          </a:prstGeom>
          <a:noFill/>
        </p:spPr>
        <p:txBody>
          <a:bodyPr wrap="square" rtlCol="0">
            <a:spAutoFit/>
          </a:bodyPr>
          <a:p>
            <a:r>
              <a:rPr lang="en-US" altLang="zh-CN" sz="800">
                <a:solidFill>
                  <a:schemeClr val="bg1">
                    <a:alpha val="63000"/>
                  </a:schemeClr>
                </a:solidFill>
                <a:latin typeface="Aharoni" panose="02010803020104030203" charset="0"/>
                <a:ea typeface="OPPOSans B" panose="00020600040101010101" charset="-122"/>
                <a:cs typeface="Aharoni" panose="02010803020104030203" charset="0"/>
              </a:rPr>
              <a:t>DESIGN</a:t>
            </a:r>
            <a:endParaRPr lang="en-US" altLang="zh-CN" sz="8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20" name="文本框 19"/>
          <p:cNvSpPr txBox="1"/>
          <p:nvPr/>
        </p:nvSpPr>
        <p:spPr>
          <a:xfrm>
            <a:off x="9176385" y="453390"/>
            <a:ext cx="2151380" cy="306705"/>
          </a:xfrm>
          <a:prstGeom prst="rect">
            <a:avLst/>
          </a:prstGeom>
          <a:noFill/>
        </p:spPr>
        <p:txBody>
          <a:bodyPr wrap="square" rtlCol="0">
            <a:spAutoFit/>
          </a:bodyPr>
          <a:p>
            <a:r>
              <a:rPr lang="en-US" altLang="zh-CN" sz="1400">
                <a:solidFill>
                  <a:schemeClr val="bg1">
                    <a:alpha val="63000"/>
                  </a:schemeClr>
                </a:solidFill>
                <a:latin typeface="Aharoni" panose="02010803020104030203" charset="0"/>
                <a:ea typeface="OPPOSans B" panose="00020600040101010101" charset="-122"/>
                <a:cs typeface="Aharoni" panose="02010803020104030203" charset="0"/>
              </a:rPr>
              <a:t>AUTUMN/WINTER</a:t>
            </a:r>
            <a:endParaRPr lang="en-US" altLang="zh-CN" sz="1400">
              <a:solidFill>
                <a:schemeClr val="bg1">
                  <a:alpha val="63000"/>
                </a:schemeClr>
              </a:solidFill>
              <a:latin typeface="Aharoni" panose="02010803020104030203" charset="0"/>
              <a:ea typeface="OPPOSans B" panose="00020600040101010101" charset="-122"/>
              <a:cs typeface="Aharoni" panose="02010803020104030203" charset="0"/>
            </a:endParaRPr>
          </a:p>
        </p:txBody>
      </p:sp>
      <p:grpSp>
        <p:nvGrpSpPr>
          <p:cNvPr id="16" name="组合 15"/>
          <p:cNvGrpSpPr/>
          <p:nvPr/>
        </p:nvGrpSpPr>
        <p:grpSpPr>
          <a:xfrm>
            <a:off x="3977640" y="1419860"/>
            <a:ext cx="4253230" cy="4224655"/>
            <a:chOff x="6789" y="3157"/>
            <a:chExt cx="5348" cy="5312"/>
          </a:xfrm>
        </p:grpSpPr>
        <p:sp>
          <p:nvSpPr>
            <p:cNvPr id="9" name="菱形 8"/>
            <p:cNvSpPr/>
            <p:nvPr/>
          </p:nvSpPr>
          <p:spPr>
            <a:xfrm>
              <a:off x="8161" y="3157"/>
              <a:ext cx="2583" cy="2583"/>
            </a:xfrm>
            <a:prstGeom prst="diamond">
              <a:avLst/>
            </a:prstGeom>
            <a:solidFill>
              <a:srgbClr val="C274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菱形 9"/>
            <p:cNvSpPr/>
            <p:nvPr/>
          </p:nvSpPr>
          <p:spPr>
            <a:xfrm>
              <a:off x="9555" y="4535"/>
              <a:ext cx="2583" cy="2583"/>
            </a:xfrm>
            <a:prstGeom prst="diamond">
              <a:avLst/>
            </a:prstGeom>
            <a:solidFill>
              <a:srgbClr val="95CB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菱形 10"/>
            <p:cNvSpPr/>
            <p:nvPr/>
          </p:nvSpPr>
          <p:spPr>
            <a:xfrm>
              <a:off x="6789" y="4535"/>
              <a:ext cx="2583" cy="2583"/>
            </a:xfrm>
            <a:prstGeom prst="diamond">
              <a:avLst/>
            </a:prstGeom>
            <a:solidFill>
              <a:srgbClr val="95CB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菱形 13"/>
            <p:cNvSpPr/>
            <p:nvPr/>
          </p:nvSpPr>
          <p:spPr>
            <a:xfrm>
              <a:off x="8161" y="5887"/>
              <a:ext cx="2583" cy="2583"/>
            </a:xfrm>
            <a:prstGeom prst="diamond">
              <a:avLst/>
            </a:prstGeom>
            <a:solidFill>
              <a:srgbClr val="C274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7" name="组合 16"/>
          <p:cNvGrpSpPr/>
          <p:nvPr/>
        </p:nvGrpSpPr>
        <p:grpSpPr>
          <a:xfrm>
            <a:off x="7479665" y="4440238"/>
            <a:ext cx="3463290" cy="986155"/>
            <a:chOff x="2836" y="3714"/>
            <a:chExt cx="5454" cy="1553"/>
          </a:xfrm>
        </p:grpSpPr>
        <p:sp>
          <p:nvSpPr>
            <p:cNvPr id="19" name="文本框 18"/>
            <p:cNvSpPr txBox="1"/>
            <p:nvPr/>
          </p:nvSpPr>
          <p:spPr>
            <a:xfrm>
              <a:off x="2836" y="3714"/>
              <a:ext cx="3488" cy="919"/>
            </a:xfrm>
            <a:prstGeom prst="rect">
              <a:avLst/>
            </a:prstGeom>
            <a:noFill/>
          </p:spPr>
          <p:txBody>
            <a:bodyPr wrap="none" rtlCol="0">
              <a:spAutoFit/>
            </a:bodyPr>
            <a:p>
              <a:r>
                <a:rPr lang="zh-CN" altLang="en-US" sz="3200">
                  <a:solidFill>
                    <a:schemeClr val="bg1"/>
                  </a:solidFill>
                  <a:latin typeface="站酷小薇LOGO体" panose="02010600010101010101" charset="-122"/>
                  <a:ea typeface="站酷小薇LOGO体" panose="02010600010101010101" charset="-122"/>
                </a:rPr>
                <a:t>面临的问题</a:t>
              </a:r>
              <a:endParaRPr lang="zh-CN" altLang="en-US" sz="3200">
                <a:solidFill>
                  <a:schemeClr val="bg1"/>
                </a:solidFill>
                <a:latin typeface="站酷小薇LOGO体" panose="02010600010101010101" charset="-122"/>
                <a:ea typeface="站酷小薇LOGO体" panose="02010600010101010101" charset="-122"/>
              </a:endParaRPr>
            </a:p>
          </p:txBody>
        </p:sp>
        <p:sp>
          <p:nvSpPr>
            <p:cNvPr id="21" name="文本框 20"/>
            <p:cNvSpPr txBox="1"/>
            <p:nvPr/>
          </p:nvSpPr>
          <p:spPr>
            <a:xfrm>
              <a:off x="2894" y="4368"/>
              <a:ext cx="5396" cy="899"/>
            </a:xfrm>
            <a:prstGeom prst="rect">
              <a:avLst/>
            </a:prstGeom>
            <a:noFill/>
          </p:spPr>
          <p:txBody>
            <a:bodyPr wrap="square" rtlCol="0">
              <a:spAutoFit/>
            </a:bodyPr>
            <a:p>
              <a:pPr>
                <a:lnSpc>
                  <a:spcPct val="130000"/>
                </a:lnSpc>
              </a:pPr>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grpSp>
        <p:nvGrpSpPr>
          <p:cNvPr id="22" name="组合 21"/>
          <p:cNvGrpSpPr/>
          <p:nvPr/>
        </p:nvGrpSpPr>
        <p:grpSpPr>
          <a:xfrm>
            <a:off x="7493000" y="1566228"/>
            <a:ext cx="3463290" cy="986155"/>
            <a:chOff x="2836" y="3714"/>
            <a:chExt cx="5454" cy="1553"/>
          </a:xfrm>
        </p:grpSpPr>
        <p:sp>
          <p:nvSpPr>
            <p:cNvPr id="23" name="文本框 22"/>
            <p:cNvSpPr txBox="1"/>
            <p:nvPr/>
          </p:nvSpPr>
          <p:spPr>
            <a:xfrm>
              <a:off x="2836" y="3714"/>
              <a:ext cx="3488" cy="919"/>
            </a:xfrm>
            <a:prstGeom prst="rect">
              <a:avLst/>
            </a:prstGeom>
            <a:noFill/>
          </p:spPr>
          <p:txBody>
            <a:bodyPr wrap="none" rtlCol="0">
              <a:spAutoFit/>
            </a:bodyPr>
            <a:p>
              <a:r>
                <a:rPr lang="zh-CN" altLang="en-US" sz="3200">
                  <a:solidFill>
                    <a:schemeClr val="bg1"/>
                  </a:solidFill>
                  <a:latin typeface="站酷小薇LOGO体" panose="02010600010101010101" charset="-122"/>
                  <a:ea typeface="站酷小薇LOGO体" panose="02010600010101010101" charset="-122"/>
                </a:rPr>
                <a:t>面临的问题</a:t>
              </a:r>
              <a:endParaRPr lang="zh-CN" altLang="en-US" sz="3200">
                <a:solidFill>
                  <a:schemeClr val="bg1"/>
                </a:solidFill>
                <a:latin typeface="站酷小薇LOGO体" panose="02010600010101010101" charset="-122"/>
                <a:ea typeface="站酷小薇LOGO体" panose="02010600010101010101" charset="-122"/>
              </a:endParaRPr>
            </a:p>
          </p:txBody>
        </p:sp>
        <p:sp>
          <p:nvSpPr>
            <p:cNvPr id="24" name="文本框 23"/>
            <p:cNvSpPr txBox="1"/>
            <p:nvPr/>
          </p:nvSpPr>
          <p:spPr>
            <a:xfrm>
              <a:off x="2894" y="4368"/>
              <a:ext cx="5396" cy="899"/>
            </a:xfrm>
            <a:prstGeom prst="rect">
              <a:avLst/>
            </a:prstGeom>
            <a:noFill/>
          </p:spPr>
          <p:txBody>
            <a:bodyPr wrap="square" rtlCol="0">
              <a:spAutoFit/>
            </a:bodyPr>
            <a:p>
              <a:pPr>
                <a:lnSpc>
                  <a:spcPct val="130000"/>
                </a:lnSpc>
              </a:pPr>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grpSp>
        <p:nvGrpSpPr>
          <p:cNvPr id="31" name="组合 30"/>
          <p:cNvGrpSpPr/>
          <p:nvPr/>
        </p:nvGrpSpPr>
        <p:grpSpPr>
          <a:xfrm>
            <a:off x="1186815" y="4493895"/>
            <a:ext cx="3426460" cy="986155"/>
            <a:chOff x="1869" y="7644"/>
            <a:chExt cx="5396" cy="1553"/>
          </a:xfrm>
        </p:grpSpPr>
        <p:sp>
          <p:nvSpPr>
            <p:cNvPr id="26" name="文本框 25"/>
            <p:cNvSpPr txBox="1"/>
            <p:nvPr/>
          </p:nvSpPr>
          <p:spPr>
            <a:xfrm>
              <a:off x="3777" y="7644"/>
              <a:ext cx="3488" cy="919"/>
            </a:xfrm>
            <a:prstGeom prst="rect">
              <a:avLst/>
            </a:prstGeom>
            <a:noFill/>
          </p:spPr>
          <p:txBody>
            <a:bodyPr wrap="none" rtlCol="0">
              <a:spAutoFit/>
            </a:bodyPr>
            <a:p>
              <a:r>
                <a:rPr lang="zh-CN" altLang="en-US" sz="3200">
                  <a:solidFill>
                    <a:schemeClr val="bg1"/>
                  </a:solidFill>
                  <a:latin typeface="站酷小薇LOGO体" panose="02010600010101010101" charset="-122"/>
                  <a:ea typeface="站酷小薇LOGO体" panose="02010600010101010101" charset="-122"/>
                </a:rPr>
                <a:t>面临的问题</a:t>
              </a:r>
              <a:endParaRPr lang="zh-CN" altLang="en-US" sz="3200">
                <a:solidFill>
                  <a:schemeClr val="bg1"/>
                </a:solidFill>
                <a:latin typeface="站酷小薇LOGO体" panose="02010600010101010101" charset="-122"/>
                <a:ea typeface="站酷小薇LOGO体" panose="02010600010101010101" charset="-122"/>
              </a:endParaRPr>
            </a:p>
          </p:txBody>
        </p:sp>
        <p:sp>
          <p:nvSpPr>
            <p:cNvPr id="27" name="文本框 26"/>
            <p:cNvSpPr txBox="1"/>
            <p:nvPr/>
          </p:nvSpPr>
          <p:spPr>
            <a:xfrm>
              <a:off x="1869" y="8298"/>
              <a:ext cx="5396" cy="899"/>
            </a:xfrm>
            <a:prstGeom prst="rect">
              <a:avLst/>
            </a:prstGeom>
            <a:noFill/>
          </p:spPr>
          <p:txBody>
            <a:bodyPr wrap="square" rtlCol="0">
              <a:spAutoFit/>
            </a:bodyPr>
            <a:p>
              <a:pPr algn="r">
                <a:lnSpc>
                  <a:spcPct val="130000"/>
                </a:lnSpc>
              </a:pPr>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grpSp>
        <p:nvGrpSpPr>
          <p:cNvPr id="32" name="组合 31"/>
          <p:cNvGrpSpPr/>
          <p:nvPr/>
        </p:nvGrpSpPr>
        <p:grpSpPr>
          <a:xfrm>
            <a:off x="1186815" y="1566545"/>
            <a:ext cx="3426460" cy="986155"/>
            <a:chOff x="1869" y="1879"/>
            <a:chExt cx="5396" cy="1553"/>
          </a:xfrm>
        </p:grpSpPr>
        <p:sp>
          <p:nvSpPr>
            <p:cNvPr id="29" name="文本框 28"/>
            <p:cNvSpPr txBox="1"/>
            <p:nvPr/>
          </p:nvSpPr>
          <p:spPr>
            <a:xfrm>
              <a:off x="3777" y="1879"/>
              <a:ext cx="3488" cy="919"/>
            </a:xfrm>
            <a:prstGeom prst="rect">
              <a:avLst/>
            </a:prstGeom>
            <a:noFill/>
          </p:spPr>
          <p:txBody>
            <a:bodyPr wrap="none" rtlCol="0">
              <a:spAutoFit/>
            </a:bodyPr>
            <a:p>
              <a:r>
                <a:rPr lang="zh-CN" altLang="en-US" sz="3200">
                  <a:solidFill>
                    <a:schemeClr val="bg1"/>
                  </a:solidFill>
                  <a:latin typeface="站酷小薇LOGO体" panose="02010600010101010101" charset="-122"/>
                  <a:ea typeface="站酷小薇LOGO体" panose="02010600010101010101" charset="-122"/>
                </a:rPr>
                <a:t>面临的问题</a:t>
              </a:r>
              <a:endParaRPr lang="zh-CN" altLang="en-US" sz="3200">
                <a:solidFill>
                  <a:schemeClr val="bg1"/>
                </a:solidFill>
                <a:latin typeface="站酷小薇LOGO体" panose="02010600010101010101" charset="-122"/>
                <a:ea typeface="站酷小薇LOGO体" panose="02010600010101010101" charset="-122"/>
              </a:endParaRPr>
            </a:p>
          </p:txBody>
        </p:sp>
        <p:sp>
          <p:nvSpPr>
            <p:cNvPr id="30" name="文本框 29"/>
            <p:cNvSpPr txBox="1"/>
            <p:nvPr/>
          </p:nvSpPr>
          <p:spPr>
            <a:xfrm>
              <a:off x="1869" y="2533"/>
              <a:ext cx="5396" cy="899"/>
            </a:xfrm>
            <a:prstGeom prst="rect">
              <a:avLst/>
            </a:prstGeom>
            <a:noFill/>
          </p:spPr>
          <p:txBody>
            <a:bodyPr wrap="square" rtlCol="0">
              <a:spAutoFit/>
            </a:bodyPr>
            <a:p>
              <a:pPr algn="r">
                <a:lnSpc>
                  <a:spcPct val="130000"/>
                </a:lnSpc>
              </a:pPr>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pic>
        <p:nvPicPr>
          <p:cNvPr id="37" name="图片 36" descr="发布"/>
          <p:cNvPicPr>
            <a:picLocks noChangeAspect="1"/>
          </p:cNvPicPr>
          <p:nvPr/>
        </p:nvPicPr>
        <p:blipFill>
          <a:blip r:embed="rId1"/>
          <a:stretch>
            <a:fillRect/>
          </a:stretch>
        </p:blipFill>
        <p:spPr>
          <a:xfrm>
            <a:off x="4528820" y="3148965"/>
            <a:ext cx="798195" cy="786765"/>
          </a:xfrm>
          <a:prstGeom prst="rect">
            <a:avLst/>
          </a:prstGeom>
        </p:spPr>
      </p:pic>
      <p:pic>
        <p:nvPicPr>
          <p:cNvPr id="49" name="图片 48" descr="目标"/>
          <p:cNvPicPr>
            <a:picLocks noChangeAspect="1"/>
          </p:cNvPicPr>
          <p:nvPr/>
        </p:nvPicPr>
        <p:blipFill>
          <a:blip r:embed="rId2"/>
          <a:stretch>
            <a:fillRect/>
          </a:stretch>
        </p:blipFill>
        <p:spPr>
          <a:xfrm>
            <a:off x="6811010" y="3149600"/>
            <a:ext cx="786130" cy="786130"/>
          </a:xfrm>
          <a:prstGeom prst="rect">
            <a:avLst/>
          </a:prstGeom>
        </p:spPr>
      </p:pic>
      <p:pic>
        <p:nvPicPr>
          <p:cNvPr id="50" name="图片 49" descr="权益"/>
          <p:cNvPicPr>
            <a:picLocks noChangeAspect="1"/>
          </p:cNvPicPr>
          <p:nvPr/>
        </p:nvPicPr>
        <p:blipFill>
          <a:blip r:embed="rId3"/>
          <a:stretch>
            <a:fillRect/>
          </a:stretch>
        </p:blipFill>
        <p:spPr>
          <a:xfrm>
            <a:off x="5702300" y="4224655"/>
            <a:ext cx="786130" cy="786130"/>
          </a:xfrm>
          <a:prstGeom prst="rect">
            <a:avLst/>
          </a:prstGeom>
        </p:spPr>
      </p:pic>
      <p:pic>
        <p:nvPicPr>
          <p:cNvPr id="51" name="图片 50" descr="设置_管理"/>
          <p:cNvPicPr>
            <a:picLocks noChangeAspect="1"/>
          </p:cNvPicPr>
          <p:nvPr/>
        </p:nvPicPr>
        <p:blipFill>
          <a:blip r:embed="rId4"/>
          <a:stretch>
            <a:fillRect/>
          </a:stretch>
        </p:blipFill>
        <p:spPr>
          <a:xfrm>
            <a:off x="5702300" y="2054225"/>
            <a:ext cx="786130" cy="786130"/>
          </a:xfrm>
          <a:prstGeom prst="rect">
            <a:avLst/>
          </a:prstGeom>
        </p:spPr>
      </p:pic>
      <p:sp>
        <p:nvSpPr>
          <p:cNvPr id="3" name="文本框 2"/>
          <p:cNvSpPr txBox="1"/>
          <p:nvPr/>
        </p:nvSpPr>
        <p:spPr>
          <a:xfrm rot="5400000">
            <a:off x="-1964055" y="4832985"/>
            <a:ext cx="4324350" cy="1106805"/>
          </a:xfrm>
          <a:prstGeom prst="rect">
            <a:avLst/>
          </a:prstGeom>
          <a:noFill/>
        </p:spPr>
        <p:txBody>
          <a:bodyPr wrap="square" rtlCol="0">
            <a:spAutoFit/>
          </a:bodyPr>
          <a:p>
            <a:r>
              <a:rPr lang="en-US" altLang="zh-CN" sz="6600">
                <a:solidFill>
                  <a:schemeClr val="bg1">
                    <a:alpha val="15000"/>
                  </a:schemeClr>
                </a:solidFill>
                <a:latin typeface="Aharoni" panose="02010803020104030203" charset="0"/>
                <a:ea typeface="OPPOSans B" panose="00020600040101010101" charset="-122"/>
                <a:cs typeface="Aharoni" panose="02010803020104030203" charset="0"/>
              </a:rPr>
              <a:t>COLOUR</a:t>
            </a:r>
            <a:endParaRPr lang="en-US" altLang="zh-CN" sz="6600">
              <a:solidFill>
                <a:schemeClr val="bg1">
                  <a:alpha val="15000"/>
                </a:schemeClr>
              </a:solidFill>
              <a:latin typeface="Aharoni" panose="02010803020104030203" charset="0"/>
              <a:ea typeface="OPPOSans B" panose="00020600040101010101" charset="-122"/>
              <a:cs typeface="Aharoni" panose="02010803020104030203" charset="0"/>
            </a:endParaRPr>
          </a:p>
        </p:txBody>
      </p:sp>
      <p:sp>
        <p:nvSpPr>
          <p:cNvPr id="4" name="文本框 3"/>
          <p:cNvSpPr txBox="1"/>
          <p:nvPr/>
        </p:nvSpPr>
        <p:spPr>
          <a:xfrm rot="16200000">
            <a:off x="9305925" y="2072640"/>
            <a:ext cx="5344160" cy="1198880"/>
          </a:xfrm>
          <a:prstGeom prst="rect">
            <a:avLst/>
          </a:prstGeom>
          <a:noFill/>
        </p:spPr>
        <p:txBody>
          <a:bodyPr wrap="square" rtlCol="0">
            <a:spAutoFit/>
          </a:bodyPr>
          <a:p>
            <a:r>
              <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rPr>
              <a:t>MARANDI</a:t>
            </a:r>
            <a:endPar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endParaRPr>
          </a:p>
        </p:txBody>
      </p:sp>
    </p:spTree>
    <p:custDataLst>
      <p:tags r:id="rId5"/>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BE6A7C"/>
            </a:gs>
            <a:gs pos="100000">
              <a:srgbClr val="8AC6AC"/>
            </a:gs>
          </a:gsLst>
          <a:lin ang="2700000" scaled="0"/>
        </a:gradFill>
        <a:effectLst/>
      </p:bgPr>
    </p:bg>
    <p:spTree>
      <p:nvGrpSpPr>
        <p:cNvPr id="1" name=""/>
        <p:cNvGrpSpPr/>
        <p:nvPr/>
      </p:nvGrpSpPr>
      <p:grpSpPr>
        <a:xfrm>
          <a:off x="0" y="0"/>
          <a:ext cx="0" cy="0"/>
          <a:chOff x="0" y="0"/>
          <a:chExt cx="0" cy="0"/>
        </a:xfrm>
      </p:grpSpPr>
      <p:sp>
        <p:nvSpPr>
          <p:cNvPr id="15" name="矩形 14"/>
          <p:cNvSpPr/>
          <p:nvPr/>
        </p:nvSpPr>
        <p:spPr>
          <a:xfrm>
            <a:off x="635" y="635"/>
            <a:ext cx="11770995" cy="6373495"/>
          </a:xfrm>
          <a:prstGeom prst="rect">
            <a:avLst/>
          </a:pr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p:nvSpPr>
        <p:spPr>
          <a:xfrm rot="5400000">
            <a:off x="-1964055" y="4832985"/>
            <a:ext cx="4324350" cy="1106805"/>
          </a:xfrm>
          <a:prstGeom prst="rect">
            <a:avLst/>
          </a:prstGeom>
          <a:noFill/>
        </p:spPr>
        <p:txBody>
          <a:bodyPr wrap="square" rtlCol="0">
            <a:spAutoFit/>
          </a:bodyPr>
          <a:p>
            <a:r>
              <a:rPr lang="en-US" altLang="zh-CN" sz="6600">
                <a:solidFill>
                  <a:schemeClr val="bg1">
                    <a:alpha val="15000"/>
                  </a:schemeClr>
                </a:solidFill>
                <a:latin typeface="Aharoni" panose="02010803020104030203" charset="0"/>
                <a:ea typeface="OPPOSans B" panose="00020600040101010101" charset="-122"/>
                <a:cs typeface="Aharoni" panose="02010803020104030203" charset="0"/>
              </a:rPr>
              <a:t>COLOUR</a:t>
            </a:r>
            <a:endParaRPr lang="en-US" altLang="zh-CN" sz="6600">
              <a:solidFill>
                <a:schemeClr val="bg1">
                  <a:alpha val="15000"/>
                </a:schemeClr>
              </a:solidFill>
              <a:latin typeface="Aharoni" panose="02010803020104030203" charset="0"/>
              <a:ea typeface="OPPOSans B" panose="00020600040101010101" charset="-122"/>
              <a:cs typeface="Aharoni" panose="02010803020104030203" charset="0"/>
            </a:endParaRPr>
          </a:p>
        </p:txBody>
      </p:sp>
      <p:sp>
        <p:nvSpPr>
          <p:cNvPr id="5" name="文本框 4"/>
          <p:cNvSpPr txBox="1"/>
          <p:nvPr/>
        </p:nvSpPr>
        <p:spPr>
          <a:xfrm>
            <a:off x="1186815" y="443865"/>
            <a:ext cx="1550035" cy="368300"/>
          </a:xfrm>
          <a:prstGeom prst="rect">
            <a:avLst/>
          </a:prstGeom>
          <a:noFill/>
        </p:spPr>
        <p:txBody>
          <a:bodyPr wrap="square" rtlCol="0">
            <a:spAutoFit/>
          </a:bodyPr>
          <a:p>
            <a:r>
              <a:rPr lang="en-US" altLang="zh-CN">
                <a:solidFill>
                  <a:schemeClr val="bg1">
                    <a:alpha val="63000"/>
                  </a:schemeClr>
                </a:solidFill>
                <a:latin typeface="Aharoni" panose="02010803020104030203" charset="0"/>
                <a:ea typeface="OPPOSans B" panose="00020600040101010101" charset="-122"/>
                <a:cs typeface="Aharoni" panose="02010803020104030203" charset="0"/>
              </a:rPr>
              <a:t>COLOUR</a:t>
            </a:r>
            <a:endParaRPr lang="en-US" altLang="zh-CN">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2" name="文本框 11"/>
          <p:cNvSpPr txBox="1"/>
          <p:nvPr/>
        </p:nvSpPr>
        <p:spPr>
          <a:xfrm>
            <a:off x="1186815" y="790575"/>
            <a:ext cx="1550035" cy="213995"/>
          </a:xfrm>
          <a:prstGeom prst="rect">
            <a:avLst/>
          </a:prstGeom>
          <a:noFill/>
        </p:spPr>
        <p:txBody>
          <a:bodyPr wrap="square" rtlCol="0">
            <a:spAutoFit/>
          </a:bodyPr>
          <a:p>
            <a:r>
              <a:rPr lang="en-US" altLang="zh-CN" sz="800">
                <a:solidFill>
                  <a:schemeClr val="bg1">
                    <a:alpha val="63000"/>
                  </a:schemeClr>
                </a:solidFill>
                <a:latin typeface="Aharoni" panose="02010803020104030203" charset="0"/>
                <a:ea typeface="OPPOSans B" panose="00020600040101010101" charset="-122"/>
                <a:cs typeface="Aharoni" panose="02010803020104030203" charset="0"/>
              </a:rPr>
              <a:t>DESIGN</a:t>
            </a:r>
            <a:endParaRPr lang="en-US" altLang="zh-CN" sz="8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8" name="文本框 17"/>
          <p:cNvSpPr txBox="1"/>
          <p:nvPr/>
        </p:nvSpPr>
        <p:spPr>
          <a:xfrm rot="16200000">
            <a:off x="9305925" y="2072640"/>
            <a:ext cx="5344160" cy="1198880"/>
          </a:xfrm>
          <a:prstGeom prst="rect">
            <a:avLst/>
          </a:prstGeom>
          <a:noFill/>
        </p:spPr>
        <p:txBody>
          <a:bodyPr wrap="square" rtlCol="0">
            <a:spAutoFit/>
          </a:bodyPr>
          <a:p>
            <a:r>
              <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rPr>
              <a:t>MARANDI</a:t>
            </a:r>
            <a:endPar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endParaRPr>
          </a:p>
        </p:txBody>
      </p:sp>
      <p:sp>
        <p:nvSpPr>
          <p:cNvPr id="20" name="文本框 19"/>
          <p:cNvSpPr txBox="1"/>
          <p:nvPr/>
        </p:nvSpPr>
        <p:spPr>
          <a:xfrm>
            <a:off x="9176385" y="453390"/>
            <a:ext cx="2151380" cy="306705"/>
          </a:xfrm>
          <a:prstGeom prst="rect">
            <a:avLst/>
          </a:prstGeom>
          <a:noFill/>
        </p:spPr>
        <p:txBody>
          <a:bodyPr wrap="square" rtlCol="0">
            <a:spAutoFit/>
          </a:bodyPr>
          <a:p>
            <a:r>
              <a:rPr lang="en-US" altLang="zh-CN" sz="1400">
                <a:solidFill>
                  <a:schemeClr val="bg1">
                    <a:alpha val="63000"/>
                  </a:schemeClr>
                </a:solidFill>
                <a:latin typeface="Aharoni" panose="02010803020104030203" charset="0"/>
                <a:ea typeface="OPPOSans B" panose="00020600040101010101" charset="-122"/>
                <a:cs typeface="Aharoni" panose="02010803020104030203" charset="0"/>
              </a:rPr>
              <a:t>AUTUMN/WINTER</a:t>
            </a:r>
            <a:endParaRPr lang="en-US" altLang="zh-CN" sz="1400">
              <a:solidFill>
                <a:schemeClr val="bg1">
                  <a:alpha val="63000"/>
                </a:schemeClr>
              </a:solidFill>
              <a:latin typeface="Aharoni" panose="02010803020104030203" charset="0"/>
              <a:ea typeface="OPPOSans B" panose="00020600040101010101" charset="-122"/>
              <a:cs typeface="Aharoni" panose="02010803020104030203" charset="0"/>
            </a:endParaRPr>
          </a:p>
        </p:txBody>
      </p:sp>
      <p:cxnSp>
        <p:nvCxnSpPr>
          <p:cNvPr id="4" name="直接连接符 3"/>
          <p:cNvCxnSpPr>
            <a:stCxn id="3" idx="7"/>
          </p:cNvCxnSpPr>
          <p:nvPr/>
        </p:nvCxnSpPr>
        <p:spPr>
          <a:xfrm flipV="1">
            <a:off x="6858635" y="2023745"/>
            <a:ext cx="1119505" cy="42799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flipV="1">
            <a:off x="4283710" y="2041525"/>
            <a:ext cx="1119505" cy="42799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a:stCxn id="3" idx="6"/>
          </p:cNvCxnSpPr>
          <p:nvPr/>
        </p:nvCxnSpPr>
        <p:spPr>
          <a:xfrm>
            <a:off x="7174230" y="3645535"/>
            <a:ext cx="103251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3" idx="5"/>
          </p:cNvCxnSpPr>
          <p:nvPr/>
        </p:nvCxnSpPr>
        <p:spPr>
          <a:xfrm>
            <a:off x="6858635" y="4838700"/>
            <a:ext cx="1081405" cy="59817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4008120" y="3663315"/>
            <a:ext cx="103251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4283710" y="4856480"/>
            <a:ext cx="1081405" cy="59817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5017135" y="1957705"/>
            <a:ext cx="2157095" cy="3375025"/>
          </a:xfrm>
          <a:prstGeom prst="ellipse">
            <a:avLst/>
          </a:prstGeom>
          <a:gradFill>
            <a:gsLst>
              <a:gs pos="51000">
                <a:srgbClr val="7DC5A6"/>
              </a:gs>
              <a:gs pos="52000">
                <a:srgbClr val="7DC5A6">
                  <a:alpha val="100000"/>
                </a:srgbClr>
              </a:gs>
              <a:gs pos="50000">
                <a:srgbClr val="BE6A7C"/>
              </a:gs>
              <a:gs pos="0">
                <a:srgbClr val="BE6A7C"/>
              </a:gs>
              <a:gs pos="100000">
                <a:srgbClr val="7DC5A6"/>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3" name="文本框 12"/>
          <p:cNvSpPr txBox="1"/>
          <p:nvPr/>
        </p:nvSpPr>
        <p:spPr>
          <a:xfrm>
            <a:off x="5665470" y="2512060"/>
            <a:ext cx="859790" cy="2326640"/>
          </a:xfrm>
          <a:prstGeom prst="rect">
            <a:avLst/>
          </a:prstGeom>
          <a:noFill/>
        </p:spPr>
        <p:txBody>
          <a:bodyPr vert="eaVert" wrap="none" rtlCol="0">
            <a:spAutoFit/>
          </a:bodyPr>
          <a:p>
            <a:r>
              <a:rPr lang="zh-CN" altLang="en-US" sz="4400">
                <a:solidFill>
                  <a:schemeClr val="bg1"/>
                </a:solidFill>
                <a:latin typeface="站酷小薇LOGO体" panose="02010600010101010101" charset="-122"/>
                <a:ea typeface="站酷小薇LOGO体" panose="02010600010101010101" charset="-122"/>
              </a:rPr>
              <a:t>解决方案</a:t>
            </a:r>
            <a:endParaRPr lang="zh-CN" altLang="en-US" sz="4400">
              <a:solidFill>
                <a:schemeClr val="bg1"/>
              </a:solidFill>
              <a:latin typeface="站酷小薇LOGO体" panose="02010600010101010101" charset="-122"/>
              <a:ea typeface="站酷小薇LOGO体" panose="02010600010101010101" charset="-122"/>
            </a:endParaRPr>
          </a:p>
        </p:txBody>
      </p:sp>
      <p:grpSp>
        <p:nvGrpSpPr>
          <p:cNvPr id="17" name="组合 16"/>
          <p:cNvGrpSpPr/>
          <p:nvPr/>
        </p:nvGrpSpPr>
        <p:grpSpPr>
          <a:xfrm>
            <a:off x="7950200" y="5067618"/>
            <a:ext cx="3463290" cy="986155"/>
            <a:chOff x="2836" y="3714"/>
            <a:chExt cx="5454" cy="1553"/>
          </a:xfrm>
        </p:grpSpPr>
        <p:sp>
          <p:nvSpPr>
            <p:cNvPr id="19" name="文本框 18"/>
            <p:cNvSpPr txBox="1"/>
            <p:nvPr/>
          </p:nvSpPr>
          <p:spPr>
            <a:xfrm>
              <a:off x="2836" y="3714"/>
              <a:ext cx="3488" cy="919"/>
            </a:xfrm>
            <a:prstGeom prst="rect">
              <a:avLst/>
            </a:prstGeom>
            <a:noFill/>
          </p:spPr>
          <p:txBody>
            <a:bodyPr wrap="none" rtlCol="0">
              <a:spAutoFit/>
            </a:bodyPr>
            <a:p>
              <a:pPr algn="l"/>
              <a:r>
                <a:rPr lang="zh-CN" altLang="en-US" sz="3200">
                  <a:solidFill>
                    <a:schemeClr val="bg1"/>
                  </a:solidFill>
                  <a:latin typeface="站酷小薇LOGO体" panose="02010600010101010101" charset="-122"/>
                  <a:ea typeface="站酷小薇LOGO体" panose="02010600010101010101" charset="-122"/>
                  <a:sym typeface="+mn-ea"/>
                </a:rPr>
                <a:t>解决的办法</a:t>
              </a:r>
              <a:endParaRPr lang="zh-CN" altLang="en-US" sz="3200">
                <a:solidFill>
                  <a:schemeClr val="bg1"/>
                </a:solidFill>
                <a:latin typeface="站酷小薇LOGO体" panose="02010600010101010101" charset="-122"/>
                <a:ea typeface="站酷小薇LOGO体" panose="02010600010101010101" charset="-122"/>
              </a:endParaRPr>
            </a:p>
          </p:txBody>
        </p:sp>
        <p:sp>
          <p:nvSpPr>
            <p:cNvPr id="21" name="文本框 20"/>
            <p:cNvSpPr txBox="1"/>
            <p:nvPr/>
          </p:nvSpPr>
          <p:spPr>
            <a:xfrm>
              <a:off x="2894" y="4368"/>
              <a:ext cx="5396" cy="899"/>
            </a:xfrm>
            <a:prstGeom prst="rect">
              <a:avLst/>
            </a:prstGeom>
            <a:noFill/>
          </p:spPr>
          <p:txBody>
            <a:bodyPr wrap="square" rtlCol="0">
              <a:spAutoFit/>
            </a:bodyPr>
            <a:p>
              <a:pPr>
                <a:lnSpc>
                  <a:spcPct val="130000"/>
                </a:lnSpc>
              </a:pPr>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grpSp>
        <p:nvGrpSpPr>
          <p:cNvPr id="22" name="组合 21"/>
          <p:cNvGrpSpPr/>
          <p:nvPr/>
        </p:nvGrpSpPr>
        <p:grpSpPr>
          <a:xfrm>
            <a:off x="7915275" y="1542098"/>
            <a:ext cx="3463290" cy="986155"/>
            <a:chOff x="2836" y="3714"/>
            <a:chExt cx="5454" cy="1553"/>
          </a:xfrm>
        </p:grpSpPr>
        <p:sp>
          <p:nvSpPr>
            <p:cNvPr id="23" name="文本框 22"/>
            <p:cNvSpPr txBox="1"/>
            <p:nvPr/>
          </p:nvSpPr>
          <p:spPr>
            <a:xfrm>
              <a:off x="2836" y="3714"/>
              <a:ext cx="3488" cy="919"/>
            </a:xfrm>
            <a:prstGeom prst="rect">
              <a:avLst/>
            </a:prstGeom>
            <a:noFill/>
          </p:spPr>
          <p:txBody>
            <a:bodyPr wrap="none" rtlCol="0">
              <a:spAutoFit/>
            </a:bodyPr>
            <a:p>
              <a:r>
                <a:rPr lang="zh-CN" altLang="en-US" sz="3200">
                  <a:solidFill>
                    <a:schemeClr val="bg1"/>
                  </a:solidFill>
                  <a:latin typeface="站酷小薇LOGO体" panose="02010600010101010101" charset="-122"/>
                  <a:ea typeface="站酷小薇LOGO体" panose="02010600010101010101" charset="-122"/>
                </a:rPr>
                <a:t>解决的办法</a:t>
              </a:r>
              <a:endParaRPr lang="zh-CN" altLang="en-US" sz="3200">
                <a:solidFill>
                  <a:schemeClr val="bg1"/>
                </a:solidFill>
                <a:latin typeface="站酷小薇LOGO体" panose="02010600010101010101" charset="-122"/>
                <a:ea typeface="站酷小薇LOGO体" panose="02010600010101010101" charset="-122"/>
              </a:endParaRPr>
            </a:p>
          </p:txBody>
        </p:sp>
        <p:sp>
          <p:nvSpPr>
            <p:cNvPr id="24" name="文本框 23"/>
            <p:cNvSpPr txBox="1"/>
            <p:nvPr/>
          </p:nvSpPr>
          <p:spPr>
            <a:xfrm>
              <a:off x="2894" y="4368"/>
              <a:ext cx="5396" cy="899"/>
            </a:xfrm>
            <a:prstGeom prst="rect">
              <a:avLst/>
            </a:prstGeom>
            <a:noFill/>
          </p:spPr>
          <p:txBody>
            <a:bodyPr wrap="square" rtlCol="0">
              <a:spAutoFit/>
            </a:bodyPr>
            <a:p>
              <a:pPr>
                <a:lnSpc>
                  <a:spcPct val="130000"/>
                </a:lnSpc>
              </a:pPr>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grpSp>
        <p:nvGrpSpPr>
          <p:cNvPr id="31" name="组合 30"/>
          <p:cNvGrpSpPr/>
          <p:nvPr/>
        </p:nvGrpSpPr>
        <p:grpSpPr>
          <a:xfrm>
            <a:off x="873125" y="4964430"/>
            <a:ext cx="3426460" cy="986155"/>
            <a:chOff x="1869" y="7644"/>
            <a:chExt cx="5396" cy="1553"/>
          </a:xfrm>
        </p:grpSpPr>
        <p:sp>
          <p:nvSpPr>
            <p:cNvPr id="26" name="文本框 25"/>
            <p:cNvSpPr txBox="1"/>
            <p:nvPr/>
          </p:nvSpPr>
          <p:spPr>
            <a:xfrm>
              <a:off x="3777" y="7644"/>
              <a:ext cx="3488" cy="919"/>
            </a:xfrm>
            <a:prstGeom prst="rect">
              <a:avLst/>
            </a:prstGeom>
            <a:noFill/>
          </p:spPr>
          <p:txBody>
            <a:bodyPr wrap="none" rtlCol="0">
              <a:spAutoFit/>
            </a:bodyPr>
            <a:p>
              <a:pPr algn="l"/>
              <a:r>
                <a:rPr lang="zh-CN" altLang="en-US" sz="3200">
                  <a:solidFill>
                    <a:schemeClr val="bg1"/>
                  </a:solidFill>
                  <a:latin typeface="站酷小薇LOGO体" panose="02010600010101010101" charset="-122"/>
                  <a:ea typeface="站酷小薇LOGO体" panose="02010600010101010101" charset="-122"/>
                  <a:sym typeface="+mn-ea"/>
                </a:rPr>
                <a:t>解决的办法</a:t>
              </a:r>
              <a:endParaRPr lang="zh-CN" altLang="en-US" sz="3200">
                <a:solidFill>
                  <a:schemeClr val="bg1"/>
                </a:solidFill>
                <a:latin typeface="站酷小薇LOGO体" panose="02010600010101010101" charset="-122"/>
                <a:ea typeface="站酷小薇LOGO体" panose="02010600010101010101" charset="-122"/>
              </a:endParaRPr>
            </a:p>
          </p:txBody>
        </p:sp>
        <p:sp>
          <p:nvSpPr>
            <p:cNvPr id="27" name="文本框 26"/>
            <p:cNvSpPr txBox="1"/>
            <p:nvPr/>
          </p:nvSpPr>
          <p:spPr>
            <a:xfrm>
              <a:off x="1869" y="8298"/>
              <a:ext cx="5396" cy="899"/>
            </a:xfrm>
            <a:prstGeom prst="rect">
              <a:avLst/>
            </a:prstGeom>
            <a:noFill/>
          </p:spPr>
          <p:txBody>
            <a:bodyPr wrap="square" rtlCol="0">
              <a:spAutoFit/>
            </a:bodyPr>
            <a:p>
              <a:pPr algn="r">
                <a:lnSpc>
                  <a:spcPct val="130000"/>
                </a:lnSpc>
              </a:pPr>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grpSp>
        <p:nvGrpSpPr>
          <p:cNvPr id="32" name="组合 31"/>
          <p:cNvGrpSpPr/>
          <p:nvPr/>
        </p:nvGrpSpPr>
        <p:grpSpPr>
          <a:xfrm>
            <a:off x="861060" y="1554480"/>
            <a:ext cx="3426460" cy="986155"/>
            <a:chOff x="1869" y="1879"/>
            <a:chExt cx="5396" cy="1553"/>
          </a:xfrm>
        </p:grpSpPr>
        <p:sp>
          <p:nvSpPr>
            <p:cNvPr id="29" name="文本框 28"/>
            <p:cNvSpPr txBox="1"/>
            <p:nvPr/>
          </p:nvSpPr>
          <p:spPr>
            <a:xfrm>
              <a:off x="3777" y="1879"/>
              <a:ext cx="3488" cy="919"/>
            </a:xfrm>
            <a:prstGeom prst="rect">
              <a:avLst/>
            </a:prstGeom>
            <a:noFill/>
          </p:spPr>
          <p:txBody>
            <a:bodyPr wrap="none" rtlCol="0">
              <a:spAutoFit/>
            </a:bodyPr>
            <a:p>
              <a:pPr algn="l"/>
              <a:r>
                <a:rPr lang="zh-CN" altLang="en-US" sz="3200">
                  <a:solidFill>
                    <a:schemeClr val="bg1"/>
                  </a:solidFill>
                  <a:latin typeface="站酷小薇LOGO体" panose="02010600010101010101" charset="-122"/>
                  <a:ea typeface="站酷小薇LOGO体" panose="02010600010101010101" charset="-122"/>
                  <a:sym typeface="+mn-ea"/>
                </a:rPr>
                <a:t>解决的办法</a:t>
              </a:r>
              <a:endParaRPr lang="zh-CN" altLang="en-US" sz="3200">
                <a:solidFill>
                  <a:schemeClr val="bg1"/>
                </a:solidFill>
                <a:latin typeface="站酷小薇LOGO体" panose="02010600010101010101" charset="-122"/>
                <a:ea typeface="站酷小薇LOGO体" panose="02010600010101010101" charset="-122"/>
              </a:endParaRPr>
            </a:p>
          </p:txBody>
        </p:sp>
        <p:sp>
          <p:nvSpPr>
            <p:cNvPr id="30" name="文本框 29"/>
            <p:cNvSpPr txBox="1"/>
            <p:nvPr/>
          </p:nvSpPr>
          <p:spPr>
            <a:xfrm>
              <a:off x="1869" y="2533"/>
              <a:ext cx="5396" cy="899"/>
            </a:xfrm>
            <a:prstGeom prst="rect">
              <a:avLst/>
            </a:prstGeom>
            <a:noFill/>
          </p:spPr>
          <p:txBody>
            <a:bodyPr wrap="square" rtlCol="0">
              <a:spAutoFit/>
            </a:bodyPr>
            <a:p>
              <a:pPr algn="r">
                <a:lnSpc>
                  <a:spcPct val="130000"/>
                </a:lnSpc>
              </a:pPr>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grpSp>
        <p:nvGrpSpPr>
          <p:cNvPr id="14" name="组合 13"/>
          <p:cNvGrpSpPr/>
          <p:nvPr/>
        </p:nvGrpSpPr>
        <p:grpSpPr>
          <a:xfrm>
            <a:off x="8223250" y="3189288"/>
            <a:ext cx="3463290" cy="986155"/>
            <a:chOff x="2836" y="3714"/>
            <a:chExt cx="5454" cy="1553"/>
          </a:xfrm>
        </p:grpSpPr>
        <p:sp>
          <p:nvSpPr>
            <p:cNvPr id="16" name="文本框 15"/>
            <p:cNvSpPr txBox="1"/>
            <p:nvPr/>
          </p:nvSpPr>
          <p:spPr>
            <a:xfrm>
              <a:off x="2836" y="3714"/>
              <a:ext cx="3488" cy="919"/>
            </a:xfrm>
            <a:prstGeom prst="rect">
              <a:avLst/>
            </a:prstGeom>
            <a:noFill/>
          </p:spPr>
          <p:txBody>
            <a:bodyPr wrap="none" rtlCol="0">
              <a:spAutoFit/>
            </a:bodyPr>
            <a:p>
              <a:pPr algn="l"/>
              <a:r>
                <a:rPr lang="zh-CN" altLang="en-US" sz="3200">
                  <a:solidFill>
                    <a:schemeClr val="bg1"/>
                  </a:solidFill>
                  <a:latin typeface="站酷小薇LOGO体" panose="02010600010101010101" charset="-122"/>
                  <a:ea typeface="站酷小薇LOGO体" panose="02010600010101010101" charset="-122"/>
                  <a:sym typeface="+mn-ea"/>
                </a:rPr>
                <a:t>解决的办法</a:t>
              </a:r>
              <a:endParaRPr lang="zh-CN" altLang="en-US" sz="3200">
                <a:solidFill>
                  <a:schemeClr val="bg1"/>
                </a:solidFill>
                <a:latin typeface="站酷小薇LOGO体" panose="02010600010101010101" charset="-122"/>
                <a:ea typeface="站酷小薇LOGO体" panose="02010600010101010101" charset="-122"/>
              </a:endParaRPr>
            </a:p>
          </p:txBody>
        </p:sp>
        <p:sp>
          <p:nvSpPr>
            <p:cNvPr id="25" name="文本框 24"/>
            <p:cNvSpPr txBox="1"/>
            <p:nvPr/>
          </p:nvSpPr>
          <p:spPr>
            <a:xfrm>
              <a:off x="2894" y="4368"/>
              <a:ext cx="5396" cy="899"/>
            </a:xfrm>
            <a:prstGeom prst="rect">
              <a:avLst/>
            </a:prstGeom>
            <a:noFill/>
          </p:spPr>
          <p:txBody>
            <a:bodyPr wrap="square" rtlCol="0">
              <a:spAutoFit/>
            </a:bodyPr>
            <a:p>
              <a:pPr>
                <a:lnSpc>
                  <a:spcPct val="130000"/>
                </a:lnSpc>
              </a:pPr>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grpSp>
        <p:nvGrpSpPr>
          <p:cNvPr id="28" name="组合 27"/>
          <p:cNvGrpSpPr/>
          <p:nvPr/>
        </p:nvGrpSpPr>
        <p:grpSpPr>
          <a:xfrm>
            <a:off x="529590" y="3165475"/>
            <a:ext cx="3426460" cy="986155"/>
            <a:chOff x="1869" y="1879"/>
            <a:chExt cx="5396" cy="1553"/>
          </a:xfrm>
        </p:grpSpPr>
        <p:sp>
          <p:nvSpPr>
            <p:cNvPr id="33" name="文本框 32"/>
            <p:cNvSpPr txBox="1"/>
            <p:nvPr/>
          </p:nvSpPr>
          <p:spPr>
            <a:xfrm>
              <a:off x="3777" y="1879"/>
              <a:ext cx="3488" cy="919"/>
            </a:xfrm>
            <a:prstGeom prst="rect">
              <a:avLst/>
            </a:prstGeom>
            <a:noFill/>
          </p:spPr>
          <p:txBody>
            <a:bodyPr wrap="none" rtlCol="0">
              <a:spAutoFit/>
            </a:bodyPr>
            <a:p>
              <a:pPr algn="l"/>
              <a:r>
                <a:rPr lang="zh-CN" altLang="en-US" sz="3200">
                  <a:solidFill>
                    <a:schemeClr val="bg1"/>
                  </a:solidFill>
                  <a:latin typeface="站酷小薇LOGO体" panose="02010600010101010101" charset="-122"/>
                  <a:ea typeface="站酷小薇LOGO体" panose="02010600010101010101" charset="-122"/>
                  <a:sym typeface="+mn-ea"/>
                </a:rPr>
                <a:t>解决的办法</a:t>
              </a:r>
              <a:endParaRPr lang="zh-CN" altLang="en-US" sz="3200">
                <a:solidFill>
                  <a:schemeClr val="bg1"/>
                </a:solidFill>
                <a:latin typeface="站酷小薇LOGO体" panose="02010600010101010101" charset="-122"/>
                <a:ea typeface="站酷小薇LOGO体" panose="02010600010101010101" charset="-122"/>
              </a:endParaRPr>
            </a:p>
          </p:txBody>
        </p:sp>
        <p:sp>
          <p:nvSpPr>
            <p:cNvPr id="34" name="文本框 33"/>
            <p:cNvSpPr txBox="1"/>
            <p:nvPr/>
          </p:nvSpPr>
          <p:spPr>
            <a:xfrm>
              <a:off x="1869" y="2533"/>
              <a:ext cx="5396" cy="899"/>
            </a:xfrm>
            <a:prstGeom prst="rect">
              <a:avLst/>
            </a:prstGeom>
            <a:noFill/>
          </p:spPr>
          <p:txBody>
            <a:bodyPr wrap="square" rtlCol="0">
              <a:spAutoFit/>
            </a:bodyPr>
            <a:p>
              <a:pPr algn="r">
                <a:lnSpc>
                  <a:spcPct val="130000"/>
                </a:lnSpc>
              </a:pPr>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rgbClr val="BE6A7C"/>
            </a:gs>
            <a:gs pos="100000">
              <a:srgbClr val="8AC6AC"/>
            </a:gs>
          </a:gsLst>
          <a:lin ang="2700000" scaled="0"/>
        </a:gradFill>
        <a:effectLst/>
      </p:bgPr>
    </p:bg>
    <p:spTree>
      <p:nvGrpSpPr>
        <p:cNvPr id="1" name=""/>
        <p:cNvGrpSpPr/>
        <p:nvPr/>
      </p:nvGrpSpPr>
      <p:grpSpPr>
        <a:xfrm>
          <a:off x="0" y="0"/>
          <a:ext cx="0" cy="0"/>
          <a:chOff x="0" y="0"/>
          <a:chExt cx="0" cy="0"/>
        </a:xfrm>
      </p:grpSpPr>
      <p:sp>
        <p:nvSpPr>
          <p:cNvPr id="15" name="矩形 14"/>
          <p:cNvSpPr/>
          <p:nvPr/>
        </p:nvSpPr>
        <p:spPr>
          <a:xfrm>
            <a:off x="635" y="635"/>
            <a:ext cx="11770995" cy="6373495"/>
          </a:xfrm>
          <a:prstGeom prst="rect">
            <a:avLst/>
          </a:pr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1186815" y="443865"/>
            <a:ext cx="1550035" cy="368300"/>
          </a:xfrm>
          <a:prstGeom prst="rect">
            <a:avLst/>
          </a:prstGeom>
          <a:noFill/>
        </p:spPr>
        <p:txBody>
          <a:bodyPr wrap="square" rtlCol="0">
            <a:spAutoFit/>
          </a:bodyPr>
          <a:p>
            <a:r>
              <a:rPr lang="en-US" altLang="zh-CN">
                <a:solidFill>
                  <a:schemeClr val="bg1">
                    <a:alpha val="63000"/>
                  </a:schemeClr>
                </a:solidFill>
                <a:latin typeface="Aharoni" panose="02010803020104030203" charset="0"/>
                <a:ea typeface="OPPOSans B" panose="00020600040101010101" charset="-122"/>
                <a:cs typeface="Aharoni" panose="02010803020104030203" charset="0"/>
              </a:rPr>
              <a:t>COLOUR</a:t>
            </a:r>
            <a:endParaRPr lang="en-US" altLang="zh-CN">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2" name="文本框 11"/>
          <p:cNvSpPr txBox="1"/>
          <p:nvPr/>
        </p:nvSpPr>
        <p:spPr>
          <a:xfrm>
            <a:off x="1186815" y="790575"/>
            <a:ext cx="1550035" cy="213995"/>
          </a:xfrm>
          <a:prstGeom prst="rect">
            <a:avLst/>
          </a:prstGeom>
          <a:noFill/>
        </p:spPr>
        <p:txBody>
          <a:bodyPr wrap="square" rtlCol="0">
            <a:spAutoFit/>
          </a:bodyPr>
          <a:p>
            <a:r>
              <a:rPr lang="en-US" altLang="zh-CN" sz="800">
                <a:solidFill>
                  <a:schemeClr val="bg1">
                    <a:alpha val="63000"/>
                  </a:schemeClr>
                </a:solidFill>
                <a:latin typeface="Aharoni" panose="02010803020104030203" charset="0"/>
                <a:ea typeface="OPPOSans B" panose="00020600040101010101" charset="-122"/>
                <a:cs typeface="Aharoni" panose="02010803020104030203" charset="0"/>
              </a:rPr>
              <a:t>DESIGN</a:t>
            </a:r>
            <a:endParaRPr lang="en-US" altLang="zh-CN" sz="8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3" name="文本框 12"/>
          <p:cNvSpPr txBox="1"/>
          <p:nvPr/>
        </p:nvSpPr>
        <p:spPr>
          <a:xfrm>
            <a:off x="8224520" y="5952490"/>
            <a:ext cx="3011805" cy="368300"/>
          </a:xfrm>
          <a:prstGeom prst="rect">
            <a:avLst/>
          </a:prstGeom>
          <a:noFill/>
        </p:spPr>
        <p:txBody>
          <a:bodyPr wrap="square" rtlCol="0">
            <a:spAutoFit/>
          </a:bodyPr>
          <a:p>
            <a:r>
              <a:rPr lang="en-US" altLang="zh-CN" spc="200">
                <a:solidFill>
                  <a:schemeClr val="bg1">
                    <a:alpha val="80000"/>
                  </a:schemeClr>
                </a:solidFill>
                <a:uFillTx/>
                <a:latin typeface="Aharoni" panose="02010803020104030203" charset="0"/>
                <a:ea typeface="OPPOSans B" panose="00020600040101010101" charset="-122"/>
                <a:cs typeface="Aharoni" panose="02010803020104030203" charset="0"/>
              </a:rPr>
              <a:t>COLOUR/MORANDI</a:t>
            </a:r>
            <a:endParaRPr lang="en-US" altLang="zh-CN" spc="200">
              <a:solidFill>
                <a:schemeClr val="bg1">
                  <a:alpha val="80000"/>
                </a:schemeClr>
              </a:solidFill>
              <a:uFillTx/>
              <a:latin typeface="Aharoni" panose="02010803020104030203" charset="0"/>
              <a:ea typeface="OPPOSans B" panose="00020600040101010101" charset="-122"/>
              <a:cs typeface="Aharoni" panose="02010803020104030203" charset="0"/>
            </a:endParaRPr>
          </a:p>
        </p:txBody>
      </p:sp>
      <p:sp>
        <p:nvSpPr>
          <p:cNvPr id="20" name="文本框 19"/>
          <p:cNvSpPr txBox="1"/>
          <p:nvPr/>
        </p:nvSpPr>
        <p:spPr>
          <a:xfrm>
            <a:off x="9176385" y="453390"/>
            <a:ext cx="2151380" cy="306705"/>
          </a:xfrm>
          <a:prstGeom prst="rect">
            <a:avLst/>
          </a:prstGeom>
          <a:noFill/>
        </p:spPr>
        <p:txBody>
          <a:bodyPr wrap="square" rtlCol="0">
            <a:spAutoFit/>
          </a:bodyPr>
          <a:p>
            <a:r>
              <a:rPr lang="en-US" altLang="zh-CN" sz="1400">
                <a:solidFill>
                  <a:schemeClr val="bg1">
                    <a:alpha val="63000"/>
                  </a:schemeClr>
                </a:solidFill>
                <a:latin typeface="Aharoni" panose="02010803020104030203" charset="0"/>
                <a:ea typeface="OPPOSans B" panose="00020600040101010101" charset="-122"/>
                <a:cs typeface="Aharoni" panose="02010803020104030203" charset="0"/>
              </a:rPr>
              <a:t>AUTUMN/WINTER</a:t>
            </a:r>
            <a:endParaRPr lang="en-US" altLang="zh-CN" sz="14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3" name="文本框 2"/>
          <p:cNvSpPr txBox="1"/>
          <p:nvPr/>
        </p:nvSpPr>
        <p:spPr>
          <a:xfrm>
            <a:off x="2296795" y="3417570"/>
            <a:ext cx="2237740" cy="1014730"/>
          </a:xfrm>
          <a:prstGeom prst="rect">
            <a:avLst/>
          </a:prstGeom>
          <a:noFill/>
        </p:spPr>
        <p:txBody>
          <a:bodyPr wrap="square" rtlCol="0">
            <a:spAutoFit/>
          </a:bodyPr>
          <a:p>
            <a:pPr algn="dist"/>
            <a:r>
              <a:rPr lang="en-US" altLang="zh-CN" sz="6000">
                <a:solidFill>
                  <a:schemeClr val="bg1"/>
                </a:solidFill>
                <a:latin typeface="Aharoni" panose="02010803020104030203" charset="0"/>
                <a:cs typeface="Aharoni" panose="02010803020104030203" charset="0"/>
              </a:rPr>
              <a:t>Part</a:t>
            </a:r>
            <a:endParaRPr lang="en-US" altLang="zh-CN" sz="6000">
              <a:solidFill>
                <a:schemeClr val="bg1"/>
              </a:solidFill>
              <a:latin typeface="Aharoni" panose="02010803020104030203" charset="0"/>
              <a:cs typeface="Aharoni" panose="02010803020104030203" charset="0"/>
            </a:endParaRPr>
          </a:p>
        </p:txBody>
      </p:sp>
      <p:sp>
        <p:nvSpPr>
          <p:cNvPr id="4" name="文本框 3"/>
          <p:cNvSpPr txBox="1"/>
          <p:nvPr/>
        </p:nvSpPr>
        <p:spPr>
          <a:xfrm>
            <a:off x="2296795" y="1717040"/>
            <a:ext cx="2324100" cy="2214880"/>
          </a:xfrm>
          <a:prstGeom prst="rect">
            <a:avLst/>
          </a:prstGeom>
          <a:noFill/>
        </p:spPr>
        <p:txBody>
          <a:bodyPr wrap="none" rtlCol="0">
            <a:spAutoFit/>
          </a:bodyPr>
          <a:p>
            <a:r>
              <a:rPr lang="en-US" altLang="zh-CN" sz="13800">
                <a:solidFill>
                  <a:schemeClr val="bg1"/>
                </a:solidFill>
                <a:latin typeface="OPPOSans R" panose="00020600040101010101" charset="-122"/>
                <a:ea typeface="OPPOSans R" panose="00020600040101010101" charset="-122"/>
              </a:rPr>
              <a:t>04</a:t>
            </a:r>
            <a:endParaRPr lang="en-US" altLang="zh-CN" sz="13800">
              <a:solidFill>
                <a:schemeClr val="bg1"/>
              </a:solidFill>
              <a:latin typeface="OPPOSans R" panose="00020600040101010101" charset="-122"/>
              <a:ea typeface="OPPOSans R" panose="00020600040101010101" charset="-122"/>
            </a:endParaRPr>
          </a:p>
        </p:txBody>
      </p:sp>
      <p:sp>
        <p:nvSpPr>
          <p:cNvPr id="6" name="文本框 5"/>
          <p:cNvSpPr txBox="1"/>
          <p:nvPr/>
        </p:nvSpPr>
        <p:spPr>
          <a:xfrm>
            <a:off x="5088890" y="2563495"/>
            <a:ext cx="3738880" cy="706755"/>
          </a:xfrm>
          <a:prstGeom prst="rect">
            <a:avLst/>
          </a:prstGeom>
          <a:noFill/>
        </p:spPr>
        <p:txBody>
          <a:bodyPr wrap="none" rtlCol="0">
            <a:spAutoFit/>
          </a:bodyPr>
          <a:p>
            <a:r>
              <a:rPr lang="zh-CN" altLang="en-US" sz="4000">
                <a:solidFill>
                  <a:schemeClr val="bg1"/>
                </a:solidFill>
                <a:latin typeface="站酷小薇LOGO体" panose="02010600010101010101" charset="-122"/>
                <a:ea typeface="站酷小薇LOGO体" panose="02010600010101010101" charset="-122"/>
              </a:rPr>
              <a:t>下一步工作计划</a:t>
            </a:r>
            <a:endParaRPr lang="zh-CN" altLang="en-US" sz="4000">
              <a:solidFill>
                <a:schemeClr val="bg1"/>
              </a:solidFill>
              <a:latin typeface="站酷小薇LOGO体" panose="02010600010101010101" charset="-122"/>
              <a:ea typeface="站酷小薇LOGO体" panose="02010600010101010101" charset="-122"/>
            </a:endParaRPr>
          </a:p>
        </p:txBody>
      </p:sp>
      <p:sp>
        <p:nvSpPr>
          <p:cNvPr id="8" name="文本框 7"/>
          <p:cNvSpPr txBox="1"/>
          <p:nvPr/>
        </p:nvSpPr>
        <p:spPr>
          <a:xfrm>
            <a:off x="5168900" y="3173095"/>
            <a:ext cx="5187950" cy="1198880"/>
          </a:xfrm>
          <a:prstGeom prst="rect">
            <a:avLst/>
          </a:prstGeom>
          <a:noFill/>
        </p:spPr>
        <p:txBody>
          <a:bodyPr wrap="square" rtlCol="0">
            <a:spAutoFit/>
          </a:bodyPr>
          <a:p>
            <a:pPr>
              <a:lnSpc>
                <a:spcPct val="150000"/>
              </a:lnSpc>
            </a:pPr>
            <a:r>
              <a:rPr lang="zh-CN" altLang="en-US" sz="1200">
                <a:solidFill>
                  <a:schemeClr val="bg1"/>
                </a:solidFill>
                <a:latin typeface="OPPOSans R" panose="00020600040101010101" charset="-122"/>
                <a:ea typeface="OPPOSans R" panose="00020600040101010101" charset="-122"/>
              </a:rPr>
              <a:t>Enter your text here. You can copy and paste it, and then modify and adjust the layout style. The font is stand cool Xiao Wei body, pretty font, clean and simple, can be downloaded on the font world website.</a:t>
            </a:r>
            <a:endParaRPr lang="zh-CN" altLang="en-US" sz="1200">
              <a:solidFill>
                <a:schemeClr val="bg1"/>
              </a:solidFill>
              <a:latin typeface="OPPOSans R" panose="00020600040101010101" charset="-122"/>
              <a:ea typeface="OPPOSans R" panose="00020600040101010101" charset="-122"/>
            </a:endParaRPr>
          </a:p>
        </p:txBody>
      </p:sp>
      <p:sp>
        <p:nvSpPr>
          <p:cNvPr id="7" name="文本框 6"/>
          <p:cNvSpPr txBox="1"/>
          <p:nvPr/>
        </p:nvSpPr>
        <p:spPr>
          <a:xfrm rot="5400000">
            <a:off x="-1964055" y="4832985"/>
            <a:ext cx="4324350" cy="1106805"/>
          </a:xfrm>
          <a:prstGeom prst="rect">
            <a:avLst/>
          </a:prstGeom>
          <a:noFill/>
        </p:spPr>
        <p:txBody>
          <a:bodyPr wrap="square" rtlCol="0">
            <a:spAutoFit/>
          </a:bodyPr>
          <a:p>
            <a:r>
              <a:rPr lang="en-US" altLang="zh-CN" sz="6600">
                <a:solidFill>
                  <a:schemeClr val="bg1">
                    <a:alpha val="15000"/>
                  </a:schemeClr>
                </a:solidFill>
                <a:latin typeface="Aharoni" panose="02010803020104030203" charset="0"/>
                <a:ea typeface="OPPOSans B" panose="00020600040101010101" charset="-122"/>
                <a:cs typeface="Aharoni" panose="02010803020104030203" charset="0"/>
              </a:rPr>
              <a:t>COLOUR</a:t>
            </a:r>
            <a:endParaRPr lang="en-US" altLang="zh-CN" sz="6600">
              <a:solidFill>
                <a:schemeClr val="bg1">
                  <a:alpha val="15000"/>
                </a:schemeClr>
              </a:solidFill>
              <a:latin typeface="Aharoni" panose="02010803020104030203" charset="0"/>
              <a:ea typeface="OPPOSans B" panose="00020600040101010101" charset="-122"/>
              <a:cs typeface="Aharoni" panose="02010803020104030203" charset="0"/>
            </a:endParaRPr>
          </a:p>
        </p:txBody>
      </p:sp>
      <p:sp>
        <p:nvSpPr>
          <p:cNvPr id="9" name="文本框 8"/>
          <p:cNvSpPr txBox="1"/>
          <p:nvPr/>
        </p:nvSpPr>
        <p:spPr>
          <a:xfrm rot="16200000">
            <a:off x="9305925" y="2072640"/>
            <a:ext cx="5344160" cy="1198880"/>
          </a:xfrm>
          <a:prstGeom prst="rect">
            <a:avLst/>
          </a:prstGeom>
          <a:noFill/>
        </p:spPr>
        <p:txBody>
          <a:bodyPr wrap="square" rtlCol="0">
            <a:spAutoFit/>
          </a:bodyPr>
          <a:p>
            <a:r>
              <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rPr>
              <a:t>MARANDI</a:t>
            </a:r>
            <a:endPar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endParaRPr>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BE6A7C"/>
            </a:gs>
            <a:gs pos="100000">
              <a:srgbClr val="8AC6AC"/>
            </a:gs>
          </a:gsLst>
          <a:lin ang="2700000" scaled="0"/>
        </a:gradFill>
        <a:effectLst/>
      </p:bgPr>
    </p:bg>
    <p:spTree>
      <p:nvGrpSpPr>
        <p:cNvPr id="1" name=""/>
        <p:cNvGrpSpPr/>
        <p:nvPr/>
      </p:nvGrpSpPr>
      <p:grpSpPr>
        <a:xfrm>
          <a:off x="0" y="0"/>
          <a:ext cx="0" cy="0"/>
          <a:chOff x="0" y="0"/>
          <a:chExt cx="0" cy="0"/>
        </a:xfrm>
      </p:grpSpPr>
      <p:sp>
        <p:nvSpPr>
          <p:cNvPr id="15" name="矩形 14"/>
          <p:cNvSpPr/>
          <p:nvPr/>
        </p:nvSpPr>
        <p:spPr>
          <a:xfrm>
            <a:off x="635" y="635"/>
            <a:ext cx="11770995" cy="6373495"/>
          </a:xfrm>
          <a:prstGeom prst="rect">
            <a:avLst/>
          </a:pr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p:nvSpPr>
        <p:spPr>
          <a:xfrm rot="5400000">
            <a:off x="-1964055" y="4832985"/>
            <a:ext cx="4324350" cy="1106805"/>
          </a:xfrm>
          <a:prstGeom prst="rect">
            <a:avLst/>
          </a:prstGeom>
          <a:noFill/>
        </p:spPr>
        <p:txBody>
          <a:bodyPr wrap="square" rtlCol="0">
            <a:spAutoFit/>
          </a:bodyPr>
          <a:p>
            <a:r>
              <a:rPr lang="en-US" altLang="zh-CN" sz="6600">
                <a:solidFill>
                  <a:schemeClr val="bg1">
                    <a:alpha val="15000"/>
                  </a:schemeClr>
                </a:solidFill>
                <a:latin typeface="Aharoni" panose="02010803020104030203" charset="0"/>
                <a:ea typeface="OPPOSans B" panose="00020600040101010101" charset="-122"/>
                <a:cs typeface="Aharoni" panose="02010803020104030203" charset="0"/>
              </a:rPr>
              <a:t>COLOUR</a:t>
            </a:r>
            <a:endParaRPr lang="en-US" altLang="zh-CN" sz="6600">
              <a:solidFill>
                <a:schemeClr val="bg1">
                  <a:alpha val="15000"/>
                </a:schemeClr>
              </a:solidFill>
              <a:latin typeface="Aharoni" panose="02010803020104030203" charset="0"/>
              <a:ea typeface="OPPOSans B" panose="00020600040101010101" charset="-122"/>
              <a:cs typeface="Aharoni" panose="02010803020104030203" charset="0"/>
            </a:endParaRPr>
          </a:p>
        </p:txBody>
      </p:sp>
      <p:sp>
        <p:nvSpPr>
          <p:cNvPr id="5" name="文本框 4"/>
          <p:cNvSpPr txBox="1"/>
          <p:nvPr/>
        </p:nvSpPr>
        <p:spPr>
          <a:xfrm>
            <a:off x="1186815" y="443865"/>
            <a:ext cx="1550035" cy="368300"/>
          </a:xfrm>
          <a:prstGeom prst="rect">
            <a:avLst/>
          </a:prstGeom>
          <a:noFill/>
        </p:spPr>
        <p:txBody>
          <a:bodyPr wrap="square" rtlCol="0">
            <a:spAutoFit/>
          </a:bodyPr>
          <a:p>
            <a:r>
              <a:rPr lang="en-US" altLang="zh-CN">
                <a:solidFill>
                  <a:schemeClr val="bg1">
                    <a:alpha val="63000"/>
                  </a:schemeClr>
                </a:solidFill>
                <a:latin typeface="Aharoni" panose="02010803020104030203" charset="0"/>
                <a:ea typeface="OPPOSans B" panose="00020600040101010101" charset="-122"/>
                <a:cs typeface="Aharoni" panose="02010803020104030203" charset="0"/>
              </a:rPr>
              <a:t>COLOUR</a:t>
            </a:r>
            <a:endParaRPr lang="en-US" altLang="zh-CN">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2" name="文本框 11"/>
          <p:cNvSpPr txBox="1"/>
          <p:nvPr/>
        </p:nvSpPr>
        <p:spPr>
          <a:xfrm>
            <a:off x="1186815" y="790575"/>
            <a:ext cx="1550035" cy="213995"/>
          </a:xfrm>
          <a:prstGeom prst="rect">
            <a:avLst/>
          </a:prstGeom>
          <a:noFill/>
        </p:spPr>
        <p:txBody>
          <a:bodyPr wrap="square" rtlCol="0">
            <a:spAutoFit/>
          </a:bodyPr>
          <a:p>
            <a:r>
              <a:rPr lang="en-US" altLang="zh-CN" sz="800">
                <a:solidFill>
                  <a:schemeClr val="bg1">
                    <a:alpha val="63000"/>
                  </a:schemeClr>
                </a:solidFill>
                <a:latin typeface="Aharoni" panose="02010803020104030203" charset="0"/>
                <a:ea typeface="OPPOSans B" panose="00020600040101010101" charset="-122"/>
                <a:cs typeface="Aharoni" panose="02010803020104030203" charset="0"/>
              </a:rPr>
              <a:t>DESIGN</a:t>
            </a:r>
            <a:endParaRPr lang="en-US" altLang="zh-CN" sz="8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8" name="文本框 17"/>
          <p:cNvSpPr txBox="1"/>
          <p:nvPr/>
        </p:nvSpPr>
        <p:spPr>
          <a:xfrm rot="16200000">
            <a:off x="9305925" y="2072640"/>
            <a:ext cx="5344160" cy="1198880"/>
          </a:xfrm>
          <a:prstGeom prst="rect">
            <a:avLst/>
          </a:prstGeom>
          <a:noFill/>
        </p:spPr>
        <p:txBody>
          <a:bodyPr wrap="square" rtlCol="0">
            <a:spAutoFit/>
          </a:bodyPr>
          <a:p>
            <a:r>
              <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rPr>
              <a:t>MARANDI</a:t>
            </a:r>
            <a:endPar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endParaRPr>
          </a:p>
        </p:txBody>
      </p:sp>
      <p:sp>
        <p:nvSpPr>
          <p:cNvPr id="20" name="文本框 19"/>
          <p:cNvSpPr txBox="1"/>
          <p:nvPr/>
        </p:nvSpPr>
        <p:spPr>
          <a:xfrm>
            <a:off x="9176385" y="453390"/>
            <a:ext cx="2151380" cy="306705"/>
          </a:xfrm>
          <a:prstGeom prst="rect">
            <a:avLst/>
          </a:prstGeom>
          <a:noFill/>
        </p:spPr>
        <p:txBody>
          <a:bodyPr wrap="square" rtlCol="0">
            <a:spAutoFit/>
          </a:bodyPr>
          <a:p>
            <a:r>
              <a:rPr lang="en-US" altLang="zh-CN" sz="1400">
                <a:solidFill>
                  <a:schemeClr val="bg1">
                    <a:alpha val="63000"/>
                  </a:schemeClr>
                </a:solidFill>
                <a:latin typeface="Aharoni" panose="02010803020104030203" charset="0"/>
                <a:ea typeface="OPPOSans B" panose="00020600040101010101" charset="-122"/>
                <a:cs typeface="Aharoni" panose="02010803020104030203" charset="0"/>
              </a:rPr>
              <a:t>AUTUMN/WINTER</a:t>
            </a:r>
            <a:endParaRPr lang="en-US" altLang="zh-CN" sz="1400">
              <a:solidFill>
                <a:schemeClr val="bg1">
                  <a:alpha val="63000"/>
                </a:schemeClr>
              </a:solidFill>
              <a:latin typeface="Aharoni" panose="02010803020104030203" charset="0"/>
              <a:ea typeface="OPPOSans B" panose="00020600040101010101" charset="-122"/>
              <a:cs typeface="Aharoni" panose="02010803020104030203" charset="0"/>
            </a:endParaRPr>
          </a:p>
        </p:txBody>
      </p:sp>
      <p:grpSp>
        <p:nvGrpSpPr>
          <p:cNvPr id="9" name="组合 8"/>
          <p:cNvGrpSpPr/>
          <p:nvPr/>
        </p:nvGrpSpPr>
        <p:grpSpPr>
          <a:xfrm>
            <a:off x="1096645" y="4460240"/>
            <a:ext cx="10233660" cy="1915795"/>
            <a:chOff x="1698" y="6569"/>
            <a:chExt cx="16116" cy="3017"/>
          </a:xfrm>
        </p:grpSpPr>
        <p:sp>
          <p:nvSpPr>
            <p:cNvPr id="3" name="矩形 2"/>
            <p:cNvSpPr/>
            <p:nvPr/>
          </p:nvSpPr>
          <p:spPr>
            <a:xfrm>
              <a:off x="1698" y="8643"/>
              <a:ext cx="3237" cy="943"/>
            </a:xfrm>
            <a:prstGeom prst="rect">
              <a:avLst/>
            </a:prstGeom>
            <a:solidFill>
              <a:srgbClr val="C274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4918" y="8130"/>
              <a:ext cx="3237" cy="1456"/>
            </a:xfrm>
            <a:prstGeom prst="rect">
              <a:avLst/>
            </a:prstGeom>
            <a:solidFill>
              <a:srgbClr val="95CB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矩形 5"/>
            <p:cNvSpPr/>
            <p:nvPr/>
          </p:nvSpPr>
          <p:spPr>
            <a:xfrm>
              <a:off x="8138" y="7551"/>
              <a:ext cx="3237" cy="2035"/>
            </a:xfrm>
            <a:prstGeom prst="rect">
              <a:avLst/>
            </a:prstGeom>
            <a:solidFill>
              <a:srgbClr val="C274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矩形 6"/>
            <p:cNvSpPr/>
            <p:nvPr/>
          </p:nvSpPr>
          <p:spPr>
            <a:xfrm>
              <a:off x="11358" y="7038"/>
              <a:ext cx="3237" cy="2548"/>
            </a:xfrm>
            <a:prstGeom prst="rect">
              <a:avLst/>
            </a:prstGeom>
            <a:solidFill>
              <a:srgbClr val="95CB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7"/>
            <p:cNvSpPr/>
            <p:nvPr/>
          </p:nvSpPr>
          <p:spPr>
            <a:xfrm>
              <a:off x="14578" y="6569"/>
              <a:ext cx="3237" cy="3017"/>
            </a:xfrm>
            <a:prstGeom prst="rect">
              <a:avLst/>
            </a:prstGeom>
            <a:solidFill>
              <a:srgbClr val="C274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9" name="文本框 18"/>
          <p:cNvSpPr txBox="1"/>
          <p:nvPr/>
        </p:nvSpPr>
        <p:spPr>
          <a:xfrm>
            <a:off x="1492568" y="4294505"/>
            <a:ext cx="1198880" cy="398780"/>
          </a:xfrm>
          <a:prstGeom prst="rect">
            <a:avLst/>
          </a:prstGeom>
          <a:noFill/>
        </p:spPr>
        <p:txBody>
          <a:bodyPr wrap="none" rtlCol="0">
            <a:spAutoFit/>
          </a:bodyPr>
          <a:p>
            <a:pPr algn="ctr"/>
            <a:r>
              <a:rPr lang="en-US" altLang="zh-CN" sz="2000">
                <a:solidFill>
                  <a:schemeClr val="bg1"/>
                </a:solidFill>
                <a:uFillTx/>
                <a:latin typeface="OPPOSans B" panose="00020600040101010101" charset="-122"/>
                <a:ea typeface="OPPOSans B" panose="00020600040101010101" charset="-122"/>
              </a:rPr>
              <a:t>工作计划</a:t>
            </a:r>
            <a:endParaRPr lang="en-US" altLang="zh-CN" sz="2000">
              <a:solidFill>
                <a:schemeClr val="bg1"/>
              </a:solidFill>
              <a:uFillTx/>
              <a:latin typeface="OPPOSans B" panose="00020600040101010101" charset="-122"/>
              <a:ea typeface="OPPOSans B" panose="00020600040101010101" charset="-122"/>
            </a:endParaRPr>
          </a:p>
        </p:txBody>
      </p:sp>
      <p:sp>
        <p:nvSpPr>
          <p:cNvPr id="21" name="文本框 20"/>
          <p:cNvSpPr txBox="1"/>
          <p:nvPr/>
        </p:nvSpPr>
        <p:spPr>
          <a:xfrm>
            <a:off x="1181735" y="4704715"/>
            <a:ext cx="1820545" cy="755015"/>
          </a:xfrm>
          <a:prstGeom prst="rect">
            <a:avLst/>
          </a:prstGeom>
          <a:noFill/>
        </p:spPr>
        <p:txBody>
          <a:bodyPr wrap="square" rtlCol="0">
            <a:spAutoFit/>
          </a:bodyPr>
          <a:p>
            <a:pPr algn="ctr">
              <a:lnSpc>
                <a:spcPct val="120000"/>
              </a:lnSpc>
            </a:pPr>
            <a:r>
              <a:rPr lang="en-US" altLang="zh-CN" sz="1200">
                <a:solidFill>
                  <a:schemeClr val="bg1"/>
                </a:solidFill>
                <a:latin typeface="OPPOSans R" panose="00020600040101010101" charset="-122"/>
                <a:ea typeface="OPPOSans R" panose="00020600040101010101" charset="-122"/>
              </a:rPr>
              <a:t>输入你的下一步工作计划，尽量用简洁的话语来表述。</a:t>
            </a:r>
            <a:endParaRPr lang="en-US" altLang="zh-CN" sz="1200">
              <a:solidFill>
                <a:schemeClr val="bg1"/>
              </a:solidFill>
              <a:latin typeface="OPPOSans R" panose="00020600040101010101" charset="-122"/>
              <a:ea typeface="OPPOSans R" panose="00020600040101010101" charset="-122"/>
            </a:endParaRPr>
          </a:p>
        </p:txBody>
      </p:sp>
      <p:pic>
        <p:nvPicPr>
          <p:cNvPr id="42" name="图片 41" descr="能力"/>
          <p:cNvPicPr>
            <a:picLocks noChangeAspect="1"/>
          </p:cNvPicPr>
          <p:nvPr/>
        </p:nvPicPr>
        <p:blipFill>
          <a:blip r:embed="rId1"/>
          <a:stretch>
            <a:fillRect/>
          </a:stretch>
        </p:blipFill>
        <p:spPr>
          <a:xfrm>
            <a:off x="7887970" y="5271135"/>
            <a:ext cx="703580" cy="703580"/>
          </a:xfrm>
          <a:prstGeom prst="rect">
            <a:avLst/>
          </a:prstGeom>
        </p:spPr>
      </p:pic>
      <p:pic>
        <p:nvPicPr>
          <p:cNvPr id="52" name="图片 51" descr="发布"/>
          <p:cNvPicPr>
            <a:picLocks noChangeAspect="1"/>
          </p:cNvPicPr>
          <p:nvPr/>
        </p:nvPicPr>
        <p:blipFill>
          <a:blip r:embed="rId2"/>
          <a:stretch>
            <a:fillRect/>
          </a:stretch>
        </p:blipFill>
        <p:spPr>
          <a:xfrm>
            <a:off x="9928225" y="5084445"/>
            <a:ext cx="713105" cy="703580"/>
          </a:xfrm>
          <a:prstGeom prst="rect">
            <a:avLst/>
          </a:prstGeom>
        </p:spPr>
      </p:pic>
      <p:pic>
        <p:nvPicPr>
          <p:cNvPr id="53" name="图片 52" descr="流量"/>
          <p:cNvPicPr>
            <a:picLocks noChangeAspect="1"/>
          </p:cNvPicPr>
          <p:nvPr/>
        </p:nvPicPr>
        <p:blipFill>
          <a:blip r:embed="rId3"/>
          <a:stretch>
            <a:fillRect/>
          </a:stretch>
        </p:blipFill>
        <p:spPr>
          <a:xfrm>
            <a:off x="5862320" y="5378450"/>
            <a:ext cx="703580" cy="703580"/>
          </a:xfrm>
          <a:prstGeom prst="rect">
            <a:avLst/>
          </a:prstGeom>
        </p:spPr>
      </p:pic>
      <p:pic>
        <p:nvPicPr>
          <p:cNvPr id="54" name="图片 53" descr="指标"/>
          <p:cNvPicPr>
            <a:picLocks noChangeAspect="1"/>
          </p:cNvPicPr>
          <p:nvPr/>
        </p:nvPicPr>
        <p:blipFill>
          <a:blip r:embed="rId4"/>
          <a:stretch>
            <a:fillRect/>
          </a:stretch>
        </p:blipFill>
        <p:spPr>
          <a:xfrm>
            <a:off x="1740535" y="5685155"/>
            <a:ext cx="703580" cy="703580"/>
          </a:xfrm>
          <a:prstGeom prst="rect">
            <a:avLst/>
          </a:prstGeom>
        </p:spPr>
      </p:pic>
      <p:pic>
        <p:nvPicPr>
          <p:cNvPr id="55" name="图片 54" descr="中枢"/>
          <p:cNvPicPr>
            <a:picLocks noChangeAspect="1"/>
          </p:cNvPicPr>
          <p:nvPr/>
        </p:nvPicPr>
        <p:blipFill>
          <a:blip r:embed="rId5"/>
          <a:stretch>
            <a:fillRect/>
          </a:stretch>
        </p:blipFill>
        <p:spPr>
          <a:xfrm>
            <a:off x="3816985" y="5580380"/>
            <a:ext cx="703580" cy="703580"/>
          </a:xfrm>
          <a:prstGeom prst="rect">
            <a:avLst/>
          </a:prstGeom>
        </p:spPr>
      </p:pic>
      <p:sp>
        <p:nvSpPr>
          <p:cNvPr id="30" name="文本框 29"/>
          <p:cNvSpPr txBox="1"/>
          <p:nvPr/>
        </p:nvSpPr>
        <p:spPr>
          <a:xfrm>
            <a:off x="3569653" y="3902075"/>
            <a:ext cx="1198880" cy="398780"/>
          </a:xfrm>
          <a:prstGeom prst="rect">
            <a:avLst/>
          </a:prstGeom>
          <a:noFill/>
        </p:spPr>
        <p:txBody>
          <a:bodyPr wrap="none" rtlCol="0">
            <a:spAutoFit/>
          </a:bodyPr>
          <a:p>
            <a:pPr algn="ctr"/>
            <a:r>
              <a:rPr lang="en-US" altLang="zh-CN" sz="2000">
                <a:solidFill>
                  <a:schemeClr val="bg1"/>
                </a:solidFill>
                <a:uFillTx/>
                <a:latin typeface="OPPOSans B" panose="00020600040101010101" charset="-122"/>
                <a:ea typeface="OPPOSans B" panose="00020600040101010101" charset="-122"/>
              </a:rPr>
              <a:t>工作计划</a:t>
            </a:r>
            <a:endParaRPr lang="en-US" altLang="zh-CN" sz="2000">
              <a:solidFill>
                <a:schemeClr val="bg1"/>
              </a:solidFill>
              <a:uFillTx/>
              <a:latin typeface="OPPOSans B" panose="00020600040101010101" charset="-122"/>
              <a:ea typeface="OPPOSans B" panose="00020600040101010101" charset="-122"/>
            </a:endParaRPr>
          </a:p>
        </p:txBody>
      </p:sp>
      <p:sp>
        <p:nvSpPr>
          <p:cNvPr id="31" name="文本框 30"/>
          <p:cNvSpPr txBox="1"/>
          <p:nvPr/>
        </p:nvSpPr>
        <p:spPr>
          <a:xfrm>
            <a:off x="3258820" y="4312285"/>
            <a:ext cx="1820545" cy="755015"/>
          </a:xfrm>
          <a:prstGeom prst="rect">
            <a:avLst/>
          </a:prstGeom>
          <a:noFill/>
        </p:spPr>
        <p:txBody>
          <a:bodyPr wrap="square" rtlCol="0">
            <a:spAutoFit/>
          </a:bodyPr>
          <a:p>
            <a:pPr algn="ctr">
              <a:lnSpc>
                <a:spcPct val="120000"/>
              </a:lnSpc>
            </a:pPr>
            <a:r>
              <a:rPr lang="en-US" altLang="zh-CN" sz="1200">
                <a:solidFill>
                  <a:schemeClr val="bg1"/>
                </a:solidFill>
                <a:latin typeface="OPPOSans R" panose="00020600040101010101" charset="-122"/>
                <a:ea typeface="OPPOSans R" panose="00020600040101010101" charset="-122"/>
              </a:rPr>
              <a:t>输入你的下一步工作计划，尽量用简洁的话语来表述。</a:t>
            </a:r>
            <a:endParaRPr lang="en-US" altLang="zh-CN" sz="1200">
              <a:solidFill>
                <a:schemeClr val="bg1"/>
              </a:solidFill>
              <a:latin typeface="OPPOSans R" panose="00020600040101010101" charset="-122"/>
              <a:ea typeface="OPPOSans R" panose="00020600040101010101" charset="-122"/>
            </a:endParaRPr>
          </a:p>
        </p:txBody>
      </p:sp>
      <p:sp>
        <p:nvSpPr>
          <p:cNvPr id="33" name="文本框 32"/>
          <p:cNvSpPr txBox="1"/>
          <p:nvPr/>
        </p:nvSpPr>
        <p:spPr>
          <a:xfrm>
            <a:off x="5614988" y="3668395"/>
            <a:ext cx="1198880" cy="398780"/>
          </a:xfrm>
          <a:prstGeom prst="rect">
            <a:avLst/>
          </a:prstGeom>
          <a:noFill/>
        </p:spPr>
        <p:txBody>
          <a:bodyPr wrap="none" rtlCol="0">
            <a:spAutoFit/>
          </a:bodyPr>
          <a:p>
            <a:pPr algn="ctr"/>
            <a:r>
              <a:rPr lang="en-US" altLang="zh-CN" sz="2000">
                <a:solidFill>
                  <a:schemeClr val="bg1"/>
                </a:solidFill>
                <a:uFillTx/>
                <a:latin typeface="OPPOSans B" panose="00020600040101010101" charset="-122"/>
                <a:ea typeface="OPPOSans B" panose="00020600040101010101" charset="-122"/>
              </a:rPr>
              <a:t>工作计划</a:t>
            </a:r>
            <a:endParaRPr lang="en-US" altLang="zh-CN" sz="2000">
              <a:solidFill>
                <a:schemeClr val="bg1"/>
              </a:solidFill>
              <a:uFillTx/>
              <a:latin typeface="OPPOSans B" panose="00020600040101010101" charset="-122"/>
              <a:ea typeface="OPPOSans B" panose="00020600040101010101" charset="-122"/>
            </a:endParaRPr>
          </a:p>
        </p:txBody>
      </p:sp>
      <p:sp>
        <p:nvSpPr>
          <p:cNvPr id="34" name="文本框 33"/>
          <p:cNvSpPr txBox="1"/>
          <p:nvPr/>
        </p:nvSpPr>
        <p:spPr>
          <a:xfrm>
            <a:off x="5304155" y="4078605"/>
            <a:ext cx="1820545" cy="755015"/>
          </a:xfrm>
          <a:prstGeom prst="rect">
            <a:avLst/>
          </a:prstGeom>
          <a:noFill/>
        </p:spPr>
        <p:txBody>
          <a:bodyPr wrap="square" rtlCol="0">
            <a:spAutoFit/>
          </a:bodyPr>
          <a:p>
            <a:pPr algn="ctr">
              <a:lnSpc>
                <a:spcPct val="120000"/>
              </a:lnSpc>
            </a:pPr>
            <a:r>
              <a:rPr lang="en-US" altLang="zh-CN" sz="1200">
                <a:solidFill>
                  <a:schemeClr val="bg1"/>
                </a:solidFill>
                <a:latin typeface="OPPOSans R" panose="00020600040101010101" charset="-122"/>
                <a:ea typeface="OPPOSans R" panose="00020600040101010101" charset="-122"/>
              </a:rPr>
              <a:t>输入你的下一步工作计划，尽量用简洁的话语来表述。</a:t>
            </a:r>
            <a:endParaRPr lang="en-US" altLang="zh-CN" sz="1200">
              <a:solidFill>
                <a:schemeClr val="bg1"/>
              </a:solidFill>
              <a:latin typeface="OPPOSans R" panose="00020600040101010101" charset="-122"/>
              <a:ea typeface="OPPOSans R" panose="00020600040101010101" charset="-122"/>
            </a:endParaRPr>
          </a:p>
        </p:txBody>
      </p:sp>
      <p:sp>
        <p:nvSpPr>
          <p:cNvPr id="36" name="文本框 35"/>
          <p:cNvSpPr txBox="1"/>
          <p:nvPr/>
        </p:nvSpPr>
        <p:spPr>
          <a:xfrm>
            <a:off x="7640003" y="3298190"/>
            <a:ext cx="1198880" cy="398780"/>
          </a:xfrm>
          <a:prstGeom prst="rect">
            <a:avLst/>
          </a:prstGeom>
          <a:noFill/>
        </p:spPr>
        <p:txBody>
          <a:bodyPr wrap="none" rtlCol="0">
            <a:spAutoFit/>
          </a:bodyPr>
          <a:p>
            <a:pPr algn="ctr"/>
            <a:r>
              <a:rPr lang="en-US" altLang="zh-CN" sz="2000">
                <a:solidFill>
                  <a:schemeClr val="bg1"/>
                </a:solidFill>
                <a:uFillTx/>
                <a:latin typeface="OPPOSans B" panose="00020600040101010101" charset="-122"/>
                <a:ea typeface="OPPOSans B" panose="00020600040101010101" charset="-122"/>
              </a:rPr>
              <a:t>工作计划</a:t>
            </a:r>
            <a:endParaRPr lang="en-US" altLang="zh-CN" sz="2000">
              <a:solidFill>
                <a:schemeClr val="bg1"/>
              </a:solidFill>
              <a:uFillTx/>
              <a:latin typeface="OPPOSans B" panose="00020600040101010101" charset="-122"/>
              <a:ea typeface="OPPOSans B" panose="00020600040101010101" charset="-122"/>
            </a:endParaRPr>
          </a:p>
        </p:txBody>
      </p:sp>
      <p:sp>
        <p:nvSpPr>
          <p:cNvPr id="37" name="文本框 36"/>
          <p:cNvSpPr txBox="1"/>
          <p:nvPr/>
        </p:nvSpPr>
        <p:spPr>
          <a:xfrm>
            <a:off x="7329170" y="3708400"/>
            <a:ext cx="1820545" cy="755015"/>
          </a:xfrm>
          <a:prstGeom prst="rect">
            <a:avLst/>
          </a:prstGeom>
          <a:noFill/>
        </p:spPr>
        <p:txBody>
          <a:bodyPr wrap="square" rtlCol="0">
            <a:spAutoFit/>
          </a:bodyPr>
          <a:p>
            <a:pPr algn="ctr">
              <a:lnSpc>
                <a:spcPct val="120000"/>
              </a:lnSpc>
            </a:pPr>
            <a:r>
              <a:rPr lang="en-US" altLang="zh-CN" sz="1200">
                <a:solidFill>
                  <a:schemeClr val="bg1"/>
                </a:solidFill>
                <a:latin typeface="OPPOSans R" panose="00020600040101010101" charset="-122"/>
                <a:ea typeface="OPPOSans R" panose="00020600040101010101" charset="-122"/>
              </a:rPr>
              <a:t>输入你的下一步工作计划，尽量用简洁的话语来表述。</a:t>
            </a:r>
            <a:endParaRPr lang="en-US" altLang="zh-CN" sz="1200">
              <a:solidFill>
                <a:schemeClr val="bg1"/>
              </a:solidFill>
              <a:latin typeface="OPPOSans R" panose="00020600040101010101" charset="-122"/>
              <a:ea typeface="OPPOSans R" panose="00020600040101010101" charset="-122"/>
            </a:endParaRPr>
          </a:p>
        </p:txBody>
      </p:sp>
      <p:sp>
        <p:nvSpPr>
          <p:cNvPr id="39" name="文本框 38"/>
          <p:cNvSpPr txBox="1"/>
          <p:nvPr/>
        </p:nvSpPr>
        <p:spPr>
          <a:xfrm>
            <a:off x="9685338" y="2990215"/>
            <a:ext cx="1198880" cy="398780"/>
          </a:xfrm>
          <a:prstGeom prst="rect">
            <a:avLst/>
          </a:prstGeom>
          <a:noFill/>
        </p:spPr>
        <p:txBody>
          <a:bodyPr wrap="none" rtlCol="0">
            <a:spAutoFit/>
          </a:bodyPr>
          <a:p>
            <a:pPr algn="ctr"/>
            <a:r>
              <a:rPr lang="en-US" altLang="zh-CN" sz="2000">
                <a:solidFill>
                  <a:schemeClr val="bg1"/>
                </a:solidFill>
                <a:uFillTx/>
                <a:latin typeface="OPPOSans B" panose="00020600040101010101" charset="-122"/>
                <a:ea typeface="OPPOSans B" panose="00020600040101010101" charset="-122"/>
              </a:rPr>
              <a:t>工作计划</a:t>
            </a:r>
            <a:endParaRPr lang="en-US" altLang="zh-CN" sz="2000">
              <a:solidFill>
                <a:schemeClr val="bg1"/>
              </a:solidFill>
              <a:uFillTx/>
              <a:latin typeface="OPPOSans B" panose="00020600040101010101" charset="-122"/>
              <a:ea typeface="OPPOSans B" panose="00020600040101010101" charset="-122"/>
            </a:endParaRPr>
          </a:p>
        </p:txBody>
      </p:sp>
      <p:sp>
        <p:nvSpPr>
          <p:cNvPr id="40" name="文本框 39"/>
          <p:cNvSpPr txBox="1"/>
          <p:nvPr/>
        </p:nvSpPr>
        <p:spPr>
          <a:xfrm>
            <a:off x="9374505" y="3400425"/>
            <a:ext cx="1820545" cy="755015"/>
          </a:xfrm>
          <a:prstGeom prst="rect">
            <a:avLst/>
          </a:prstGeom>
          <a:noFill/>
        </p:spPr>
        <p:txBody>
          <a:bodyPr wrap="square" rtlCol="0">
            <a:spAutoFit/>
          </a:bodyPr>
          <a:p>
            <a:pPr algn="ctr">
              <a:lnSpc>
                <a:spcPct val="120000"/>
              </a:lnSpc>
            </a:pPr>
            <a:r>
              <a:rPr lang="en-US" altLang="zh-CN" sz="1200">
                <a:solidFill>
                  <a:schemeClr val="bg1"/>
                </a:solidFill>
                <a:latin typeface="OPPOSans R" panose="00020600040101010101" charset="-122"/>
                <a:ea typeface="OPPOSans R" panose="00020600040101010101" charset="-122"/>
              </a:rPr>
              <a:t>输入你的下一步工作计划，尽量用简洁的话语来表述。</a:t>
            </a:r>
            <a:endParaRPr lang="en-US" altLang="zh-CN" sz="1200">
              <a:solidFill>
                <a:schemeClr val="bg1"/>
              </a:solidFill>
              <a:latin typeface="OPPOSans R" panose="00020600040101010101" charset="-122"/>
              <a:ea typeface="OPPOSans R" panose="00020600040101010101" charset="-122"/>
            </a:endParaRPr>
          </a:p>
        </p:txBody>
      </p:sp>
      <p:sp>
        <p:nvSpPr>
          <p:cNvPr id="41" name="文本框 40"/>
          <p:cNvSpPr txBox="1"/>
          <p:nvPr/>
        </p:nvSpPr>
        <p:spPr>
          <a:xfrm>
            <a:off x="1267460" y="1316355"/>
            <a:ext cx="3027680" cy="583565"/>
          </a:xfrm>
          <a:prstGeom prst="rect">
            <a:avLst/>
          </a:prstGeom>
          <a:noFill/>
        </p:spPr>
        <p:txBody>
          <a:bodyPr wrap="none" rtlCol="0">
            <a:spAutoFit/>
          </a:bodyPr>
          <a:p>
            <a:pPr algn="l"/>
            <a:r>
              <a:rPr lang="zh-CN" altLang="en-US" sz="3200">
                <a:solidFill>
                  <a:schemeClr val="bg1"/>
                </a:solidFill>
                <a:latin typeface="站酷小薇LOGO体" panose="02010600010101010101" charset="-122"/>
                <a:ea typeface="站酷小薇LOGO体" panose="02010600010101010101" charset="-122"/>
                <a:sym typeface="+mn-ea"/>
              </a:rPr>
              <a:t>下一步工作计划</a:t>
            </a:r>
            <a:endParaRPr lang="zh-CN" altLang="en-US" sz="3200">
              <a:solidFill>
                <a:schemeClr val="bg1"/>
              </a:solidFill>
              <a:latin typeface="站酷小薇LOGO体" panose="02010600010101010101" charset="-122"/>
              <a:ea typeface="站酷小薇LOGO体" panose="02010600010101010101" charset="-122"/>
              <a:sym typeface="+mn-ea"/>
            </a:endParaRPr>
          </a:p>
        </p:txBody>
      </p:sp>
      <p:sp>
        <p:nvSpPr>
          <p:cNvPr id="43" name="文本框 42"/>
          <p:cNvSpPr txBox="1"/>
          <p:nvPr/>
        </p:nvSpPr>
        <p:spPr>
          <a:xfrm>
            <a:off x="1294130" y="1870710"/>
            <a:ext cx="10033635" cy="694055"/>
          </a:xfrm>
          <a:prstGeom prst="rect">
            <a:avLst/>
          </a:prstGeom>
          <a:noFill/>
        </p:spPr>
        <p:txBody>
          <a:bodyPr wrap="square" rtlCol="0">
            <a:spAutoFit/>
          </a:bodyPr>
          <a:p>
            <a:pPr algn="l">
              <a:lnSpc>
                <a:spcPct val="140000"/>
              </a:lnSpc>
            </a:pPr>
            <a:r>
              <a:rPr lang="en-US" altLang="zh-CN" sz="1400">
                <a:solidFill>
                  <a:schemeClr val="bg1"/>
                </a:solidFill>
                <a:latin typeface="OPPOSans R" panose="00020600040101010101" charset="-122"/>
                <a:ea typeface="OPPOSans R" panose="00020600040101010101" charset="-122"/>
              </a:rPr>
              <a:t>输入你的下一步工作计划，尽量用简洁的话语来表述。</a:t>
            </a:r>
            <a:r>
              <a:rPr lang="en-US" altLang="zh-CN" sz="1400">
                <a:solidFill>
                  <a:schemeClr val="bg1"/>
                </a:solidFill>
                <a:latin typeface="OPPOSans R" panose="00020600040101010101" charset="-122"/>
                <a:ea typeface="OPPOSans R" panose="00020600040101010101" charset="-122"/>
                <a:sym typeface="+mn-ea"/>
              </a:rPr>
              <a:t>输入你的下一步工作计划，尽量用简洁的话语来表述。输入你的下一步工作计划，尽量用简洁的话语来表述。输入你的下一步工作计划，尽量用简洁的话语来表述。</a:t>
            </a:r>
            <a:endParaRPr lang="en-US" altLang="zh-CN" sz="1400">
              <a:solidFill>
                <a:schemeClr val="bg1"/>
              </a:solidFill>
              <a:latin typeface="OPPOSans R" panose="00020600040101010101" charset="-122"/>
              <a:ea typeface="OPPOSans R" panose="00020600040101010101" charset="-122"/>
            </a:endParaRPr>
          </a:p>
        </p:txBody>
      </p:sp>
    </p:spTree>
    <p:custDataLst>
      <p:tags r:id="rId6"/>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rgbClr val="BE6A7C"/>
            </a:gs>
            <a:gs pos="100000">
              <a:srgbClr val="8AC6AC"/>
            </a:gs>
          </a:gsLst>
          <a:lin ang="2700000" scaled="0"/>
        </a:gradFill>
        <a:effectLst/>
      </p:bgPr>
    </p:bg>
    <p:spTree>
      <p:nvGrpSpPr>
        <p:cNvPr id="1" name=""/>
        <p:cNvGrpSpPr/>
        <p:nvPr/>
      </p:nvGrpSpPr>
      <p:grpSpPr>
        <a:xfrm>
          <a:off x="0" y="0"/>
          <a:ext cx="0" cy="0"/>
          <a:chOff x="0" y="0"/>
          <a:chExt cx="0" cy="0"/>
        </a:xfrm>
      </p:grpSpPr>
      <p:sp>
        <p:nvSpPr>
          <p:cNvPr id="15" name="矩形 14"/>
          <p:cNvSpPr/>
          <p:nvPr/>
        </p:nvSpPr>
        <p:spPr>
          <a:xfrm>
            <a:off x="635" y="635"/>
            <a:ext cx="11770995" cy="6373495"/>
          </a:xfrm>
          <a:prstGeom prst="rect">
            <a:avLst/>
          </a:pr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1186815" y="443865"/>
            <a:ext cx="1550035" cy="368300"/>
          </a:xfrm>
          <a:prstGeom prst="rect">
            <a:avLst/>
          </a:prstGeom>
          <a:noFill/>
        </p:spPr>
        <p:txBody>
          <a:bodyPr wrap="square" rtlCol="0">
            <a:spAutoFit/>
          </a:bodyPr>
          <a:p>
            <a:r>
              <a:rPr lang="en-US" altLang="zh-CN">
                <a:solidFill>
                  <a:schemeClr val="bg1">
                    <a:alpha val="63000"/>
                  </a:schemeClr>
                </a:solidFill>
                <a:latin typeface="Aharoni" panose="02010803020104030203" charset="0"/>
                <a:ea typeface="OPPOSans B" panose="00020600040101010101" charset="-122"/>
                <a:cs typeface="Aharoni" panose="02010803020104030203" charset="0"/>
              </a:rPr>
              <a:t>COLOUR</a:t>
            </a:r>
            <a:endParaRPr lang="en-US" altLang="zh-CN">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2" name="文本框 11"/>
          <p:cNvSpPr txBox="1"/>
          <p:nvPr/>
        </p:nvSpPr>
        <p:spPr>
          <a:xfrm>
            <a:off x="1186815" y="790575"/>
            <a:ext cx="1550035" cy="213995"/>
          </a:xfrm>
          <a:prstGeom prst="rect">
            <a:avLst/>
          </a:prstGeom>
          <a:noFill/>
        </p:spPr>
        <p:txBody>
          <a:bodyPr wrap="square" rtlCol="0">
            <a:spAutoFit/>
          </a:bodyPr>
          <a:p>
            <a:r>
              <a:rPr lang="en-US" altLang="zh-CN" sz="800">
                <a:solidFill>
                  <a:schemeClr val="bg1">
                    <a:alpha val="63000"/>
                  </a:schemeClr>
                </a:solidFill>
                <a:latin typeface="Aharoni" panose="02010803020104030203" charset="0"/>
                <a:ea typeface="OPPOSans B" panose="00020600040101010101" charset="-122"/>
                <a:cs typeface="Aharoni" panose="02010803020104030203" charset="0"/>
              </a:rPr>
              <a:t>DESIGN</a:t>
            </a:r>
            <a:endParaRPr lang="en-US" altLang="zh-CN" sz="8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20" name="文本框 19"/>
          <p:cNvSpPr txBox="1"/>
          <p:nvPr/>
        </p:nvSpPr>
        <p:spPr>
          <a:xfrm>
            <a:off x="9176385" y="453390"/>
            <a:ext cx="2151380" cy="306705"/>
          </a:xfrm>
          <a:prstGeom prst="rect">
            <a:avLst/>
          </a:prstGeom>
          <a:noFill/>
        </p:spPr>
        <p:txBody>
          <a:bodyPr wrap="square" rtlCol="0">
            <a:spAutoFit/>
          </a:bodyPr>
          <a:p>
            <a:r>
              <a:rPr lang="en-US" altLang="zh-CN" sz="1400">
                <a:solidFill>
                  <a:schemeClr val="bg1">
                    <a:alpha val="63000"/>
                  </a:schemeClr>
                </a:solidFill>
                <a:latin typeface="Aharoni" panose="02010803020104030203" charset="0"/>
                <a:ea typeface="OPPOSans B" panose="00020600040101010101" charset="-122"/>
                <a:cs typeface="Aharoni" panose="02010803020104030203" charset="0"/>
              </a:rPr>
              <a:t>AUTUMN/WINTER</a:t>
            </a:r>
            <a:endParaRPr lang="en-US" altLang="zh-CN" sz="14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3" name="文本框 2"/>
          <p:cNvSpPr txBox="1"/>
          <p:nvPr/>
        </p:nvSpPr>
        <p:spPr>
          <a:xfrm rot="5400000">
            <a:off x="-1964055" y="4832985"/>
            <a:ext cx="4324350" cy="1106805"/>
          </a:xfrm>
          <a:prstGeom prst="rect">
            <a:avLst/>
          </a:prstGeom>
          <a:noFill/>
        </p:spPr>
        <p:txBody>
          <a:bodyPr wrap="square" rtlCol="0">
            <a:spAutoFit/>
          </a:bodyPr>
          <a:p>
            <a:r>
              <a:rPr lang="en-US" altLang="zh-CN" sz="6600">
                <a:solidFill>
                  <a:schemeClr val="bg1">
                    <a:alpha val="15000"/>
                  </a:schemeClr>
                </a:solidFill>
                <a:latin typeface="Aharoni" panose="02010803020104030203" charset="0"/>
                <a:ea typeface="OPPOSans B" panose="00020600040101010101" charset="-122"/>
                <a:cs typeface="Aharoni" panose="02010803020104030203" charset="0"/>
              </a:rPr>
              <a:t>COLOUR</a:t>
            </a:r>
            <a:endParaRPr lang="en-US" altLang="zh-CN" sz="6600">
              <a:solidFill>
                <a:schemeClr val="bg1">
                  <a:alpha val="15000"/>
                </a:schemeClr>
              </a:solidFill>
              <a:latin typeface="Aharoni" panose="02010803020104030203" charset="0"/>
              <a:ea typeface="OPPOSans B" panose="00020600040101010101" charset="-122"/>
              <a:cs typeface="Aharoni" panose="02010803020104030203" charset="0"/>
            </a:endParaRPr>
          </a:p>
        </p:txBody>
      </p:sp>
      <p:sp>
        <p:nvSpPr>
          <p:cNvPr id="4" name="文本框 3"/>
          <p:cNvSpPr txBox="1"/>
          <p:nvPr/>
        </p:nvSpPr>
        <p:spPr>
          <a:xfrm rot="16200000">
            <a:off x="9305925" y="2072640"/>
            <a:ext cx="5344160" cy="1198880"/>
          </a:xfrm>
          <a:prstGeom prst="rect">
            <a:avLst/>
          </a:prstGeom>
          <a:noFill/>
        </p:spPr>
        <p:txBody>
          <a:bodyPr wrap="square" rtlCol="0">
            <a:spAutoFit/>
          </a:bodyPr>
          <a:p>
            <a:r>
              <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rPr>
              <a:t>MARANDI</a:t>
            </a:r>
            <a:endPar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endParaRPr>
          </a:p>
        </p:txBody>
      </p:sp>
      <p:grpSp>
        <p:nvGrpSpPr>
          <p:cNvPr id="13" name="组合 12"/>
          <p:cNvGrpSpPr/>
          <p:nvPr/>
        </p:nvGrpSpPr>
        <p:grpSpPr>
          <a:xfrm>
            <a:off x="909320" y="1774825"/>
            <a:ext cx="4234180" cy="4234180"/>
            <a:chOff x="1180" y="2795"/>
            <a:chExt cx="6668" cy="6668"/>
          </a:xfrm>
        </p:grpSpPr>
        <p:sp>
          <p:nvSpPr>
            <p:cNvPr id="6" name="菱形 5"/>
            <p:cNvSpPr/>
            <p:nvPr/>
          </p:nvSpPr>
          <p:spPr>
            <a:xfrm>
              <a:off x="1180" y="2795"/>
              <a:ext cx="6669" cy="6669"/>
            </a:xfrm>
            <a:prstGeom prst="diamond">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11" name="组合 10"/>
            <p:cNvGrpSpPr/>
            <p:nvPr/>
          </p:nvGrpSpPr>
          <p:grpSpPr>
            <a:xfrm>
              <a:off x="1747" y="3369"/>
              <a:ext cx="5555" cy="5573"/>
              <a:chOff x="1576" y="3157"/>
              <a:chExt cx="5555" cy="5573"/>
            </a:xfrm>
          </p:grpSpPr>
          <p:sp>
            <p:nvSpPr>
              <p:cNvPr id="7" name="矩形 6"/>
              <p:cNvSpPr/>
              <p:nvPr/>
            </p:nvSpPr>
            <p:spPr>
              <a:xfrm>
                <a:off x="1576" y="3157"/>
                <a:ext cx="2734" cy="2734"/>
              </a:xfrm>
              <a:prstGeom prst="rect">
                <a:avLst/>
              </a:prstGeom>
              <a:solidFill>
                <a:srgbClr val="95CB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7"/>
              <p:cNvSpPr/>
              <p:nvPr/>
            </p:nvSpPr>
            <p:spPr>
              <a:xfrm>
                <a:off x="4397" y="3157"/>
                <a:ext cx="2734" cy="2734"/>
              </a:xfrm>
              <a:prstGeom prst="rect">
                <a:avLst/>
              </a:prstGeom>
              <a:solidFill>
                <a:srgbClr val="C274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矩形 8"/>
              <p:cNvSpPr/>
              <p:nvPr/>
            </p:nvSpPr>
            <p:spPr>
              <a:xfrm>
                <a:off x="1576" y="5996"/>
                <a:ext cx="2734" cy="2734"/>
              </a:xfrm>
              <a:prstGeom prst="rect">
                <a:avLst/>
              </a:prstGeom>
              <a:solidFill>
                <a:srgbClr val="C274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矩形 9"/>
              <p:cNvSpPr/>
              <p:nvPr/>
            </p:nvSpPr>
            <p:spPr>
              <a:xfrm>
                <a:off x="4397" y="5996"/>
                <a:ext cx="2734" cy="2734"/>
              </a:xfrm>
              <a:prstGeom prst="rect">
                <a:avLst/>
              </a:prstGeom>
              <a:solidFill>
                <a:srgbClr val="95CB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sp>
        <p:nvSpPr>
          <p:cNvPr id="41" name="文本框 40"/>
          <p:cNvSpPr txBox="1"/>
          <p:nvPr/>
        </p:nvSpPr>
        <p:spPr>
          <a:xfrm>
            <a:off x="5662295" y="1220470"/>
            <a:ext cx="3027680" cy="583565"/>
          </a:xfrm>
          <a:prstGeom prst="rect">
            <a:avLst/>
          </a:prstGeom>
          <a:noFill/>
        </p:spPr>
        <p:txBody>
          <a:bodyPr wrap="none" rtlCol="0">
            <a:spAutoFit/>
          </a:bodyPr>
          <a:p>
            <a:pPr algn="l"/>
            <a:r>
              <a:rPr lang="zh-CN" altLang="en-US" sz="3200">
                <a:solidFill>
                  <a:schemeClr val="bg1"/>
                </a:solidFill>
                <a:latin typeface="站酷小薇LOGO体" panose="02010600010101010101" charset="-122"/>
                <a:ea typeface="站酷小薇LOGO体" panose="02010600010101010101" charset="-122"/>
                <a:sym typeface="+mn-ea"/>
              </a:rPr>
              <a:t>下一步工作计划</a:t>
            </a:r>
            <a:endParaRPr lang="zh-CN" altLang="en-US" sz="3200">
              <a:solidFill>
                <a:schemeClr val="bg1"/>
              </a:solidFill>
              <a:latin typeface="站酷小薇LOGO体" panose="02010600010101010101" charset="-122"/>
              <a:ea typeface="站酷小薇LOGO体" panose="02010600010101010101" charset="-122"/>
              <a:sym typeface="+mn-ea"/>
            </a:endParaRPr>
          </a:p>
        </p:txBody>
      </p:sp>
      <p:sp>
        <p:nvSpPr>
          <p:cNvPr id="43" name="文本框 42"/>
          <p:cNvSpPr txBox="1"/>
          <p:nvPr/>
        </p:nvSpPr>
        <p:spPr>
          <a:xfrm>
            <a:off x="5688965" y="1774825"/>
            <a:ext cx="5284470" cy="1296670"/>
          </a:xfrm>
          <a:prstGeom prst="rect">
            <a:avLst/>
          </a:prstGeom>
          <a:noFill/>
        </p:spPr>
        <p:txBody>
          <a:bodyPr wrap="square" rtlCol="0">
            <a:spAutoFit/>
          </a:bodyPr>
          <a:p>
            <a:pPr algn="l">
              <a:lnSpc>
                <a:spcPct val="140000"/>
              </a:lnSpc>
            </a:pPr>
            <a:r>
              <a:rPr lang="en-US" altLang="zh-CN" sz="1400">
                <a:solidFill>
                  <a:schemeClr val="bg1"/>
                </a:solidFill>
                <a:latin typeface="OPPOSans R" panose="00020600040101010101" charset="-122"/>
                <a:ea typeface="OPPOSans R" panose="00020600040101010101" charset="-122"/>
              </a:rPr>
              <a:t>输入你的下一步工作计划，尽量用简洁的话语来表述。</a:t>
            </a:r>
            <a:r>
              <a:rPr lang="en-US" altLang="zh-CN" sz="1400">
                <a:solidFill>
                  <a:schemeClr val="bg1"/>
                </a:solidFill>
                <a:latin typeface="OPPOSans R" panose="00020600040101010101" charset="-122"/>
                <a:ea typeface="OPPOSans R" panose="00020600040101010101" charset="-122"/>
                <a:sym typeface="+mn-ea"/>
              </a:rPr>
              <a:t>输入你的下一步工作计划，尽量用简洁的话语来表述。输入你的下一步工作计划，尽量用简洁的话语来表述。输入你的下一步工作计划，尽量用简洁的话语来表述。</a:t>
            </a:r>
            <a:endParaRPr lang="en-US" altLang="zh-CN" sz="1400">
              <a:solidFill>
                <a:schemeClr val="bg1"/>
              </a:solidFill>
              <a:latin typeface="OPPOSans R" panose="00020600040101010101" charset="-122"/>
              <a:ea typeface="OPPOSans R" panose="00020600040101010101" charset="-122"/>
            </a:endParaRPr>
          </a:p>
        </p:txBody>
      </p:sp>
      <p:grpSp>
        <p:nvGrpSpPr>
          <p:cNvPr id="14" name="组合 13"/>
          <p:cNvGrpSpPr/>
          <p:nvPr/>
        </p:nvGrpSpPr>
        <p:grpSpPr>
          <a:xfrm>
            <a:off x="6332220" y="3736975"/>
            <a:ext cx="1819910" cy="1055370"/>
            <a:chOff x="9867" y="5885"/>
            <a:chExt cx="2866" cy="1662"/>
          </a:xfrm>
        </p:grpSpPr>
        <p:sp>
          <p:nvSpPr>
            <p:cNvPr id="19" name="文本框 18"/>
            <p:cNvSpPr txBox="1"/>
            <p:nvPr/>
          </p:nvSpPr>
          <p:spPr>
            <a:xfrm>
              <a:off x="9867" y="5885"/>
              <a:ext cx="1888" cy="628"/>
            </a:xfrm>
            <a:prstGeom prst="rect">
              <a:avLst/>
            </a:prstGeom>
            <a:noFill/>
          </p:spPr>
          <p:txBody>
            <a:bodyPr wrap="none" rtlCol="0">
              <a:spAutoFit/>
            </a:bodyPr>
            <a:p>
              <a:pPr algn="l"/>
              <a:r>
                <a:rPr lang="en-US" altLang="zh-CN" sz="2000">
                  <a:solidFill>
                    <a:schemeClr val="bg1"/>
                  </a:solidFill>
                  <a:uFillTx/>
                  <a:latin typeface="OPPOSans B" panose="00020600040101010101" charset="-122"/>
                  <a:ea typeface="OPPOSans B" panose="00020600040101010101" charset="-122"/>
                </a:rPr>
                <a:t>工作计划</a:t>
              </a:r>
              <a:endParaRPr lang="en-US" altLang="zh-CN" sz="2000">
                <a:solidFill>
                  <a:schemeClr val="bg1"/>
                </a:solidFill>
                <a:uFillTx/>
                <a:latin typeface="OPPOSans B" panose="00020600040101010101" charset="-122"/>
                <a:ea typeface="OPPOSans B" panose="00020600040101010101" charset="-122"/>
              </a:endParaRPr>
            </a:p>
          </p:txBody>
        </p:sp>
        <p:sp>
          <p:nvSpPr>
            <p:cNvPr id="21" name="文本框 20"/>
            <p:cNvSpPr txBox="1"/>
            <p:nvPr/>
          </p:nvSpPr>
          <p:spPr>
            <a:xfrm>
              <a:off x="9867" y="6531"/>
              <a:ext cx="2867" cy="1016"/>
            </a:xfrm>
            <a:prstGeom prst="rect">
              <a:avLst/>
            </a:prstGeom>
            <a:noFill/>
          </p:spPr>
          <p:txBody>
            <a:bodyPr wrap="square" rtlCol="0">
              <a:spAutoFit/>
            </a:bodyPr>
            <a:p>
              <a:pPr algn="l">
                <a:lnSpc>
                  <a:spcPct val="100000"/>
                </a:lnSpc>
              </a:pPr>
              <a:r>
                <a:rPr lang="en-US" altLang="zh-CN" sz="1200">
                  <a:solidFill>
                    <a:schemeClr val="bg1"/>
                  </a:solidFill>
                  <a:latin typeface="OPPOSans R" panose="00020600040101010101" charset="-122"/>
                  <a:ea typeface="OPPOSans R" panose="00020600040101010101" charset="-122"/>
                </a:rPr>
                <a:t>输入你的下一步工作计划，尽量用简洁的话语来表述。</a:t>
              </a:r>
              <a:endParaRPr lang="en-US" altLang="zh-CN" sz="1200">
                <a:solidFill>
                  <a:schemeClr val="bg1"/>
                </a:solidFill>
                <a:latin typeface="OPPOSans R" panose="00020600040101010101" charset="-122"/>
                <a:ea typeface="OPPOSans R" panose="00020600040101010101" charset="-122"/>
              </a:endParaRPr>
            </a:p>
          </p:txBody>
        </p:sp>
      </p:grpSp>
      <p:grpSp>
        <p:nvGrpSpPr>
          <p:cNvPr id="16" name="组合 15"/>
          <p:cNvGrpSpPr/>
          <p:nvPr/>
        </p:nvGrpSpPr>
        <p:grpSpPr>
          <a:xfrm>
            <a:off x="9153525" y="3736975"/>
            <a:ext cx="1819910" cy="1055370"/>
            <a:chOff x="9867" y="5885"/>
            <a:chExt cx="2866" cy="1662"/>
          </a:xfrm>
        </p:grpSpPr>
        <p:sp>
          <p:nvSpPr>
            <p:cNvPr id="17" name="文本框 16"/>
            <p:cNvSpPr txBox="1"/>
            <p:nvPr/>
          </p:nvSpPr>
          <p:spPr>
            <a:xfrm>
              <a:off x="9867" y="5885"/>
              <a:ext cx="1888" cy="628"/>
            </a:xfrm>
            <a:prstGeom prst="rect">
              <a:avLst/>
            </a:prstGeom>
            <a:noFill/>
          </p:spPr>
          <p:txBody>
            <a:bodyPr wrap="none" rtlCol="0">
              <a:spAutoFit/>
            </a:bodyPr>
            <a:p>
              <a:pPr algn="l"/>
              <a:r>
                <a:rPr lang="en-US" altLang="zh-CN" sz="2000">
                  <a:solidFill>
                    <a:schemeClr val="bg1"/>
                  </a:solidFill>
                  <a:uFillTx/>
                  <a:latin typeface="OPPOSans B" panose="00020600040101010101" charset="-122"/>
                  <a:ea typeface="OPPOSans B" panose="00020600040101010101" charset="-122"/>
                </a:rPr>
                <a:t>工作计划</a:t>
              </a:r>
              <a:endParaRPr lang="en-US" altLang="zh-CN" sz="2000">
                <a:solidFill>
                  <a:schemeClr val="bg1"/>
                </a:solidFill>
                <a:uFillTx/>
                <a:latin typeface="OPPOSans B" panose="00020600040101010101" charset="-122"/>
                <a:ea typeface="OPPOSans B" panose="00020600040101010101" charset="-122"/>
              </a:endParaRPr>
            </a:p>
          </p:txBody>
        </p:sp>
        <p:sp>
          <p:nvSpPr>
            <p:cNvPr id="22" name="文本框 21"/>
            <p:cNvSpPr txBox="1"/>
            <p:nvPr/>
          </p:nvSpPr>
          <p:spPr>
            <a:xfrm>
              <a:off x="9867" y="6531"/>
              <a:ext cx="2867" cy="1016"/>
            </a:xfrm>
            <a:prstGeom prst="rect">
              <a:avLst/>
            </a:prstGeom>
            <a:noFill/>
          </p:spPr>
          <p:txBody>
            <a:bodyPr wrap="square" rtlCol="0">
              <a:spAutoFit/>
            </a:bodyPr>
            <a:p>
              <a:pPr algn="l">
                <a:lnSpc>
                  <a:spcPct val="100000"/>
                </a:lnSpc>
              </a:pPr>
              <a:r>
                <a:rPr lang="en-US" altLang="zh-CN" sz="1200">
                  <a:solidFill>
                    <a:schemeClr val="bg1"/>
                  </a:solidFill>
                  <a:latin typeface="OPPOSans R" panose="00020600040101010101" charset="-122"/>
                  <a:ea typeface="OPPOSans R" panose="00020600040101010101" charset="-122"/>
                </a:rPr>
                <a:t>输入你的下一步工作计划，尽量用简洁的话语来表述。</a:t>
              </a:r>
              <a:endParaRPr lang="en-US" altLang="zh-CN" sz="1200">
                <a:solidFill>
                  <a:schemeClr val="bg1"/>
                </a:solidFill>
                <a:latin typeface="OPPOSans R" panose="00020600040101010101" charset="-122"/>
                <a:ea typeface="OPPOSans R" panose="00020600040101010101" charset="-122"/>
              </a:endParaRPr>
            </a:p>
          </p:txBody>
        </p:sp>
      </p:grpSp>
      <p:grpSp>
        <p:nvGrpSpPr>
          <p:cNvPr id="23" name="组合 22"/>
          <p:cNvGrpSpPr/>
          <p:nvPr/>
        </p:nvGrpSpPr>
        <p:grpSpPr>
          <a:xfrm>
            <a:off x="6332855" y="5184140"/>
            <a:ext cx="1819910" cy="1055370"/>
            <a:chOff x="9867" y="5885"/>
            <a:chExt cx="2866" cy="1662"/>
          </a:xfrm>
        </p:grpSpPr>
        <p:sp>
          <p:nvSpPr>
            <p:cNvPr id="24" name="文本框 23"/>
            <p:cNvSpPr txBox="1"/>
            <p:nvPr/>
          </p:nvSpPr>
          <p:spPr>
            <a:xfrm>
              <a:off x="9867" y="5885"/>
              <a:ext cx="1888" cy="628"/>
            </a:xfrm>
            <a:prstGeom prst="rect">
              <a:avLst/>
            </a:prstGeom>
            <a:noFill/>
          </p:spPr>
          <p:txBody>
            <a:bodyPr wrap="none" rtlCol="0">
              <a:spAutoFit/>
            </a:bodyPr>
            <a:p>
              <a:pPr algn="l"/>
              <a:r>
                <a:rPr lang="en-US" altLang="zh-CN" sz="2000">
                  <a:solidFill>
                    <a:schemeClr val="bg1"/>
                  </a:solidFill>
                  <a:uFillTx/>
                  <a:latin typeface="OPPOSans B" panose="00020600040101010101" charset="-122"/>
                  <a:ea typeface="OPPOSans B" panose="00020600040101010101" charset="-122"/>
                </a:rPr>
                <a:t>工作计划</a:t>
              </a:r>
              <a:endParaRPr lang="en-US" altLang="zh-CN" sz="2000">
                <a:solidFill>
                  <a:schemeClr val="bg1"/>
                </a:solidFill>
                <a:uFillTx/>
                <a:latin typeface="OPPOSans B" panose="00020600040101010101" charset="-122"/>
                <a:ea typeface="OPPOSans B" panose="00020600040101010101" charset="-122"/>
              </a:endParaRPr>
            </a:p>
          </p:txBody>
        </p:sp>
        <p:sp>
          <p:nvSpPr>
            <p:cNvPr id="25" name="文本框 24"/>
            <p:cNvSpPr txBox="1"/>
            <p:nvPr/>
          </p:nvSpPr>
          <p:spPr>
            <a:xfrm>
              <a:off x="9867" y="6531"/>
              <a:ext cx="2867" cy="1016"/>
            </a:xfrm>
            <a:prstGeom prst="rect">
              <a:avLst/>
            </a:prstGeom>
            <a:noFill/>
          </p:spPr>
          <p:txBody>
            <a:bodyPr wrap="square" rtlCol="0">
              <a:spAutoFit/>
            </a:bodyPr>
            <a:p>
              <a:pPr algn="l">
                <a:lnSpc>
                  <a:spcPct val="100000"/>
                </a:lnSpc>
              </a:pPr>
              <a:r>
                <a:rPr lang="en-US" altLang="zh-CN" sz="1200">
                  <a:solidFill>
                    <a:schemeClr val="bg1"/>
                  </a:solidFill>
                  <a:latin typeface="OPPOSans R" panose="00020600040101010101" charset="-122"/>
                  <a:ea typeface="OPPOSans R" panose="00020600040101010101" charset="-122"/>
                </a:rPr>
                <a:t>输入你的下一步工作计划，尽量用简洁的话语来表述。</a:t>
              </a:r>
              <a:endParaRPr lang="en-US" altLang="zh-CN" sz="1200">
                <a:solidFill>
                  <a:schemeClr val="bg1"/>
                </a:solidFill>
                <a:latin typeface="OPPOSans R" panose="00020600040101010101" charset="-122"/>
                <a:ea typeface="OPPOSans R" panose="00020600040101010101" charset="-122"/>
              </a:endParaRPr>
            </a:p>
          </p:txBody>
        </p:sp>
      </p:grpSp>
      <p:grpSp>
        <p:nvGrpSpPr>
          <p:cNvPr id="26" name="组合 25"/>
          <p:cNvGrpSpPr/>
          <p:nvPr/>
        </p:nvGrpSpPr>
        <p:grpSpPr>
          <a:xfrm>
            <a:off x="9154160" y="5184140"/>
            <a:ext cx="1819910" cy="1055370"/>
            <a:chOff x="9867" y="5885"/>
            <a:chExt cx="2866" cy="1662"/>
          </a:xfrm>
        </p:grpSpPr>
        <p:sp>
          <p:nvSpPr>
            <p:cNvPr id="27" name="文本框 26"/>
            <p:cNvSpPr txBox="1"/>
            <p:nvPr/>
          </p:nvSpPr>
          <p:spPr>
            <a:xfrm>
              <a:off x="9867" y="5885"/>
              <a:ext cx="1888" cy="628"/>
            </a:xfrm>
            <a:prstGeom prst="rect">
              <a:avLst/>
            </a:prstGeom>
            <a:noFill/>
          </p:spPr>
          <p:txBody>
            <a:bodyPr wrap="none" rtlCol="0">
              <a:spAutoFit/>
            </a:bodyPr>
            <a:p>
              <a:pPr algn="l"/>
              <a:r>
                <a:rPr lang="en-US" altLang="zh-CN" sz="2000">
                  <a:solidFill>
                    <a:schemeClr val="bg1"/>
                  </a:solidFill>
                  <a:uFillTx/>
                  <a:latin typeface="OPPOSans B" panose="00020600040101010101" charset="-122"/>
                  <a:ea typeface="OPPOSans B" panose="00020600040101010101" charset="-122"/>
                </a:rPr>
                <a:t>工作计划</a:t>
              </a:r>
              <a:endParaRPr lang="en-US" altLang="zh-CN" sz="2000">
                <a:solidFill>
                  <a:schemeClr val="bg1"/>
                </a:solidFill>
                <a:uFillTx/>
                <a:latin typeface="OPPOSans B" panose="00020600040101010101" charset="-122"/>
                <a:ea typeface="OPPOSans B" panose="00020600040101010101" charset="-122"/>
              </a:endParaRPr>
            </a:p>
          </p:txBody>
        </p:sp>
        <p:sp>
          <p:nvSpPr>
            <p:cNvPr id="28" name="文本框 27"/>
            <p:cNvSpPr txBox="1"/>
            <p:nvPr/>
          </p:nvSpPr>
          <p:spPr>
            <a:xfrm>
              <a:off x="9867" y="6531"/>
              <a:ext cx="2867" cy="1016"/>
            </a:xfrm>
            <a:prstGeom prst="rect">
              <a:avLst/>
            </a:prstGeom>
            <a:noFill/>
          </p:spPr>
          <p:txBody>
            <a:bodyPr wrap="square" rtlCol="0">
              <a:spAutoFit/>
            </a:bodyPr>
            <a:p>
              <a:pPr algn="l">
                <a:lnSpc>
                  <a:spcPct val="100000"/>
                </a:lnSpc>
              </a:pPr>
              <a:r>
                <a:rPr lang="en-US" altLang="zh-CN" sz="1200">
                  <a:solidFill>
                    <a:schemeClr val="bg1"/>
                  </a:solidFill>
                  <a:latin typeface="OPPOSans R" panose="00020600040101010101" charset="-122"/>
                  <a:ea typeface="OPPOSans R" panose="00020600040101010101" charset="-122"/>
                </a:rPr>
                <a:t>输入你的下一步工作计划，尽量用简洁的话语来表述。</a:t>
              </a:r>
              <a:endParaRPr lang="en-US" altLang="zh-CN" sz="1200">
                <a:solidFill>
                  <a:schemeClr val="bg1"/>
                </a:solidFill>
                <a:latin typeface="OPPOSans R" panose="00020600040101010101" charset="-122"/>
                <a:ea typeface="OPPOSans R" panose="00020600040101010101" charset="-122"/>
              </a:endParaRPr>
            </a:p>
          </p:txBody>
        </p:sp>
      </p:grpSp>
      <p:pic>
        <p:nvPicPr>
          <p:cNvPr id="29" name="图片 28" descr="icon_bonus"/>
          <p:cNvPicPr>
            <a:picLocks noChangeAspect="1"/>
          </p:cNvPicPr>
          <p:nvPr/>
        </p:nvPicPr>
        <p:blipFill>
          <a:blip r:embed="rId1"/>
          <a:stretch>
            <a:fillRect/>
          </a:stretch>
        </p:blipFill>
        <p:spPr>
          <a:xfrm>
            <a:off x="8533765" y="3736975"/>
            <a:ext cx="490855" cy="490855"/>
          </a:xfrm>
          <a:prstGeom prst="rect">
            <a:avLst/>
          </a:prstGeom>
        </p:spPr>
      </p:pic>
      <p:pic>
        <p:nvPicPr>
          <p:cNvPr id="30" name="图片 29" descr="icon_makeup"/>
          <p:cNvPicPr>
            <a:picLocks noChangeAspect="1"/>
          </p:cNvPicPr>
          <p:nvPr/>
        </p:nvPicPr>
        <p:blipFill>
          <a:blip r:embed="rId2"/>
          <a:stretch>
            <a:fillRect/>
          </a:stretch>
        </p:blipFill>
        <p:spPr>
          <a:xfrm>
            <a:off x="5688965" y="3736975"/>
            <a:ext cx="490855" cy="490855"/>
          </a:xfrm>
          <a:prstGeom prst="rect">
            <a:avLst/>
          </a:prstGeom>
        </p:spPr>
      </p:pic>
      <p:pic>
        <p:nvPicPr>
          <p:cNvPr id="31" name="图片 30" descr="icon_phone"/>
          <p:cNvPicPr>
            <a:picLocks noChangeAspect="1"/>
          </p:cNvPicPr>
          <p:nvPr/>
        </p:nvPicPr>
        <p:blipFill>
          <a:blip r:embed="rId3"/>
          <a:stretch>
            <a:fillRect/>
          </a:stretch>
        </p:blipFill>
        <p:spPr>
          <a:xfrm>
            <a:off x="5688965" y="5187315"/>
            <a:ext cx="490855" cy="490855"/>
          </a:xfrm>
          <a:prstGeom prst="rect">
            <a:avLst/>
          </a:prstGeom>
        </p:spPr>
      </p:pic>
      <p:pic>
        <p:nvPicPr>
          <p:cNvPr id="32" name="图片 31" descr="icon_salary"/>
          <p:cNvPicPr>
            <a:picLocks noChangeAspect="1"/>
          </p:cNvPicPr>
          <p:nvPr/>
        </p:nvPicPr>
        <p:blipFill>
          <a:blip r:embed="rId4"/>
          <a:stretch>
            <a:fillRect/>
          </a:stretch>
        </p:blipFill>
        <p:spPr>
          <a:xfrm>
            <a:off x="8533765" y="5187315"/>
            <a:ext cx="490855" cy="490855"/>
          </a:xfrm>
          <a:prstGeom prst="rect">
            <a:avLst/>
          </a:prstGeom>
        </p:spPr>
      </p:pic>
      <p:pic>
        <p:nvPicPr>
          <p:cNvPr id="51" name="图片 50" descr="设置_管理"/>
          <p:cNvPicPr>
            <a:picLocks noChangeAspect="1"/>
          </p:cNvPicPr>
          <p:nvPr/>
        </p:nvPicPr>
        <p:blipFill>
          <a:blip r:embed="rId5"/>
          <a:stretch>
            <a:fillRect/>
          </a:stretch>
        </p:blipFill>
        <p:spPr>
          <a:xfrm>
            <a:off x="3528695" y="4384040"/>
            <a:ext cx="800100" cy="800100"/>
          </a:xfrm>
          <a:prstGeom prst="rect">
            <a:avLst/>
          </a:prstGeom>
        </p:spPr>
      </p:pic>
      <p:pic>
        <p:nvPicPr>
          <p:cNvPr id="54" name="图片 53" descr="指标"/>
          <p:cNvPicPr>
            <a:picLocks noChangeAspect="1"/>
          </p:cNvPicPr>
          <p:nvPr/>
        </p:nvPicPr>
        <p:blipFill>
          <a:blip r:embed="rId6"/>
          <a:stretch>
            <a:fillRect/>
          </a:stretch>
        </p:blipFill>
        <p:spPr>
          <a:xfrm>
            <a:off x="3528695" y="2607310"/>
            <a:ext cx="800100" cy="800100"/>
          </a:xfrm>
          <a:prstGeom prst="rect">
            <a:avLst/>
          </a:prstGeom>
        </p:spPr>
      </p:pic>
      <p:pic>
        <p:nvPicPr>
          <p:cNvPr id="55" name="图片 54" descr="中枢"/>
          <p:cNvPicPr>
            <a:picLocks noChangeAspect="1"/>
          </p:cNvPicPr>
          <p:nvPr/>
        </p:nvPicPr>
        <p:blipFill>
          <a:blip r:embed="rId7"/>
          <a:stretch>
            <a:fillRect/>
          </a:stretch>
        </p:blipFill>
        <p:spPr>
          <a:xfrm>
            <a:off x="1737360" y="4384040"/>
            <a:ext cx="800100" cy="800100"/>
          </a:xfrm>
          <a:prstGeom prst="rect">
            <a:avLst/>
          </a:prstGeom>
        </p:spPr>
      </p:pic>
      <p:pic>
        <p:nvPicPr>
          <p:cNvPr id="56" name="图片 55" descr="目标"/>
          <p:cNvPicPr>
            <a:picLocks noChangeAspect="1"/>
          </p:cNvPicPr>
          <p:nvPr/>
        </p:nvPicPr>
        <p:blipFill>
          <a:blip r:embed="rId8"/>
          <a:stretch>
            <a:fillRect/>
          </a:stretch>
        </p:blipFill>
        <p:spPr>
          <a:xfrm>
            <a:off x="1737360" y="2607310"/>
            <a:ext cx="800100" cy="800100"/>
          </a:xfrm>
          <a:prstGeom prst="rect">
            <a:avLst/>
          </a:prstGeom>
        </p:spPr>
      </p:pic>
    </p:spTree>
    <p:custDataLst>
      <p:tags r:id="rId9"/>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rgbClr val="BE6A7C"/>
            </a:gs>
            <a:gs pos="100000">
              <a:srgbClr val="8AC6AC"/>
            </a:gs>
          </a:gsLst>
          <a:lin ang="2700000" scaled="0"/>
        </a:gradFill>
        <a:effectLst/>
      </p:bgPr>
    </p:bg>
    <p:spTree>
      <p:nvGrpSpPr>
        <p:cNvPr id="1" name=""/>
        <p:cNvGrpSpPr/>
        <p:nvPr/>
      </p:nvGrpSpPr>
      <p:grpSpPr>
        <a:xfrm>
          <a:off x="0" y="0"/>
          <a:ext cx="0" cy="0"/>
          <a:chOff x="0" y="0"/>
          <a:chExt cx="0" cy="0"/>
        </a:xfrm>
      </p:grpSpPr>
      <p:sp>
        <p:nvSpPr>
          <p:cNvPr id="15" name="矩形 14"/>
          <p:cNvSpPr/>
          <p:nvPr/>
        </p:nvSpPr>
        <p:spPr>
          <a:xfrm>
            <a:off x="635" y="635"/>
            <a:ext cx="11770995" cy="6373495"/>
          </a:xfrm>
          <a:prstGeom prst="rect">
            <a:avLst/>
          </a:pr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2228215" y="812165"/>
            <a:ext cx="7726680" cy="4848860"/>
          </a:xfrm>
          <a:prstGeom prst="rect">
            <a:avLst/>
          </a:prstGeom>
          <a:solidFill>
            <a:schemeClr val="bg1">
              <a:alpha val="1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Aharoni" panose="02010803020104030203" charset="0"/>
              <a:cs typeface="Aharoni" panose="02010803020104030203" charset="0"/>
            </a:endParaRPr>
          </a:p>
        </p:txBody>
      </p:sp>
      <p:sp>
        <p:nvSpPr>
          <p:cNvPr id="6" name="文本框 5"/>
          <p:cNvSpPr txBox="1"/>
          <p:nvPr/>
        </p:nvSpPr>
        <p:spPr>
          <a:xfrm>
            <a:off x="2583180" y="1887855"/>
            <a:ext cx="7016115" cy="1568450"/>
          </a:xfrm>
          <a:prstGeom prst="rect">
            <a:avLst/>
          </a:prstGeom>
          <a:noFill/>
        </p:spPr>
        <p:txBody>
          <a:bodyPr wrap="square" rtlCol="0">
            <a:spAutoFit/>
          </a:bodyPr>
          <a:p>
            <a:pPr algn="l"/>
            <a:r>
              <a:rPr lang="zh-CN" altLang="en-US" sz="9600">
                <a:solidFill>
                  <a:schemeClr val="bg1"/>
                </a:solidFill>
                <a:latin typeface="站酷小薇LOGO体" panose="02010600010101010101" charset="-122"/>
                <a:ea typeface="站酷小薇LOGO体" panose="02010600010101010101" charset="-122"/>
              </a:rPr>
              <a:t>感</a:t>
            </a:r>
            <a:r>
              <a:rPr lang="en-US" altLang="zh-CN" sz="9600">
                <a:solidFill>
                  <a:schemeClr val="bg1"/>
                </a:solidFill>
                <a:latin typeface="站酷小薇LOGO体" panose="02010600010101010101" charset="-122"/>
                <a:ea typeface="站酷小薇LOGO体" panose="02010600010101010101" charset="-122"/>
              </a:rPr>
              <a:t>/</a:t>
            </a:r>
            <a:r>
              <a:rPr lang="zh-CN" altLang="en-US" sz="9600">
                <a:solidFill>
                  <a:schemeClr val="bg1"/>
                </a:solidFill>
                <a:latin typeface="站酷小薇LOGO体" panose="02010600010101010101" charset="-122"/>
                <a:ea typeface="站酷小薇LOGO体" panose="02010600010101010101" charset="-122"/>
              </a:rPr>
              <a:t>谢</a:t>
            </a:r>
            <a:r>
              <a:rPr lang="en-US" altLang="zh-CN" sz="9600">
                <a:solidFill>
                  <a:schemeClr val="bg1"/>
                </a:solidFill>
                <a:latin typeface="站酷小薇LOGO体" panose="02010600010101010101" charset="-122"/>
                <a:ea typeface="站酷小薇LOGO体" panose="02010600010101010101" charset="-122"/>
              </a:rPr>
              <a:t>/</a:t>
            </a:r>
            <a:r>
              <a:rPr lang="zh-CN" altLang="en-US" sz="9600">
                <a:solidFill>
                  <a:schemeClr val="bg1"/>
                </a:solidFill>
                <a:latin typeface="站酷小薇LOGO体" panose="02010600010101010101" charset="-122"/>
                <a:ea typeface="站酷小薇LOGO体" panose="02010600010101010101" charset="-122"/>
              </a:rPr>
              <a:t>观</a:t>
            </a:r>
            <a:r>
              <a:rPr lang="en-US" altLang="zh-CN" sz="9600">
                <a:solidFill>
                  <a:schemeClr val="bg1"/>
                </a:solidFill>
                <a:latin typeface="站酷小薇LOGO体" panose="02010600010101010101" charset="-122"/>
                <a:ea typeface="站酷小薇LOGO体" panose="02010600010101010101" charset="-122"/>
              </a:rPr>
              <a:t>/</a:t>
            </a:r>
            <a:r>
              <a:rPr lang="zh-CN" altLang="en-US" sz="9600">
                <a:solidFill>
                  <a:schemeClr val="bg1"/>
                </a:solidFill>
                <a:latin typeface="站酷小薇LOGO体" panose="02010600010101010101" charset="-122"/>
                <a:ea typeface="站酷小薇LOGO体" panose="02010600010101010101" charset="-122"/>
              </a:rPr>
              <a:t>看</a:t>
            </a:r>
            <a:endParaRPr lang="zh-CN" altLang="en-US" sz="9600">
              <a:solidFill>
                <a:schemeClr val="bg1"/>
              </a:solidFill>
              <a:latin typeface="站酷小薇LOGO体" panose="02010600010101010101" charset="-122"/>
              <a:ea typeface="站酷小薇LOGO体" panose="02010600010101010101" charset="-122"/>
            </a:endParaRPr>
          </a:p>
        </p:txBody>
      </p:sp>
      <p:sp>
        <p:nvSpPr>
          <p:cNvPr id="2" name="文本框 1"/>
          <p:cNvSpPr txBox="1"/>
          <p:nvPr/>
        </p:nvSpPr>
        <p:spPr>
          <a:xfrm rot="5400000">
            <a:off x="-1964055" y="4819650"/>
            <a:ext cx="4324350" cy="1106805"/>
          </a:xfrm>
          <a:prstGeom prst="rect">
            <a:avLst/>
          </a:prstGeom>
          <a:noFill/>
        </p:spPr>
        <p:txBody>
          <a:bodyPr wrap="square" rtlCol="0">
            <a:spAutoFit/>
          </a:bodyPr>
          <a:p>
            <a:r>
              <a:rPr lang="en-US" altLang="zh-CN" sz="6600">
                <a:solidFill>
                  <a:schemeClr val="bg1">
                    <a:alpha val="15000"/>
                  </a:schemeClr>
                </a:solidFill>
                <a:latin typeface="Aharoni" panose="02010803020104030203" charset="0"/>
                <a:ea typeface="OPPOSans B" panose="00020600040101010101" charset="-122"/>
                <a:cs typeface="Aharoni" panose="02010803020104030203" charset="0"/>
              </a:rPr>
              <a:t>COLOUR</a:t>
            </a:r>
            <a:endParaRPr lang="en-US" altLang="zh-CN" sz="6600">
              <a:solidFill>
                <a:schemeClr val="bg1">
                  <a:alpha val="15000"/>
                </a:schemeClr>
              </a:solidFill>
              <a:latin typeface="Aharoni" panose="02010803020104030203" charset="0"/>
              <a:ea typeface="OPPOSans B" panose="00020600040101010101" charset="-122"/>
              <a:cs typeface="Aharoni" panose="02010803020104030203" charset="0"/>
            </a:endParaRPr>
          </a:p>
        </p:txBody>
      </p:sp>
      <p:sp>
        <p:nvSpPr>
          <p:cNvPr id="5" name="文本框 4"/>
          <p:cNvSpPr txBox="1"/>
          <p:nvPr/>
        </p:nvSpPr>
        <p:spPr>
          <a:xfrm>
            <a:off x="1186815" y="443865"/>
            <a:ext cx="1550035" cy="368300"/>
          </a:xfrm>
          <a:prstGeom prst="rect">
            <a:avLst/>
          </a:prstGeom>
          <a:noFill/>
        </p:spPr>
        <p:txBody>
          <a:bodyPr wrap="square" rtlCol="0">
            <a:spAutoFit/>
          </a:bodyPr>
          <a:p>
            <a:r>
              <a:rPr lang="en-US" altLang="zh-CN">
                <a:solidFill>
                  <a:schemeClr val="bg1">
                    <a:alpha val="63000"/>
                  </a:schemeClr>
                </a:solidFill>
                <a:latin typeface="Aharoni" panose="02010803020104030203" charset="0"/>
                <a:ea typeface="OPPOSans B" panose="00020600040101010101" charset="-122"/>
                <a:cs typeface="Aharoni" panose="02010803020104030203" charset="0"/>
              </a:rPr>
              <a:t>COLOUR</a:t>
            </a:r>
            <a:endParaRPr lang="en-US" altLang="zh-CN">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2" name="文本框 11"/>
          <p:cNvSpPr txBox="1"/>
          <p:nvPr/>
        </p:nvSpPr>
        <p:spPr>
          <a:xfrm>
            <a:off x="1186815" y="790575"/>
            <a:ext cx="1550035" cy="213995"/>
          </a:xfrm>
          <a:prstGeom prst="rect">
            <a:avLst/>
          </a:prstGeom>
          <a:noFill/>
        </p:spPr>
        <p:txBody>
          <a:bodyPr wrap="square" rtlCol="0">
            <a:spAutoFit/>
          </a:bodyPr>
          <a:p>
            <a:r>
              <a:rPr lang="en-US" altLang="zh-CN" sz="800">
                <a:solidFill>
                  <a:schemeClr val="bg1">
                    <a:alpha val="63000"/>
                  </a:schemeClr>
                </a:solidFill>
                <a:latin typeface="Aharoni" panose="02010803020104030203" charset="0"/>
                <a:ea typeface="OPPOSans B" panose="00020600040101010101" charset="-122"/>
                <a:cs typeface="Aharoni" panose="02010803020104030203" charset="0"/>
              </a:rPr>
              <a:t>DESIGN</a:t>
            </a:r>
            <a:endParaRPr lang="en-US" altLang="zh-CN" sz="8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3" name="文本框 12"/>
          <p:cNvSpPr txBox="1"/>
          <p:nvPr/>
        </p:nvSpPr>
        <p:spPr>
          <a:xfrm>
            <a:off x="8224520" y="5952490"/>
            <a:ext cx="3011805" cy="368300"/>
          </a:xfrm>
          <a:prstGeom prst="rect">
            <a:avLst/>
          </a:prstGeom>
          <a:noFill/>
        </p:spPr>
        <p:txBody>
          <a:bodyPr wrap="square" rtlCol="0">
            <a:spAutoFit/>
          </a:bodyPr>
          <a:p>
            <a:r>
              <a:rPr lang="en-US" altLang="zh-CN" spc="200">
                <a:solidFill>
                  <a:schemeClr val="bg1">
                    <a:alpha val="80000"/>
                  </a:schemeClr>
                </a:solidFill>
                <a:uFillTx/>
                <a:latin typeface="Aharoni" panose="02010803020104030203" charset="0"/>
                <a:ea typeface="OPPOSans B" panose="00020600040101010101" charset="-122"/>
                <a:cs typeface="Aharoni" panose="02010803020104030203" charset="0"/>
              </a:rPr>
              <a:t>COLOUR/MORANDI</a:t>
            </a:r>
            <a:endParaRPr lang="en-US" altLang="zh-CN" spc="200">
              <a:solidFill>
                <a:schemeClr val="bg1">
                  <a:alpha val="80000"/>
                </a:schemeClr>
              </a:solidFill>
              <a:uFillTx/>
              <a:latin typeface="Aharoni" panose="02010803020104030203" charset="0"/>
              <a:ea typeface="OPPOSans B" panose="00020600040101010101" charset="-122"/>
              <a:cs typeface="Aharoni" panose="02010803020104030203" charset="0"/>
            </a:endParaRPr>
          </a:p>
        </p:txBody>
      </p:sp>
      <p:cxnSp>
        <p:nvCxnSpPr>
          <p:cNvPr id="16" name="直接连接符 15"/>
          <p:cNvCxnSpPr/>
          <p:nvPr/>
        </p:nvCxnSpPr>
        <p:spPr>
          <a:xfrm>
            <a:off x="10344785" y="5608955"/>
            <a:ext cx="419735" cy="0"/>
          </a:xfrm>
          <a:prstGeom prst="line">
            <a:avLst/>
          </a:prstGeom>
          <a:ln w="3810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9439910" y="4880610"/>
            <a:ext cx="1918335" cy="460375"/>
          </a:xfrm>
          <a:prstGeom prst="rect">
            <a:avLst/>
          </a:prstGeom>
          <a:noFill/>
        </p:spPr>
        <p:txBody>
          <a:bodyPr wrap="square" rtlCol="0">
            <a:spAutoFit/>
          </a:bodyPr>
          <a:p>
            <a:r>
              <a:rPr lang="en-US" altLang="zh-CN" sz="2400">
                <a:solidFill>
                  <a:schemeClr val="bg1">
                    <a:alpha val="63000"/>
                  </a:schemeClr>
                </a:solidFill>
                <a:latin typeface="Aharoni" panose="02010803020104030203" charset="0"/>
                <a:ea typeface="OPPOSans H" panose="00020600040101010101" charset="-122"/>
                <a:cs typeface="Aharoni" panose="02010803020104030203" charset="0"/>
              </a:rPr>
              <a:t>COLOUR</a:t>
            </a:r>
            <a:endParaRPr lang="en-US" altLang="zh-CN" sz="2400">
              <a:solidFill>
                <a:schemeClr val="bg1">
                  <a:alpha val="63000"/>
                </a:schemeClr>
              </a:solidFill>
              <a:latin typeface="Aharoni" panose="02010803020104030203" charset="0"/>
              <a:ea typeface="OPPOSans H" panose="00020600040101010101" charset="-122"/>
              <a:cs typeface="Aharoni" panose="02010803020104030203" charset="0"/>
            </a:endParaRPr>
          </a:p>
        </p:txBody>
      </p:sp>
      <p:sp>
        <p:nvSpPr>
          <p:cNvPr id="18" name="文本框 17"/>
          <p:cNvSpPr txBox="1"/>
          <p:nvPr/>
        </p:nvSpPr>
        <p:spPr>
          <a:xfrm rot="16200000">
            <a:off x="9305925" y="2072640"/>
            <a:ext cx="5344160" cy="1198880"/>
          </a:xfrm>
          <a:prstGeom prst="rect">
            <a:avLst/>
          </a:prstGeom>
          <a:noFill/>
        </p:spPr>
        <p:txBody>
          <a:bodyPr wrap="square" rtlCol="0">
            <a:spAutoFit/>
          </a:bodyPr>
          <a:p>
            <a:r>
              <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rPr>
              <a:t>MARANDI</a:t>
            </a:r>
            <a:endPar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endParaRPr>
          </a:p>
        </p:txBody>
      </p:sp>
      <p:sp>
        <p:nvSpPr>
          <p:cNvPr id="20" name="文本框 19"/>
          <p:cNvSpPr txBox="1"/>
          <p:nvPr/>
        </p:nvSpPr>
        <p:spPr>
          <a:xfrm>
            <a:off x="9176385" y="453390"/>
            <a:ext cx="2151380" cy="306705"/>
          </a:xfrm>
          <a:prstGeom prst="rect">
            <a:avLst/>
          </a:prstGeom>
          <a:noFill/>
        </p:spPr>
        <p:txBody>
          <a:bodyPr wrap="square" rtlCol="0">
            <a:spAutoFit/>
          </a:bodyPr>
          <a:p>
            <a:r>
              <a:rPr lang="en-US" altLang="zh-CN" sz="1400">
                <a:solidFill>
                  <a:schemeClr val="bg1">
                    <a:alpha val="63000"/>
                  </a:schemeClr>
                </a:solidFill>
                <a:latin typeface="Aharoni" panose="02010803020104030203" charset="0"/>
                <a:ea typeface="OPPOSans B" panose="00020600040101010101" charset="-122"/>
                <a:cs typeface="Aharoni" panose="02010803020104030203" charset="0"/>
              </a:rPr>
              <a:t>AUTUMN/WINTER</a:t>
            </a:r>
            <a:endParaRPr lang="en-US" altLang="zh-CN" sz="14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8" name="文本框 7"/>
          <p:cNvSpPr txBox="1"/>
          <p:nvPr/>
        </p:nvSpPr>
        <p:spPr>
          <a:xfrm>
            <a:off x="3629660" y="4779010"/>
            <a:ext cx="4923790" cy="699135"/>
          </a:xfrm>
          <a:prstGeom prst="rect">
            <a:avLst/>
          </a:prstGeom>
          <a:noFill/>
        </p:spPr>
        <p:txBody>
          <a:bodyPr wrap="square" rtlCol="0" anchor="t">
            <a:spAutoFit/>
          </a:bodyPr>
          <a:p>
            <a:pPr algn="ctr">
              <a:lnSpc>
                <a:spcPct val="110000"/>
              </a:lnSpc>
            </a:pPr>
            <a:r>
              <a:rPr lang="zh-CN" altLang="en-US" sz="1200">
                <a:solidFill>
                  <a:schemeClr val="bg1"/>
                </a:solidFill>
                <a:latin typeface="Calibri" panose="020F0502020204030204" charset="0"/>
                <a:ea typeface="OPPOSans L" panose="00020600040101010101" charset="-122"/>
                <a:cs typeface="Calibri" panose="020F0502020204030204" charset="0"/>
                <a:sym typeface="+mn-ea"/>
              </a:rPr>
              <a:t>Enter your text here. You can copy and paste it, and then modify</a:t>
            </a:r>
            <a:endParaRPr lang="zh-CN" altLang="en-US" sz="1200">
              <a:solidFill>
                <a:schemeClr val="bg1"/>
              </a:solidFill>
              <a:latin typeface="Calibri" panose="020F0502020204030204" charset="0"/>
              <a:ea typeface="OPPOSans L" panose="00020600040101010101" charset="-122"/>
              <a:cs typeface="Calibri" panose="020F0502020204030204" charset="0"/>
              <a:sym typeface="+mn-ea"/>
            </a:endParaRPr>
          </a:p>
          <a:p>
            <a:pPr algn="ctr">
              <a:lnSpc>
                <a:spcPct val="110000"/>
              </a:lnSpc>
            </a:pPr>
            <a:r>
              <a:rPr lang="zh-CN" altLang="en-US" sz="1200">
                <a:solidFill>
                  <a:schemeClr val="bg1"/>
                </a:solidFill>
                <a:latin typeface="Calibri" panose="020F0502020204030204" charset="0"/>
                <a:ea typeface="OPPOSans L" panose="00020600040101010101" charset="-122"/>
                <a:cs typeface="Calibri" panose="020F0502020204030204" charset="0"/>
                <a:sym typeface="+mn-ea"/>
              </a:rPr>
              <a:t> and adjust the layout style. The font is stand cool Xiao Wei body, pretty font, clean and simple, can be downloaded on the font world website.</a:t>
            </a:r>
            <a:endParaRPr lang="zh-CN" altLang="en-US" sz="1200">
              <a:solidFill>
                <a:schemeClr val="bg1"/>
              </a:solidFill>
              <a:latin typeface="Calibri" panose="020F0502020204030204" charset="0"/>
              <a:ea typeface="OPPOSans L" panose="00020600040101010101" charset="-122"/>
              <a:cs typeface="Calibri" panose="020F0502020204030204" charset="0"/>
              <a:sym typeface="+mn-ea"/>
            </a:endParaRPr>
          </a:p>
        </p:txBody>
      </p:sp>
      <p:sp>
        <p:nvSpPr>
          <p:cNvPr id="9" name="文本框 8"/>
          <p:cNvSpPr txBox="1"/>
          <p:nvPr/>
        </p:nvSpPr>
        <p:spPr>
          <a:xfrm>
            <a:off x="3399155" y="3302635"/>
            <a:ext cx="4974590" cy="306705"/>
          </a:xfrm>
          <a:prstGeom prst="rect">
            <a:avLst/>
          </a:prstGeom>
          <a:noFill/>
        </p:spPr>
        <p:txBody>
          <a:bodyPr wrap="square" rtlCol="0">
            <a:spAutoFit/>
          </a:bodyPr>
          <a:p>
            <a:pPr algn="dist"/>
            <a:r>
              <a:rPr lang="zh-CN" altLang="zh-CN" sz="1400">
                <a:solidFill>
                  <a:schemeClr val="bg1"/>
                </a:solidFill>
                <a:latin typeface="Aharoni" panose="02010803020104030203" charset="0"/>
                <a:ea typeface="OPPOSans L" panose="00020600040101010101" charset="-122"/>
                <a:cs typeface="Aharoni" panose="02010803020104030203" charset="0"/>
              </a:rPr>
              <a:t>工作总结</a:t>
            </a:r>
            <a:r>
              <a:rPr lang="en-US" altLang="zh-CN" sz="1400">
                <a:solidFill>
                  <a:schemeClr val="bg1"/>
                </a:solidFill>
                <a:latin typeface="Aharoni" panose="02010803020104030203" charset="0"/>
                <a:ea typeface="OPPOSans L" panose="00020600040101010101" charset="-122"/>
                <a:cs typeface="Aharoni" panose="02010803020104030203" charset="0"/>
              </a:rPr>
              <a:t>|</a:t>
            </a:r>
            <a:r>
              <a:rPr lang="zh-CN" altLang="en-US" sz="1400">
                <a:solidFill>
                  <a:schemeClr val="bg1"/>
                </a:solidFill>
                <a:latin typeface="Aharoni" panose="02010803020104030203" charset="0"/>
                <a:ea typeface="OPPOSans L" panose="00020600040101010101" charset="-122"/>
                <a:cs typeface="Aharoni" panose="02010803020104030203" charset="0"/>
              </a:rPr>
              <a:t>年终总结</a:t>
            </a:r>
            <a:r>
              <a:rPr lang="en-US" altLang="zh-CN" sz="1400">
                <a:solidFill>
                  <a:schemeClr val="bg1"/>
                </a:solidFill>
                <a:latin typeface="Aharoni" panose="02010803020104030203" charset="0"/>
                <a:ea typeface="OPPOSans L" panose="00020600040101010101" charset="-122"/>
                <a:cs typeface="Aharoni" panose="02010803020104030203" charset="0"/>
              </a:rPr>
              <a:t>|</a:t>
            </a:r>
            <a:r>
              <a:rPr lang="zh-CN" altLang="en-US" sz="1400">
                <a:solidFill>
                  <a:schemeClr val="bg1"/>
                </a:solidFill>
                <a:latin typeface="Aharoni" panose="02010803020104030203" charset="0"/>
                <a:ea typeface="OPPOSans L" panose="00020600040101010101" charset="-122"/>
                <a:cs typeface="Aharoni" panose="02010803020104030203" charset="0"/>
              </a:rPr>
              <a:t>述职报告</a:t>
            </a:r>
            <a:endParaRPr lang="zh-CN" altLang="en-US" sz="1400">
              <a:solidFill>
                <a:schemeClr val="bg1"/>
              </a:solidFill>
              <a:latin typeface="Aharoni" panose="02010803020104030203" charset="0"/>
              <a:ea typeface="OPPOSans L" panose="00020600040101010101" charset="-122"/>
              <a:cs typeface="Aharoni" panose="02010803020104030203" charset="0"/>
            </a:endParaRPr>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BE6A7C"/>
            </a:gs>
            <a:gs pos="100000">
              <a:srgbClr val="8AC6AC"/>
            </a:gs>
          </a:gsLst>
          <a:lin ang="2700000" scaled="0"/>
        </a:gradFill>
        <a:effectLst/>
      </p:bgPr>
    </p:bg>
    <p:spTree>
      <p:nvGrpSpPr>
        <p:cNvPr id="1" name=""/>
        <p:cNvGrpSpPr/>
        <p:nvPr/>
      </p:nvGrpSpPr>
      <p:grpSpPr>
        <a:xfrm>
          <a:off x="0" y="0"/>
          <a:ext cx="0" cy="0"/>
          <a:chOff x="0" y="0"/>
          <a:chExt cx="0" cy="0"/>
        </a:xfrm>
      </p:grpSpPr>
      <p:sp>
        <p:nvSpPr>
          <p:cNvPr id="15" name="矩形 14"/>
          <p:cNvSpPr/>
          <p:nvPr/>
        </p:nvSpPr>
        <p:spPr>
          <a:xfrm>
            <a:off x="635" y="635"/>
            <a:ext cx="11770995" cy="6373495"/>
          </a:xfrm>
          <a:prstGeom prst="rect">
            <a:avLst/>
          </a:pr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2232660" y="888365"/>
            <a:ext cx="7726680" cy="4848860"/>
          </a:xfrm>
          <a:prstGeom prst="rect">
            <a:avLst/>
          </a:prstGeom>
          <a:solidFill>
            <a:schemeClr val="bg1">
              <a:alpha val="1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latin typeface="Aharoni" panose="02010803020104030203" charset="0"/>
              <a:cs typeface="Aharoni" panose="02010803020104030203" charset="0"/>
            </a:endParaRPr>
          </a:p>
        </p:txBody>
      </p:sp>
      <p:sp>
        <p:nvSpPr>
          <p:cNvPr id="5" name="文本框 4"/>
          <p:cNvSpPr txBox="1"/>
          <p:nvPr/>
        </p:nvSpPr>
        <p:spPr>
          <a:xfrm>
            <a:off x="1186815" y="443865"/>
            <a:ext cx="1550035" cy="368300"/>
          </a:xfrm>
          <a:prstGeom prst="rect">
            <a:avLst/>
          </a:prstGeom>
          <a:noFill/>
        </p:spPr>
        <p:txBody>
          <a:bodyPr wrap="square" rtlCol="0">
            <a:spAutoFit/>
          </a:bodyPr>
          <a:p>
            <a:r>
              <a:rPr lang="en-US" altLang="zh-CN">
                <a:solidFill>
                  <a:schemeClr val="bg1">
                    <a:alpha val="63000"/>
                  </a:schemeClr>
                </a:solidFill>
                <a:latin typeface="Aharoni" panose="02010803020104030203" charset="0"/>
                <a:ea typeface="OPPOSans B" panose="00020600040101010101" charset="-122"/>
                <a:cs typeface="Aharoni" panose="02010803020104030203" charset="0"/>
              </a:rPr>
              <a:t>COLOUR</a:t>
            </a:r>
            <a:endParaRPr lang="en-US" altLang="zh-CN">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2" name="文本框 11"/>
          <p:cNvSpPr txBox="1"/>
          <p:nvPr/>
        </p:nvSpPr>
        <p:spPr>
          <a:xfrm>
            <a:off x="1186815" y="790575"/>
            <a:ext cx="1550035" cy="213995"/>
          </a:xfrm>
          <a:prstGeom prst="rect">
            <a:avLst/>
          </a:prstGeom>
          <a:noFill/>
        </p:spPr>
        <p:txBody>
          <a:bodyPr wrap="square" rtlCol="0">
            <a:spAutoFit/>
          </a:bodyPr>
          <a:p>
            <a:r>
              <a:rPr lang="en-US" altLang="zh-CN" sz="800">
                <a:solidFill>
                  <a:schemeClr val="bg1">
                    <a:alpha val="63000"/>
                  </a:schemeClr>
                </a:solidFill>
                <a:latin typeface="Aharoni" panose="02010803020104030203" charset="0"/>
                <a:ea typeface="OPPOSans B" panose="00020600040101010101" charset="-122"/>
                <a:cs typeface="Aharoni" panose="02010803020104030203" charset="0"/>
              </a:rPr>
              <a:t>DESIGN</a:t>
            </a:r>
            <a:endParaRPr lang="en-US" altLang="zh-CN" sz="8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3" name="文本框 12"/>
          <p:cNvSpPr txBox="1"/>
          <p:nvPr/>
        </p:nvSpPr>
        <p:spPr>
          <a:xfrm>
            <a:off x="8224520" y="5952490"/>
            <a:ext cx="3011805" cy="368300"/>
          </a:xfrm>
          <a:prstGeom prst="rect">
            <a:avLst/>
          </a:prstGeom>
          <a:noFill/>
        </p:spPr>
        <p:txBody>
          <a:bodyPr wrap="square" rtlCol="0">
            <a:spAutoFit/>
          </a:bodyPr>
          <a:p>
            <a:r>
              <a:rPr lang="en-US" altLang="zh-CN" spc="200">
                <a:solidFill>
                  <a:schemeClr val="bg1">
                    <a:alpha val="80000"/>
                  </a:schemeClr>
                </a:solidFill>
                <a:uFillTx/>
                <a:latin typeface="Aharoni" panose="02010803020104030203" charset="0"/>
                <a:ea typeface="OPPOSans B" panose="00020600040101010101" charset="-122"/>
                <a:cs typeface="Aharoni" panose="02010803020104030203" charset="0"/>
              </a:rPr>
              <a:t>COLOUR/MORANDI</a:t>
            </a:r>
            <a:endParaRPr lang="en-US" altLang="zh-CN" spc="200">
              <a:solidFill>
                <a:schemeClr val="bg1">
                  <a:alpha val="80000"/>
                </a:schemeClr>
              </a:solidFill>
              <a:uFillTx/>
              <a:latin typeface="Aharoni" panose="02010803020104030203" charset="0"/>
              <a:ea typeface="OPPOSans B" panose="00020600040101010101" charset="-122"/>
              <a:cs typeface="Aharoni" panose="02010803020104030203" charset="0"/>
            </a:endParaRPr>
          </a:p>
        </p:txBody>
      </p:sp>
      <p:cxnSp>
        <p:nvCxnSpPr>
          <p:cNvPr id="16" name="直接连接符 15"/>
          <p:cNvCxnSpPr/>
          <p:nvPr/>
        </p:nvCxnSpPr>
        <p:spPr>
          <a:xfrm>
            <a:off x="10344785" y="5608955"/>
            <a:ext cx="419735" cy="0"/>
          </a:xfrm>
          <a:prstGeom prst="line">
            <a:avLst/>
          </a:prstGeom>
          <a:ln w="38100">
            <a:solidFill>
              <a:schemeClr val="bg1">
                <a:alpha val="60000"/>
              </a:schemeClr>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9439910" y="4880610"/>
            <a:ext cx="1918335" cy="460375"/>
          </a:xfrm>
          <a:prstGeom prst="rect">
            <a:avLst/>
          </a:prstGeom>
          <a:noFill/>
        </p:spPr>
        <p:txBody>
          <a:bodyPr wrap="square" rtlCol="0">
            <a:spAutoFit/>
          </a:bodyPr>
          <a:p>
            <a:r>
              <a:rPr lang="en-US" altLang="zh-CN" sz="2400">
                <a:solidFill>
                  <a:schemeClr val="bg1">
                    <a:alpha val="63000"/>
                  </a:schemeClr>
                </a:solidFill>
                <a:latin typeface="Aharoni" panose="02010803020104030203" charset="0"/>
                <a:ea typeface="OPPOSans H" panose="00020600040101010101" charset="-122"/>
                <a:cs typeface="Aharoni" panose="02010803020104030203" charset="0"/>
              </a:rPr>
              <a:t>COLOUR</a:t>
            </a:r>
            <a:endParaRPr lang="en-US" altLang="zh-CN" sz="2400">
              <a:solidFill>
                <a:schemeClr val="bg1">
                  <a:alpha val="63000"/>
                </a:schemeClr>
              </a:solidFill>
              <a:latin typeface="Aharoni" panose="02010803020104030203" charset="0"/>
              <a:ea typeface="OPPOSans H" panose="00020600040101010101" charset="-122"/>
              <a:cs typeface="Aharoni" panose="02010803020104030203" charset="0"/>
            </a:endParaRPr>
          </a:p>
        </p:txBody>
      </p:sp>
      <p:sp>
        <p:nvSpPr>
          <p:cNvPr id="20" name="文本框 19"/>
          <p:cNvSpPr txBox="1"/>
          <p:nvPr/>
        </p:nvSpPr>
        <p:spPr>
          <a:xfrm>
            <a:off x="9176385" y="453390"/>
            <a:ext cx="2151380" cy="306705"/>
          </a:xfrm>
          <a:prstGeom prst="rect">
            <a:avLst/>
          </a:prstGeom>
          <a:noFill/>
        </p:spPr>
        <p:txBody>
          <a:bodyPr wrap="square" rtlCol="0">
            <a:spAutoFit/>
          </a:bodyPr>
          <a:p>
            <a:r>
              <a:rPr lang="en-US" altLang="zh-CN" sz="1400">
                <a:solidFill>
                  <a:schemeClr val="bg1">
                    <a:alpha val="63000"/>
                  </a:schemeClr>
                </a:solidFill>
                <a:latin typeface="Aharoni" panose="02010803020104030203" charset="0"/>
                <a:ea typeface="OPPOSans B" panose="00020600040101010101" charset="-122"/>
                <a:cs typeface="Aharoni" panose="02010803020104030203" charset="0"/>
              </a:rPr>
              <a:t>AUTUMN/WINTER</a:t>
            </a:r>
            <a:endParaRPr lang="en-US" altLang="zh-CN" sz="14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8" name="文本框 7"/>
          <p:cNvSpPr txBox="1"/>
          <p:nvPr/>
        </p:nvSpPr>
        <p:spPr>
          <a:xfrm>
            <a:off x="5220018" y="1175385"/>
            <a:ext cx="1706880" cy="1014730"/>
          </a:xfrm>
          <a:prstGeom prst="rect">
            <a:avLst/>
          </a:prstGeom>
          <a:noFill/>
        </p:spPr>
        <p:txBody>
          <a:bodyPr wrap="none" rtlCol="0">
            <a:spAutoFit/>
          </a:bodyPr>
          <a:p>
            <a:r>
              <a:rPr lang="zh-CN" altLang="en-US" sz="6000">
                <a:solidFill>
                  <a:schemeClr val="bg1"/>
                </a:solidFill>
                <a:latin typeface="站酷小薇LOGO体" panose="02010600010101010101" charset="-122"/>
                <a:ea typeface="站酷小薇LOGO体" panose="02010600010101010101" charset="-122"/>
              </a:rPr>
              <a:t>目录</a:t>
            </a:r>
            <a:endParaRPr lang="zh-CN" altLang="en-US" sz="6000">
              <a:solidFill>
                <a:schemeClr val="bg1"/>
              </a:solidFill>
              <a:latin typeface="站酷小薇LOGO体" panose="02010600010101010101" charset="-122"/>
              <a:ea typeface="站酷小薇LOGO体" panose="02010600010101010101" charset="-122"/>
            </a:endParaRPr>
          </a:p>
        </p:txBody>
      </p:sp>
      <p:grpSp>
        <p:nvGrpSpPr>
          <p:cNvPr id="29" name="组合 28"/>
          <p:cNvGrpSpPr/>
          <p:nvPr/>
        </p:nvGrpSpPr>
        <p:grpSpPr>
          <a:xfrm>
            <a:off x="2437130" y="2855595"/>
            <a:ext cx="2783205" cy="521970"/>
            <a:chOff x="3649" y="12342"/>
            <a:chExt cx="4383" cy="822"/>
          </a:xfrm>
        </p:grpSpPr>
        <p:sp>
          <p:nvSpPr>
            <p:cNvPr id="3" name="圆角矩形 2"/>
            <p:cNvSpPr/>
            <p:nvPr/>
          </p:nvSpPr>
          <p:spPr>
            <a:xfrm>
              <a:off x="3854" y="12397"/>
              <a:ext cx="4179" cy="643"/>
            </a:xfrm>
            <a:prstGeom prst="roundRect">
              <a:avLst/>
            </a:prstGeom>
            <a:solidFill>
              <a:srgbClr val="C274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10" name="组合 9"/>
            <p:cNvGrpSpPr/>
            <p:nvPr/>
          </p:nvGrpSpPr>
          <p:grpSpPr>
            <a:xfrm rot="0">
              <a:off x="3649" y="12342"/>
              <a:ext cx="804" cy="822"/>
              <a:chOff x="3881" y="6938"/>
              <a:chExt cx="804" cy="822"/>
            </a:xfrm>
          </p:grpSpPr>
          <p:sp>
            <p:nvSpPr>
              <p:cNvPr id="11" name="椭圆 10"/>
              <p:cNvSpPr/>
              <p:nvPr/>
            </p:nvSpPr>
            <p:spPr>
              <a:xfrm>
                <a:off x="3881" y="6961"/>
                <a:ext cx="717" cy="717"/>
              </a:xfrm>
              <a:prstGeom prst="ellipse">
                <a:avLst/>
              </a:prstGeom>
              <a:solidFill>
                <a:srgbClr val="95CB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文本框 13"/>
              <p:cNvSpPr txBox="1"/>
              <p:nvPr/>
            </p:nvSpPr>
            <p:spPr>
              <a:xfrm>
                <a:off x="3981" y="6938"/>
                <a:ext cx="704" cy="822"/>
              </a:xfrm>
              <a:prstGeom prst="rect">
                <a:avLst/>
              </a:prstGeom>
              <a:noFill/>
            </p:spPr>
            <p:txBody>
              <a:bodyPr wrap="square" rtlCol="0">
                <a:spAutoFit/>
              </a:bodyPr>
              <a:p>
                <a:r>
                  <a:rPr lang="en-US" altLang="zh-CN" sz="2800">
                    <a:solidFill>
                      <a:schemeClr val="bg1"/>
                    </a:solidFill>
                    <a:latin typeface="OPPOSans R" panose="00020600040101010101" charset="-122"/>
                    <a:ea typeface="OPPOSans R" panose="00020600040101010101" charset="-122"/>
                    <a:cs typeface="Aharoni" panose="02010803020104030203" charset="0"/>
                  </a:rPr>
                  <a:t>1</a:t>
                </a:r>
                <a:endParaRPr lang="en-US" altLang="zh-CN" sz="2800">
                  <a:solidFill>
                    <a:schemeClr val="bg1"/>
                  </a:solidFill>
                  <a:latin typeface="OPPOSans R" panose="00020600040101010101" charset="-122"/>
                  <a:ea typeface="OPPOSans R" panose="00020600040101010101" charset="-122"/>
                  <a:cs typeface="Aharoni" panose="02010803020104030203" charset="0"/>
                </a:endParaRPr>
              </a:p>
            </p:txBody>
          </p:sp>
        </p:grpSp>
        <p:sp>
          <p:nvSpPr>
            <p:cNvPr id="19" name="文本框 18"/>
            <p:cNvSpPr txBox="1"/>
            <p:nvPr/>
          </p:nvSpPr>
          <p:spPr>
            <a:xfrm>
              <a:off x="4432" y="12430"/>
              <a:ext cx="2688" cy="628"/>
            </a:xfrm>
            <a:prstGeom prst="rect">
              <a:avLst/>
            </a:prstGeom>
            <a:noFill/>
          </p:spPr>
          <p:txBody>
            <a:bodyPr wrap="none" rtlCol="0">
              <a:spAutoFit/>
            </a:bodyPr>
            <a:p>
              <a:r>
                <a:rPr lang="zh-CN" altLang="zh-CN" sz="2000">
                  <a:solidFill>
                    <a:schemeClr val="bg1"/>
                  </a:solidFill>
                  <a:latin typeface="OPPOSans R" panose="00020600040101010101" charset="-122"/>
                  <a:ea typeface="OPPOSans R" panose="00020600040101010101" charset="-122"/>
                </a:rPr>
                <a:t>工作内容回顾</a:t>
              </a:r>
              <a:endParaRPr lang="zh-CN" altLang="zh-CN" sz="2000">
                <a:solidFill>
                  <a:schemeClr val="bg1"/>
                </a:solidFill>
                <a:latin typeface="OPPOSans R" panose="00020600040101010101" charset="-122"/>
                <a:ea typeface="OPPOSans R" panose="00020600040101010101" charset="-122"/>
              </a:endParaRPr>
            </a:p>
          </p:txBody>
        </p:sp>
      </p:grpSp>
      <p:grpSp>
        <p:nvGrpSpPr>
          <p:cNvPr id="31" name="组合 30"/>
          <p:cNvGrpSpPr/>
          <p:nvPr/>
        </p:nvGrpSpPr>
        <p:grpSpPr>
          <a:xfrm>
            <a:off x="6604000" y="2855595"/>
            <a:ext cx="2783840" cy="521970"/>
            <a:chOff x="3649" y="12342"/>
            <a:chExt cx="4384" cy="822"/>
          </a:xfrm>
        </p:grpSpPr>
        <p:sp>
          <p:nvSpPr>
            <p:cNvPr id="32" name="圆角矩形 31"/>
            <p:cNvSpPr/>
            <p:nvPr/>
          </p:nvSpPr>
          <p:spPr>
            <a:xfrm>
              <a:off x="3854" y="12397"/>
              <a:ext cx="4179" cy="643"/>
            </a:xfrm>
            <a:prstGeom prst="roundRect">
              <a:avLst/>
            </a:prstGeom>
            <a:solidFill>
              <a:srgbClr val="C274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33" name="组合 32"/>
            <p:cNvGrpSpPr/>
            <p:nvPr/>
          </p:nvGrpSpPr>
          <p:grpSpPr>
            <a:xfrm rot="0">
              <a:off x="3649" y="12342"/>
              <a:ext cx="804" cy="822"/>
              <a:chOff x="3881" y="6938"/>
              <a:chExt cx="804" cy="822"/>
            </a:xfrm>
          </p:grpSpPr>
          <p:sp>
            <p:nvSpPr>
              <p:cNvPr id="34" name="椭圆 33"/>
              <p:cNvSpPr/>
              <p:nvPr/>
            </p:nvSpPr>
            <p:spPr>
              <a:xfrm>
                <a:off x="3881" y="6961"/>
                <a:ext cx="717" cy="717"/>
              </a:xfrm>
              <a:prstGeom prst="ellipse">
                <a:avLst/>
              </a:prstGeom>
              <a:solidFill>
                <a:srgbClr val="95CB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35" name="文本框 34"/>
              <p:cNvSpPr txBox="1"/>
              <p:nvPr/>
            </p:nvSpPr>
            <p:spPr>
              <a:xfrm>
                <a:off x="3981" y="6938"/>
                <a:ext cx="704" cy="822"/>
              </a:xfrm>
              <a:prstGeom prst="rect">
                <a:avLst/>
              </a:prstGeom>
              <a:noFill/>
            </p:spPr>
            <p:txBody>
              <a:bodyPr wrap="square" rtlCol="0">
                <a:spAutoFit/>
              </a:bodyPr>
              <a:p>
                <a:r>
                  <a:rPr lang="en-US" altLang="zh-CN" sz="2800">
                    <a:solidFill>
                      <a:schemeClr val="bg1"/>
                    </a:solidFill>
                    <a:latin typeface="OPPOSans R" panose="00020600040101010101" charset="-122"/>
                    <a:ea typeface="OPPOSans R" panose="00020600040101010101" charset="-122"/>
                    <a:cs typeface="Aharoni" panose="02010803020104030203" charset="0"/>
                  </a:rPr>
                  <a:t>2</a:t>
                </a:r>
                <a:endParaRPr lang="en-US" altLang="zh-CN" sz="2800">
                  <a:solidFill>
                    <a:schemeClr val="bg1"/>
                  </a:solidFill>
                  <a:latin typeface="OPPOSans R" panose="00020600040101010101" charset="-122"/>
                  <a:ea typeface="OPPOSans R" panose="00020600040101010101" charset="-122"/>
                  <a:cs typeface="Aharoni" panose="02010803020104030203" charset="0"/>
                </a:endParaRPr>
              </a:p>
            </p:txBody>
          </p:sp>
        </p:grpSp>
        <p:sp>
          <p:nvSpPr>
            <p:cNvPr id="36" name="文本框 35"/>
            <p:cNvSpPr txBox="1"/>
            <p:nvPr/>
          </p:nvSpPr>
          <p:spPr>
            <a:xfrm>
              <a:off x="4432" y="12430"/>
              <a:ext cx="2688" cy="628"/>
            </a:xfrm>
            <a:prstGeom prst="rect">
              <a:avLst/>
            </a:prstGeom>
            <a:noFill/>
          </p:spPr>
          <p:txBody>
            <a:bodyPr wrap="none" rtlCol="0">
              <a:spAutoFit/>
            </a:bodyPr>
            <a:p>
              <a:r>
                <a:rPr lang="zh-CN" altLang="zh-CN" sz="2000">
                  <a:solidFill>
                    <a:schemeClr val="bg1"/>
                  </a:solidFill>
                  <a:latin typeface="OPPOSans R" panose="00020600040101010101" charset="-122"/>
                  <a:ea typeface="OPPOSans R" panose="00020600040101010101" charset="-122"/>
                </a:rPr>
                <a:t>市场数据分析</a:t>
              </a:r>
              <a:endParaRPr lang="zh-CN" altLang="zh-CN" sz="2000">
                <a:solidFill>
                  <a:schemeClr val="bg1"/>
                </a:solidFill>
                <a:latin typeface="OPPOSans R" panose="00020600040101010101" charset="-122"/>
                <a:ea typeface="OPPOSans R" panose="00020600040101010101" charset="-122"/>
              </a:endParaRPr>
            </a:p>
          </p:txBody>
        </p:sp>
      </p:grpSp>
      <p:grpSp>
        <p:nvGrpSpPr>
          <p:cNvPr id="37" name="组合 36"/>
          <p:cNvGrpSpPr/>
          <p:nvPr/>
        </p:nvGrpSpPr>
        <p:grpSpPr>
          <a:xfrm>
            <a:off x="2437130" y="4392295"/>
            <a:ext cx="2783840" cy="521970"/>
            <a:chOff x="3649" y="12342"/>
            <a:chExt cx="4384" cy="822"/>
          </a:xfrm>
        </p:grpSpPr>
        <p:sp>
          <p:nvSpPr>
            <p:cNvPr id="38" name="圆角矩形 37"/>
            <p:cNvSpPr/>
            <p:nvPr/>
          </p:nvSpPr>
          <p:spPr>
            <a:xfrm>
              <a:off x="3854" y="12397"/>
              <a:ext cx="4179" cy="643"/>
            </a:xfrm>
            <a:prstGeom prst="roundRect">
              <a:avLst/>
            </a:prstGeom>
            <a:solidFill>
              <a:srgbClr val="C274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39" name="组合 38"/>
            <p:cNvGrpSpPr/>
            <p:nvPr/>
          </p:nvGrpSpPr>
          <p:grpSpPr>
            <a:xfrm rot="0">
              <a:off x="3649" y="12342"/>
              <a:ext cx="804" cy="822"/>
              <a:chOff x="3881" y="6938"/>
              <a:chExt cx="804" cy="822"/>
            </a:xfrm>
          </p:grpSpPr>
          <p:sp>
            <p:nvSpPr>
              <p:cNvPr id="40" name="椭圆 39"/>
              <p:cNvSpPr/>
              <p:nvPr/>
            </p:nvSpPr>
            <p:spPr>
              <a:xfrm>
                <a:off x="3881" y="6961"/>
                <a:ext cx="717" cy="717"/>
              </a:xfrm>
              <a:prstGeom prst="ellipse">
                <a:avLst/>
              </a:prstGeom>
              <a:solidFill>
                <a:srgbClr val="95CB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1" name="文本框 40"/>
              <p:cNvSpPr txBox="1"/>
              <p:nvPr/>
            </p:nvSpPr>
            <p:spPr>
              <a:xfrm>
                <a:off x="3981" y="6938"/>
                <a:ext cx="704" cy="822"/>
              </a:xfrm>
              <a:prstGeom prst="rect">
                <a:avLst/>
              </a:prstGeom>
              <a:noFill/>
            </p:spPr>
            <p:txBody>
              <a:bodyPr wrap="square" rtlCol="0">
                <a:spAutoFit/>
              </a:bodyPr>
              <a:p>
                <a:r>
                  <a:rPr lang="en-US" altLang="zh-CN" sz="2800">
                    <a:solidFill>
                      <a:schemeClr val="bg1"/>
                    </a:solidFill>
                    <a:latin typeface="OPPOSans R" panose="00020600040101010101" charset="-122"/>
                    <a:ea typeface="OPPOSans R" panose="00020600040101010101" charset="-122"/>
                    <a:cs typeface="Aharoni" panose="02010803020104030203" charset="0"/>
                  </a:rPr>
                  <a:t>3</a:t>
                </a:r>
                <a:endParaRPr lang="en-US" altLang="zh-CN" sz="2800">
                  <a:solidFill>
                    <a:schemeClr val="bg1"/>
                  </a:solidFill>
                  <a:latin typeface="OPPOSans R" panose="00020600040101010101" charset="-122"/>
                  <a:ea typeface="OPPOSans R" panose="00020600040101010101" charset="-122"/>
                  <a:cs typeface="Aharoni" panose="02010803020104030203" charset="0"/>
                </a:endParaRPr>
              </a:p>
            </p:txBody>
          </p:sp>
        </p:grpSp>
        <p:sp>
          <p:nvSpPr>
            <p:cNvPr id="42" name="文本框 41"/>
            <p:cNvSpPr txBox="1"/>
            <p:nvPr/>
          </p:nvSpPr>
          <p:spPr>
            <a:xfrm>
              <a:off x="4369" y="12451"/>
              <a:ext cx="3528" cy="580"/>
            </a:xfrm>
            <a:prstGeom prst="rect">
              <a:avLst/>
            </a:prstGeom>
            <a:noFill/>
          </p:spPr>
          <p:txBody>
            <a:bodyPr wrap="none" rtlCol="0">
              <a:spAutoFit/>
            </a:bodyPr>
            <a:p>
              <a:r>
                <a:rPr lang="zh-CN" altLang="zh-CN">
                  <a:solidFill>
                    <a:schemeClr val="bg1"/>
                  </a:solidFill>
                  <a:latin typeface="OPPOSans R" panose="00020600040101010101" charset="-122"/>
                  <a:ea typeface="OPPOSans R" panose="00020600040101010101" charset="-122"/>
                </a:rPr>
                <a:t>面临问题及解决方案</a:t>
              </a:r>
              <a:endParaRPr lang="zh-CN" altLang="zh-CN">
                <a:solidFill>
                  <a:schemeClr val="bg1"/>
                </a:solidFill>
                <a:latin typeface="OPPOSans R" panose="00020600040101010101" charset="-122"/>
                <a:ea typeface="OPPOSans R" panose="00020600040101010101" charset="-122"/>
              </a:endParaRPr>
            </a:p>
          </p:txBody>
        </p:sp>
      </p:grpSp>
      <p:grpSp>
        <p:nvGrpSpPr>
          <p:cNvPr id="85" name="组合 84"/>
          <p:cNvGrpSpPr/>
          <p:nvPr/>
        </p:nvGrpSpPr>
        <p:grpSpPr>
          <a:xfrm>
            <a:off x="6604000" y="4392295"/>
            <a:ext cx="2783840" cy="521970"/>
            <a:chOff x="3649" y="12342"/>
            <a:chExt cx="4384" cy="822"/>
          </a:xfrm>
        </p:grpSpPr>
        <p:sp>
          <p:nvSpPr>
            <p:cNvPr id="86" name="圆角矩形 85"/>
            <p:cNvSpPr/>
            <p:nvPr/>
          </p:nvSpPr>
          <p:spPr>
            <a:xfrm>
              <a:off x="3854" y="12397"/>
              <a:ext cx="4179" cy="643"/>
            </a:xfrm>
            <a:prstGeom prst="roundRect">
              <a:avLst/>
            </a:prstGeom>
            <a:solidFill>
              <a:srgbClr val="C274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nvGrpSpPr>
            <p:cNvPr id="87" name="组合 86"/>
            <p:cNvGrpSpPr/>
            <p:nvPr/>
          </p:nvGrpSpPr>
          <p:grpSpPr>
            <a:xfrm rot="0">
              <a:off x="3649" y="12342"/>
              <a:ext cx="804" cy="822"/>
              <a:chOff x="3881" y="6938"/>
              <a:chExt cx="804" cy="822"/>
            </a:xfrm>
          </p:grpSpPr>
          <p:sp>
            <p:nvSpPr>
              <p:cNvPr id="88" name="椭圆 87"/>
              <p:cNvSpPr/>
              <p:nvPr/>
            </p:nvSpPr>
            <p:spPr>
              <a:xfrm>
                <a:off x="3881" y="6961"/>
                <a:ext cx="717" cy="717"/>
              </a:xfrm>
              <a:prstGeom prst="ellipse">
                <a:avLst/>
              </a:prstGeom>
              <a:solidFill>
                <a:srgbClr val="95CB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9" name="文本框 88"/>
              <p:cNvSpPr txBox="1"/>
              <p:nvPr/>
            </p:nvSpPr>
            <p:spPr>
              <a:xfrm>
                <a:off x="3981" y="6938"/>
                <a:ext cx="704" cy="822"/>
              </a:xfrm>
              <a:prstGeom prst="rect">
                <a:avLst/>
              </a:prstGeom>
              <a:noFill/>
            </p:spPr>
            <p:txBody>
              <a:bodyPr wrap="square" rtlCol="0">
                <a:spAutoFit/>
              </a:bodyPr>
              <a:p>
                <a:r>
                  <a:rPr lang="en-US" altLang="zh-CN" sz="2800">
                    <a:solidFill>
                      <a:schemeClr val="bg1"/>
                    </a:solidFill>
                    <a:latin typeface="OPPOSans R" panose="00020600040101010101" charset="-122"/>
                    <a:ea typeface="OPPOSans R" panose="00020600040101010101" charset="-122"/>
                    <a:cs typeface="Aharoni" panose="02010803020104030203" charset="0"/>
                  </a:rPr>
                  <a:t>4</a:t>
                </a:r>
                <a:endParaRPr lang="en-US" altLang="zh-CN" sz="2800">
                  <a:solidFill>
                    <a:schemeClr val="bg1"/>
                  </a:solidFill>
                  <a:latin typeface="OPPOSans R" panose="00020600040101010101" charset="-122"/>
                  <a:ea typeface="OPPOSans R" panose="00020600040101010101" charset="-122"/>
                  <a:cs typeface="Aharoni" panose="02010803020104030203" charset="0"/>
                </a:endParaRPr>
              </a:p>
            </p:txBody>
          </p:sp>
        </p:grpSp>
        <p:sp>
          <p:nvSpPr>
            <p:cNvPr id="90" name="文本框 89"/>
            <p:cNvSpPr txBox="1"/>
            <p:nvPr/>
          </p:nvSpPr>
          <p:spPr>
            <a:xfrm>
              <a:off x="4432" y="12430"/>
              <a:ext cx="3088" cy="628"/>
            </a:xfrm>
            <a:prstGeom prst="rect">
              <a:avLst/>
            </a:prstGeom>
            <a:noFill/>
          </p:spPr>
          <p:txBody>
            <a:bodyPr wrap="none" rtlCol="0">
              <a:spAutoFit/>
            </a:bodyPr>
            <a:p>
              <a:r>
                <a:rPr lang="zh-CN" altLang="zh-CN" sz="2000">
                  <a:solidFill>
                    <a:schemeClr val="bg1"/>
                  </a:solidFill>
                  <a:latin typeface="OPPOSans R" panose="00020600040101010101" charset="-122"/>
                  <a:ea typeface="OPPOSans R" panose="00020600040101010101" charset="-122"/>
                </a:rPr>
                <a:t>下一步工作计划</a:t>
              </a:r>
              <a:endParaRPr lang="zh-CN" altLang="zh-CN" sz="2000">
                <a:solidFill>
                  <a:schemeClr val="bg1"/>
                </a:solidFill>
                <a:latin typeface="OPPOSans R" panose="00020600040101010101" charset="-122"/>
                <a:ea typeface="OPPOSans R" panose="00020600040101010101" charset="-122"/>
              </a:endParaRPr>
            </a:p>
          </p:txBody>
        </p:sp>
      </p:grpSp>
      <p:sp>
        <p:nvSpPr>
          <p:cNvPr id="6" name="文本框 5"/>
          <p:cNvSpPr txBox="1"/>
          <p:nvPr/>
        </p:nvSpPr>
        <p:spPr>
          <a:xfrm rot="5400000">
            <a:off x="-1964055" y="4832985"/>
            <a:ext cx="4324350" cy="1106805"/>
          </a:xfrm>
          <a:prstGeom prst="rect">
            <a:avLst/>
          </a:prstGeom>
          <a:noFill/>
        </p:spPr>
        <p:txBody>
          <a:bodyPr wrap="square" rtlCol="0">
            <a:spAutoFit/>
          </a:bodyPr>
          <a:p>
            <a:r>
              <a:rPr lang="en-US" altLang="zh-CN" sz="6600">
                <a:solidFill>
                  <a:schemeClr val="bg1">
                    <a:alpha val="15000"/>
                  </a:schemeClr>
                </a:solidFill>
                <a:latin typeface="Aharoni" panose="02010803020104030203" charset="0"/>
                <a:ea typeface="OPPOSans B" panose="00020600040101010101" charset="-122"/>
                <a:cs typeface="Aharoni" panose="02010803020104030203" charset="0"/>
              </a:rPr>
              <a:t>COLOUR</a:t>
            </a:r>
            <a:endParaRPr lang="en-US" altLang="zh-CN" sz="6600">
              <a:solidFill>
                <a:schemeClr val="bg1">
                  <a:alpha val="15000"/>
                </a:schemeClr>
              </a:solidFill>
              <a:latin typeface="Aharoni" panose="02010803020104030203" charset="0"/>
              <a:ea typeface="OPPOSans B" panose="00020600040101010101" charset="-122"/>
              <a:cs typeface="Aharoni" panose="02010803020104030203" charset="0"/>
            </a:endParaRPr>
          </a:p>
        </p:txBody>
      </p:sp>
      <p:sp>
        <p:nvSpPr>
          <p:cNvPr id="7" name="文本框 6"/>
          <p:cNvSpPr txBox="1"/>
          <p:nvPr/>
        </p:nvSpPr>
        <p:spPr>
          <a:xfrm rot="16200000">
            <a:off x="9305925" y="2072640"/>
            <a:ext cx="5344160" cy="1198880"/>
          </a:xfrm>
          <a:prstGeom prst="rect">
            <a:avLst/>
          </a:prstGeom>
          <a:noFill/>
        </p:spPr>
        <p:txBody>
          <a:bodyPr wrap="square" rtlCol="0">
            <a:spAutoFit/>
          </a:bodyPr>
          <a:p>
            <a:r>
              <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rPr>
              <a:t>MARANDI</a:t>
            </a:r>
            <a:endPar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endParaRPr>
          </a:p>
        </p:txBody>
      </p:sp>
    </p:spTree>
    <p:custDataLst>
      <p:tags r:id="rId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pic>
        <p:nvPicPr>
          <p:cNvPr id="2" name="图片 1" descr="Home Button"/>
          <p:cNvPicPr>
            <a:picLocks noChangeAspect="1"/>
          </p:cNvPicPr>
          <p:nvPr/>
        </p:nvPicPr>
        <p:blipFill>
          <a:blip r:embed="rId1"/>
          <a:stretch>
            <a:fillRect/>
          </a:stretch>
        </p:blipFill>
        <p:spPr>
          <a:xfrm>
            <a:off x="9117965" y="2638425"/>
            <a:ext cx="503555" cy="503555"/>
          </a:xfrm>
          <a:prstGeom prst="rect">
            <a:avLst/>
          </a:prstGeom>
        </p:spPr>
      </p:pic>
      <p:pic>
        <p:nvPicPr>
          <p:cNvPr id="3" name="图片 2" descr="icon_bonus"/>
          <p:cNvPicPr>
            <a:picLocks noChangeAspect="1"/>
          </p:cNvPicPr>
          <p:nvPr/>
        </p:nvPicPr>
        <p:blipFill>
          <a:blip r:embed="rId2"/>
          <a:stretch>
            <a:fillRect/>
          </a:stretch>
        </p:blipFill>
        <p:spPr>
          <a:xfrm>
            <a:off x="4723130" y="2638425"/>
            <a:ext cx="503555" cy="503555"/>
          </a:xfrm>
          <a:prstGeom prst="rect">
            <a:avLst/>
          </a:prstGeom>
        </p:spPr>
      </p:pic>
      <p:pic>
        <p:nvPicPr>
          <p:cNvPr id="4" name="图片 3" descr="icon_business"/>
          <p:cNvPicPr>
            <a:picLocks noChangeAspect="1"/>
          </p:cNvPicPr>
          <p:nvPr/>
        </p:nvPicPr>
        <p:blipFill>
          <a:blip r:embed="rId3"/>
          <a:stretch>
            <a:fillRect/>
          </a:stretch>
        </p:blipFill>
        <p:spPr>
          <a:xfrm>
            <a:off x="7607300" y="4895850"/>
            <a:ext cx="503555" cy="503555"/>
          </a:xfrm>
          <a:prstGeom prst="rect">
            <a:avLst/>
          </a:prstGeom>
        </p:spPr>
      </p:pic>
      <p:pic>
        <p:nvPicPr>
          <p:cNvPr id="5" name="图片 4" descr="icon_clothes"/>
          <p:cNvPicPr>
            <a:picLocks noChangeAspect="1"/>
          </p:cNvPicPr>
          <p:nvPr/>
        </p:nvPicPr>
        <p:blipFill>
          <a:blip r:embed="rId4"/>
          <a:stretch>
            <a:fillRect/>
          </a:stretch>
        </p:blipFill>
        <p:spPr>
          <a:xfrm>
            <a:off x="9119235" y="1539875"/>
            <a:ext cx="503555" cy="503555"/>
          </a:xfrm>
          <a:prstGeom prst="rect">
            <a:avLst/>
          </a:prstGeom>
        </p:spPr>
      </p:pic>
      <p:pic>
        <p:nvPicPr>
          <p:cNvPr id="6" name="图片 5" descr="icon_daily"/>
          <p:cNvPicPr>
            <a:picLocks noChangeAspect="1"/>
          </p:cNvPicPr>
          <p:nvPr/>
        </p:nvPicPr>
        <p:blipFill>
          <a:blip r:embed="rId5"/>
          <a:stretch>
            <a:fillRect/>
          </a:stretch>
        </p:blipFill>
        <p:spPr>
          <a:xfrm>
            <a:off x="9119235" y="585470"/>
            <a:ext cx="503555" cy="503555"/>
          </a:xfrm>
          <a:prstGeom prst="rect">
            <a:avLst/>
          </a:prstGeom>
        </p:spPr>
      </p:pic>
      <p:pic>
        <p:nvPicPr>
          <p:cNvPr id="7" name="图片 6" descr="icon_donate"/>
          <p:cNvPicPr>
            <a:picLocks noChangeAspect="1"/>
          </p:cNvPicPr>
          <p:nvPr/>
        </p:nvPicPr>
        <p:blipFill>
          <a:blip r:embed="rId6"/>
          <a:stretch>
            <a:fillRect/>
          </a:stretch>
        </p:blipFill>
        <p:spPr>
          <a:xfrm>
            <a:off x="7667625" y="585470"/>
            <a:ext cx="503555" cy="503555"/>
          </a:xfrm>
          <a:prstGeom prst="rect">
            <a:avLst/>
          </a:prstGeom>
        </p:spPr>
      </p:pic>
      <p:pic>
        <p:nvPicPr>
          <p:cNvPr id="8" name="图片 7" descr="icon_entertainment"/>
          <p:cNvPicPr>
            <a:picLocks noChangeAspect="1"/>
          </p:cNvPicPr>
          <p:nvPr/>
        </p:nvPicPr>
        <p:blipFill>
          <a:blip r:embed="rId7"/>
          <a:stretch>
            <a:fillRect/>
          </a:stretch>
        </p:blipFill>
        <p:spPr>
          <a:xfrm>
            <a:off x="6167755" y="4895850"/>
            <a:ext cx="503555" cy="503555"/>
          </a:xfrm>
          <a:prstGeom prst="rect">
            <a:avLst/>
          </a:prstGeom>
        </p:spPr>
      </p:pic>
      <p:pic>
        <p:nvPicPr>
          <p:cNvPr id="9" name="图片 8" descr="icon_food"/>
          <p:cNvPicPr>
            <a:picLocks noChangeAspect="1"/>
          </p:cNvPicPr>
          <p:nvPr/>
        </p:nvPicPr>
        <p:blipFill>
          <a:blip r:embed="rId8"/>
          <a:stretch>
            <a:fillRect/>
          </a:stretch>
        </p:blipFill>
        <p:spPr>
          <a:xfrm>
            <a:off x="7605395" y="3823970"/>
            <a:ext cx="503555" cy="503555"/>
          </a:xfrm>
          <a:prstGeom prst="rect">
            <a:avLst/>
          </a:prstGeom>
        </p:spPr>
      </p:pic>
      <p:pic>
        <p:nvPicPr>
          <p:cNvPr id="10" name="图片 9" descr="icon_fuel"/>
          <p:cNvPicPr>
            <a:picLocks noChangeAspect="1"/>
          </p:cNvPicPr>
          <p:nvPr/>
        </p:nvPicPr>
        <p:blipFill>
          <a:blip r:embed="rId9"/>
          <a:stretch>
            <a:fillRect/>
          </a:stretch>
        </p:blipFill>
        <p:spPr>
          <a:xfrm>
            <a:off x="7653020" y="2638425"/>
            <a:ext cx="503555" cy="503555"/>
          </a:xfrm>
          <a:prstGeom prst="rect">
            <a:avLst/>
          </a:prstGeom>
        </p:spPr>
      </p:pic>
      <p:pic>
        <p:nvPicPr>
          <p:cNvPr id="11" name="图片 10" descr="icon_houserent"/>
          <p:cNvPicPr>
            <a:picLocks noChangeAspect="1"/>
          </p:cNvPicPr>
          <p:nvPr/>
        </p:nvPicPr>
        <p:blipFill>
          <a:blip r:embed="rId10"/>
          <a:stretch>
            <a:fillRect/>
          </a:stretch>
        </p:blipFill>
        <p:spPr>
          <a:xfrm>
            <a:off x="7667625" y="1539875"/>
            <a:ext cx="503555" cy="503555"/>
          </a:xfrm>
          <a:prstGeom prst="rect">
            <a:avLst/>
          </a:prstGeom>
        </p:spPr>
      </p:pic>
      <p:pic>
        <p:nvPicPr>
          <p:cNvPr id="12" name="图片 11" descr="icon_intrest"/>
          <p:cNvPicPr>
            <a:picLocks noChangeAspect="1"/>
          </p:cNvPicPr>
          <p:nvPr/>
        </p:nvPicPr>
        <p:blipFill>
          <a:blip r:embed="rId11"/>
          <a:stretch>
            <a:fillRect/>
          </a:stretch>
        </p:blipFill>
        <p:spPr>
          <a:xfrm>
            <a:off x="4728210" y="4895850"/>
            <a:ext cx="503555" cy="503555"/>
          </a:xfrm>
          <a:prstGeom prst="rect">
            <a:avLst/>
          </a:prstGeom>
        </p:spPr>
      </p:pic>
      <p:pic>
        <p:nvPicPr>
          <p:cNvPr id="13" name="图片 12" descr="icon_investment"/>
          <p:cNvPicPr>
            <a:picLocks noChangeAspect="1"/>
          </p:cNvPicPr>
          <p:nvPr/>
        </p:nvPicPr>
        <p:blipFill>
          <a:blip r:embed="rId12"/>
          <a:stretch>
            <a:fillRect/>
          </a:stretch>
        </p:blipFill>
        <p:spPr>
          <a:xfrm>
            <a:off x="3288665" y="4895850"/>
            <a:ext cx="503555" cy="503555"/>
          </a:xfrm>
          <a:prstGeom prst="rect">
            <a:avLst/>
          </a:prstGeom>
        </p:spPr>
      </p:pic>
      <p:pic>
        <p:nvPicPr>
          <p:cNvPr id="14" name="图片 13" descr="icon_makeup"/>
          <p:cNvPicPr>
            <a:picLocks noChangeAspect="1"/>
          </p:cNvPicPr>
          <p:nvPr/>
        </p:nvPicPr>
        <p:blipFill>
          <a:blip r:embed="rId13"/>
          <a:stretch>
            <a:fillRect/>
          </a:stretch>
        </p:blipFill>
        <p:spPr>
          <a:xfrm>
            <a:off x="6188075" y="2638425"/>
            <a:ext cx="503555" cy="503555"/>
          </a:xfrm>
          <a:prstGeom prst="rect">
            <a:avLst/>
          </a:prstGeom>
        </p:spPr>
      </p:pic>
      <p:pic>
        <p:nvPicPr>
          <p:cNvPr id="15" name="图片 14" descr="icon_medicine"/>
          <p:cNvPicPr>
            <a:picLocks noChangeAspect="1"/>
          </p:cNvPicPr>
          <p:nvPr/>
        </p:nvPicPr>
        <p:blipFill>
          <a:blip r:embed="rId14"/>
          <a:stretch>
            <a:fillRect/>
          </a:stretch>
        </p:blipFill>
        <p:spPr>
          <a:xfrm>
            <a:off x="6216015" y="1539875"/>
            <a:ext cx="503555" cy="503555"/>
          </a:xfrm>
          <a:prstGeom prst="rect">
            <a:avLst/>
          </a:prstGeom>
        </p:spPr>
      </p:pic>
      <p:pic>
        <p:nvPicPr>
          <p:cNvPr id="16" name="图片 15" descr="icon_other"/>
          <p:cNvPicPr>
            <a:picLocks noChangeAspect="1"/>
          </p:cNvPicPr>
          <p:nvPr/>
        </p:nvPicPr>
        <p:blipFill>
          <a:blip r:embed="rId15"/>
          <a:stretch>
            <a:fillRect/>
          </a:stretch>
        </p:blipFill>
        <p:spPr>
          <a:xfrm>
            <a:off x="6216015" y="585470"/>
            <a:ext cx="503555" cy="503555"/>
          </a:xfrm>
          <a:prstGeom prst="rect">
            <a:avLst/>
          </a:prstGeom>
        </p:spPr>
      </p:pic>
      <p:pic>
        <p:nvPicPr>
          <p:cNvPr id="17" name="图片 16" descr="icon_phone"/>
          <p:cNvPicPr>
            <a:picLocks noChangeAspect="1"/>
          </p:cNvPicPr>
          <p:nvPr/>
        </p:nvPicPr>
        <p:blipFill>
          <a:blip r:embed="rId16"/>
          <a:stretch>
            <a:fillRect/>
          </a:stretch>
        </p:blipFill>
        <p:spPr>
          <a:xfrm>
            <a:off x="6149975" y="3823970"/>
            <a:ext cx="503555" cy="503555"/>
          </a:xfrm>
          <a:prstGeom prst="rect">
            <a:avLst/>
          </a:prstGeom>
        </p:spPr>
      </p:pic>
      <p:pic>
        <p:nvPicPr>
          <p:cNvPr id="18" name="图片 17" descr="icon_salary"/>
          <p:cNvPicPr>
            <a:picLocks noChangeAspect="1"/>
          </p:cNvPicPr>
          <p:nvPr/>
        </p:nvPicPr>
        <p:blipFill>
          <a:blip r:embed="rId17"/>
          <a:stretch>
            <a:fillRect/>
          </a:stretch>
        </p:blipFill>
        <p:spPr>
          <a:xfrm>
            <a:off x="4694555" y="3823970"/>
            <a:ext cx="503555" cy="503555"/>
          </a:xfrm>
          <a:prstGeom prst="rect">
            <a:avLst/>
          </a:prstGeom>
        </p:spPr>
      </p:pic>
      <p:pic>
        <p:nvPicPr>
          <p:cNvPr id="19" name="图片 18" descr="icon_shopping"/>
          <p:cNvPicPr>
            <a:picLocks noChangeAspect="1"/>
          </p:cNvPicPr>
          <p:nvPr/>
        </p:nvPicPr>
        <p:blipFill>
          <a:blip r:embed="rId18"/>
          <a:stretch>
            <a:fillRect/>
          </a:stretch>
        </p:blipFill>
        <p:spPr>
          <a:xfrm>
            <a:off x="4764405" y="1539875"/>
            <a:ext cx="503555" cy="503555"/>
          </a:xfrm>
          <a:prstGeom prst="rect">
            <a:avLst/>
          </a:prstGeom>
        </p:spPr>
      </p:pic>
      <p:pic>
        <p:nvPicPr>
          <p:cNvPr id="20" name="图片 19" descr="icon_smoke_wine"/>
          <p:cNvPicPr>
            <a:picLocks noChangeAspect="1"/>
          </p:cNvPicPr>
          <p:nvPr/>
        </p:nvPicPr>
        <p:blipFill>
          <a:blip r:embed="rId19"/>
          <a:stretch>
            <a:fillRect/>
          </a:stretch>
        </p:blipFill>
        <p:spPr>
          <a:xfrm>
            <a:off x="4764405" y="585470"/>
            <a:ext cx="503555" cy="503555"/>
          </a:xfrm>
          <a:prstGeom prst="rect">
            <a:avLst/>
          </a:prstGeom>
        </p:spPr>
      </p:pic>
      <p:pic>
        <p:nvPicPr>
          <p:cNvPr id="21" name="图片 20" descr="icon_study"/>
          <p:cNvPicPr>
            <a:picLocks noChangeAspect="1"/>
          </p:cNvPicPr>
          <p:nvPr/>
        </p:nvPicPr>
        <p:blipFill>
          <a:blip r:embed="rId20"/>
          <a:stretch>
            <a:fillRect/>
          </a:stretch>
        </p:blipFill>
        <p:spPr>
          <a:xfrm>
            <a:off x="3239135" y="3823970"/>
            <a:ext cx="503555" cy="503555"/>
          </a:xfrm>
          <a:prstGeom prst="rect">
            <a:avLst/>
          </a:prstGeom>
        </p:spPr>
      </p:pic>
      <p:pic>
        <p:nvPicPr>
          <p:cNvPr id="22" name="图片 21" descr="icon_tour"/>
          <p:cNvPicPr>
            <a:picLocks noChangeAspect="1"/>
          </p:cNvPicPr>
          <p:nvPr/>
        </p:nvPicPr>
        <p:blipFill>
          <a:blip r:embed="rId21"/>
          <a:stretch>
            <a:fillRect/>
          </a:stretch>
        </p:blipFill>
        <p:spPr>
          <a:xfrm>
            <a:off x="3258185" y="2638425"/>
            <a:ext cx="503555" cy="503555"/>
          </a:xfrm>
          <a:prstGeom prst="rect">
            <a:avLst/>
          </a:prstGeom>
        </p:spPr>
      </p:pic>
      <p:pic>
        <p:nvPicPr>
          <p:cNvPr id="23" name="图片 22" descr="icon_traffic"/>
          <p:cNvPicPr>
            <a:picLocks noChangeAspect="1"/>
          </p:cNvPicPr>
          <p:nvPr/>
        </p:nvPicPr>
        <p:blipFill>
          <a:blip r:embed="rId22"/>
          <a:stretch>
            <a:fillRect/>
          </a:stretch>
        </p:blipFill>
        <p:spPr>
          <a:xfrm>
            <a:off x="3312795" y="1539875"/>
            <a:ext cx="503555" cy="503555"/>
          </a:xfrm>
          <a:prstGeom prst="rect">
            <a:avLst/>
          </a:prstGeom>
        </p:spPr>
      </p:pic>
      <p:pic>
        <p:nvPicPr>
          <p:cNvPr id="24" name="图片 23" descr="icon_winning"/>
          <p:cNvPicPr>
            <a:picLocks noChangeAspect="1"/>
          </p:cNvPicPr>
          <p:nvPr/>
        </p:nvPicPr>
        <p:blipFill>
          <a:blip r:embed="rId23"/>
          <a:stretch>
            <a:fillRect/>
          </a:stretch>
        </p:blipFill>
        <p:spPr>
          <a:xfrm>
            <a:off x="3312795" y="585470"/>
            <a:ext cx="503555" cy="503555"/>
          </a:xfrm>
          <a:prstGeom prst="rect">
            <a:avLst/>
          </a:prstGeom>
        </p:spPr>
      </p:pic>
      <p:pic>
        <p:nvPicPr>
          <p:cNvPr id="25" name="图片 24" descr="点赞"/>
          <p:cNvPicPr>
            <a:picLocks noChangeAspect="1"/>
          </p:cNvPicPr>
          <p:nvPr/>
        </p:nvPicPr>
        <p:blipFill>
          <a:blip r:embed="rId24"/>
          <a:stretch>
            <a:fillRect/>
          </a:stretch>
        </p:blipFill>
        <p:spPr>
          <a:xfrm>
            <a:off x="1849120" y="4895850"/>
            <a:ext cx="503555" cy="503555"/>
          </a:xfrm>
          <a:prstGeom prst="rect">
            <a:avLst/>
          </a:prstGeom>
        </p:spPr>
      </p:pic>
      <p:pic>
        <p:nvPicPr>
          <p:cNvPr id="26" name="图片 25" descr="购物"/>
          <p:cNvPicPr>
            <a:picLocks noChangeAspect="1"/>
          </p:cNvPicPr>
          <p:nvPr/>
        </p:nvPicPr>
        <p:blipFill>
          <a:blip r:embed="rId25"/>
          <a:stretch>
            <a:fillRect/>
          </a:stretch>
        </p:blipFill>
        <p:spPr>
          <a:xfrm>
            <a:off x="1783715" y="3823970"/>
            <a:ext cx="503555" cy="503555"/>
          </a:xfrm>
          <a:prstGeom prst="rect">
            <a:avLst/>
          </a:prstGeom>
        </p:spPr>
      </p:pic>
      <p:pic>
        <p:nvPicPr>
          <p:cNvPr id="27" name="图片 26" descr="换肤"/>
          <p:cNvPicPr>
            <a:picLocks noChangeAspect="1"/>
          </p:cNvPicPr>
          <p:nvPr/>
        </p:nvPicPr>
        <p:blipFill>
          <a:blip r:embed="rId26"/>
          <a:stretch>
            <a:fillRect/>
          </a:stretch>
        </p:blipFill>
        <p:spPr>
          <a:xfrm>
            <a:off x="1793240" y="2638425"/>
            <a:ext cx="503555" cy="503555"/>
          </a:xfrm>
          <a:prstGeom prst="rect">
            <a:avLst/>
          </a:prstGeom>
        </p:spPr>
      </p:pic>
      <p:pic>
        <p:nvPicPr>
          <p:cNvPr id="28" name="图片 27" descr="积分"/>
          <p:cNvPicPr>
            <a:picLocks noChangeAspect="1"/>
          </p:cNvPicPr>
          <p:nvPr/>
        </p:nvPicPr>
        <p:blipFill>
          <a:blip r:embed="rId27"/>
          <a:stretch>
            <a:fillRect/>
          </a:stretch>
        </p:blipFill>
        <p:spPr>
          <a:xfrm>
            <a:off x="1861185" y="1539875"/>
            <a:ext cx="503555" cy="503555"/>
          </a:xfrm>
          <a:prstGeom prst="rect">
            <a:avLst/>
          </a:prstGeom>
        </p:spPr>
      </p:pic>
      <p:pic>
        <p:nvPicPr>
          <p:cNvPr id="29" name="图片 28" descr="奖杯"/>
          <p:cNvPicPr>
            <a:picLocks noChangeAspect="1"/>
          </p:cNvPicPr>
          <p:nvPr/>
        </p:nvPicPr>
        <p:blipFill>
          <a:blip r:embed="rId28"/>
          <a:stretch>
            <a:fillRect/>
          </a:stretch>
        </p:blipFill>
        <p:spPr>
          <a:xfrm>
            <a:off x="1861185" y="585470"/>
            <a:ext cx="503555" cy="503555"/>
          </a:xfrm>
          <a:prstGeom prst="rect">
            <a:avLst/>
          </a:prstGeom>
        </p:spPr>
      </p:pic>
      <p:pic>
        <p:nvPicPr>
          <p:cNvPr id="30" name="图片 29" descr="客服"/>
          <p:cNvPicPr>
            <a:picLocks noChangeAspect="1"/>
          </p:cNvPicPr>
          <p:nvPr/>
        </p:nvPicPr>
        <p:blipFill>
          <a:blip r:embed="rId29"/>
          <a:stretch>
            <a:fillRect/>
          </a:stretch>
        </p:blipFill>
        <p:spPr>
          <a:xfrm>
            <a:off x="409575" y="4895850"/>
            <a:ext cx="503555" cy="503555"/>
          </a:xfrm>
          <a:prstGeom prst="rect">
            <a:avLst/>
          </a:prstGeom>
        </p:spPr>
      </p:pic>
      <p:pic>
        <p:nvPicPr>
          <p:cNvPr id="31" name="图片 30" descr="热门"/>
          <p:cNvPicPr>
            <a:picLocks noChangeAspect="1"/>
          </p:cNvPicPr>
          <p:nvPr/>
        </p:nvPicPr>
        <p:blipFill>
          <a:blip r:embed="rId30"/>
          <a:stretch>
            <a:fillRect/>
          </a:stretch>
        </p:blipFill>
        <p:spPr>
          <a:xfrm>
            <a:off x="328295" y="3823970"/>
            <a:ext cx="503555" cy="503555"/>
          </a:xfrm>
          <a:prstGeom prst="rect">
            <a:avLst/>
          </a:prstGeom>
        </p:spPr>
      </p:pic>
      <p:pic>
        <p:nvPicPr>
          <p:cNvPr id="32" name="图片 31" descr="认证用户"/>
          <p:cNvPicPr>
            <a:picLocks noChangeAspect="1"/>
          </p:cNvPicPr>
          <p:nvPr/>
        </p:nvPicPr>
        <p:blipFill>
          <a:blip r:embed="rId31"/>
          <a:stretch>
            <a:fillRect/>
          </a:stretch>
        </p:blipFill>
        <p:spPr>
          <a:xfrm>
            <a:off x="328295" y="2638425"/>
            <a:ext cx="503555" cy="503555"/>
          </a:xfrm>
          <a:prstGeom prst="rect">
            <a:avLst/>
          </a:prstGeom>
        </p:spPr>
      </p:pic>
      <p:pic>
        <p:nvPicPr>
          <p:cNvPr id="33" name="图片 32" descr="收藏"/>
          <p:cNvPicPr>
            <a:picLocks noChangeAspect="1"/>
          </p:cNvPicPr>
          <p:nvPr/>
        </p:nvPicPr>
        <p:blipFill>
          <a:blip r:embed="rId32"/>
          <a:stretch>
            <a:fillRect/>
          </a:stretch>
        </p:blipFill>
        <p:spPr>
          <a:xfrm>
            <a:off x="409575" y="1539875"/>
            <a:ext cx="503555" cy="503555"/>
          </a:xfrm>
          <a:prstGeom prst="rect">
            <a:avLst/>
          </a:prstGeom>
        </p:spPr>
      </p:pic>
      <p:pic>
        <p:nvPicPr>
          <p:cNvPr id="34" name="图片 33" descr="主页"/>
          <p:cNvPicPr>
            <a:picLocks noChangeAspect="1"/>
          </p:cNvPicPr>
          <p:nvPr/>
        </p:nvPicPr>
        <p:blipFill>
          <a:blip r:embed="rId33"/>
          <a:stretch>
            <a:fillRect/>
          </a:stretch>
        </p:blipFill>
        <p:spPr>
          <a:xfrm>
            <a:off x="409575" y="585470"/>
            <a:ext cx="503555" cy="503555"/>
          </a:xfrm>
          <a:prstGeom prst="rect">
            <a:avLst/>
          </a:prstGeom>
        </p:spPr>
      </p:pic>
      <p:pic>
        <p:nvPicPr>
          <p:cNvPr id="36" name="图片 35" descr="工具"/>
          <p:cNvPicPr>
            <a:picLocks noChangeAspect="1"/>
          </p:cNvPicPr>
          <p:nvPr/>
        </p:nvPicPr>
        <p:blipFill>
          <a:blip r:embed="rId34"/>
          <a:stretch>
            <a:fillRect/>
          </a:stretch>
        </p:blipFill>
        <p:spPr>
          <a:xfrm>
            <a:off x="10634980" y="1829435"/>
            <a:ext cx="496570" cy="496570"/>
          </a:xfrm>
          <a:prstGeom prst="rect">
            <a:avLst/>
          </a:prstGeom>
        </p:spPr>
      </p:pic>
      <p:pic>
        <p:nvPicPr>
          <p:cNvPr id="37" name="图片 36" descr="活动"/>
          <p:cNvPicPr>
            <a:picLocks noChangeAspect="1"/>
          </p:cNvPicPr>
          <p:nvPr/>
        </p:nvPicPr>
        <p:blipFill>
          <a:blip r:embed="rId35"/>
          <a:stretch>
            <a:fillRect/>
          </a:stretch>
        </p:blipFill>
        <p:spPr>
          <a:xfrm>
            <a:off x="10634980" y="2609215"/>
            <a:ext cx="496570" cy="496570"/>
          </a:xfrm>
          <a:prstGeom prst="rect">
            <a:avLst/>
          </a:prstGeom>
        </p:spPr>
      </p:pic>
      <p:pic>
        <p:nvPicPr>
          <p:cNvPr id="38" name="图片 37" descr="监控"/>
          <p:cNvPicPr>
            <a:picLocks noChangeAspect="1"/>
          </p:cNvPicPr>
          <p:nvPr/>
        </p:nvPicPr>
        <p:blipFill>
          <a:blip r:embed="rId36"/>
          <a:stretch>
            <a:fillRect/>
          </a:stretch>
        </p:blipFill>
        <p:spPr>
          <a:xfrm>
            <a:off x="11423333" y="6069330"/>
            <a:ext cx="610235" cy="610235"/>
          </a:xfrm>
          <a:prstGeom prst="rect">
            <a:avLst/>
          </a:prstGeom>
        </p:spPr>
      </p:pic>
      <p:pic>
        <p:nvPicPr>
          <p:cNvPr id="39" name="图片 38" descr="结构"/>
          <p:cNvPicPr>
            <a:picLocks noChangeAspect="1"/>
          </p:cNvPicPr>
          <p:nvPr/>
        </p:nvPicPr>
        <p:blipFill>
          <a:blip r:embed="rId37"/>
          <a:stretch>
            <a:fillRect/>
          </a:stretch>
        </p:blipFill>
        <p:spPr>
          <a:xfrm>
            <a:off x="11480165" y="2440305"/>
            <a:ext cx="496570" cy="496570"/>
          </a:xfrm>
          <a:prstGeom prst="rect">
            <a:avLst/>
          </a:prstGeom>
        </p:spPr>
      </p:pic>
      <p:pic>
        <p:nvPicPr>
          <p:cNvPr id="42" name="图片 41" descr="能力"/>
          <p:cNvPicPr>
            <a:picLocks noChangeAspect="1"/>
          </p:cNvPicPr>
          <p:nvPr/>
        </p:nvPicPr>
        <p:blipFill>
          <a:blip r:embed="rId38"/>
          <a:stretch>
            <a:fillRect/>
          </a:stretch>
        </p:blipFill>
        <p:spPr>
          <a:xfrm>
            <a:off x="10634980" y="3388995"/>
            <a:ext cx="496570" cy="496570"/>
          </a:xfrm>
          <a:prstGeom prst="rect">
            <a:avLst/>
          </a:prstGeom>
        </p:spPr>
      </p:pic>
      <p:pic>
        <p:nvPicPr>
          <p:cNvPr id="45" name="图片 44" descr="消息"/>
          <p:cNvPicPr>
            <a:picLocks noChangeAspect="1"/>
          </p:cNvPicPr>
          <p:nvPr/>
        </p:nvPicPr>
        <p:blipFill>
          <a:blip r:embed="rId39"/>
          <a:stretch>
            <a:fillRect/>
          </a:stretch>
        </p:blipFill>
        <p:spPr>
          <a:xfrm>
            <a:off x="11480165" y="3891915"/>
            <a:ext cx="496570" cy="496570"/>
          </a:xfrm>
          <a:prstGeom prst="rect">
            <a:avLst/>
          </a:prstGeom>
        </p:spPr>
      </p:pic>
      <p:pic>
        <p:nvPicPr>
          <p:cNvPr id="46" name="图片 45" descr="指标"/>
          <p:cNvPicPr>
            <a:picLocks noChangeAspect="1"/>
          </p:cNvPicPr>
          <p:nvPr/>
        </p:nvPicPr>
        <p:blipFill>
          <a:blip r:embed="rId40"/>
          <a:stretch>
            <a:fillRect/>
          </a:stretch>
        </p:blipFill>
        <p:spPr>
          <a:xfrm>
            <a:off x="11480165" y="988695"/>
            <a:ext cx="496570" cy="496570"/>
          </a:xfrm>
          <a:prstGeom prst="rect">
            <a:avLst/>
          </a:prstGeom>
        </p:spPr>
      </p:pic>
      <p:pic>
        <p:nvPicPr>
          <p:cNvPr id="48" name="图片 47" descr="工具"/>
          <p:cNvPicPr>
            <a:picLocks noChangeAspect="1"/>
          </p:cNvPicPr>
          <p:nvPr/>
        </p:nvPicPr>
        <p:blipFill>
          <a:blip r:embed="rId34"/>
          <a:stretch>
            <a:fillRect/>
          </a:stretch>
        </p:blipFill>
        <p:spPr>
          <a:xfrm>
            <a:off x="10634980" y="270510"/>
            <a:ext cx="496570" cy="496570"/>
          </a:xfrm>
          <a:prstGeom prst="rect">
            <a:avLst/>
          </a:prstGeom>
        </p:spPr>
      </p:pic>
      <p:pic>
        <p:nvPicPr>
          <p:cNvPr id="50" name="图片 49" descr="权益"/>
          <p:cNvPicPr>
            <a:picLocks noChangeAspect="1"/>
          </p:cNvPicPr>
          <p:nvPr/>
        </p:nvPicPr>
        <p:blipFill>
          <a:blip r:embed="rId41"/>
          <a:stretch>
            <a:fillRect/>
          </a:stretch>
        </p:blipFill>
        <p:spPr>
          <a:xfrm>
            <a:off x="11480165" y="5343525"/>
            <a:ext cx="496570" cy="496570"/>
          </a:xfrm>
          <a:prstGeom prst="rect">
            <a:avLst/>
          </a:prstGeom>
        </p:spPr>
      </p:pic>
      <p:pic>
        <p:nvPicPr>
          <p:cNvPr id="51" name="图片 50" descr="设置_管理"/>
          <p:cNvPicPr>
            <a:picLocks noChangeAspect="1"/>
          </p:cNvPicPr>
          <p:nvPr/>
        </p:nvPicPr>
        <p:blipFill>
          <a:blip r:embed="rId42"/>
          <a:stretch>
            <a:fillRect/>
          </a:stretch>
        </p:blipFill>
        <p:spPr>
          <a:xfrm>
            <a:off x="11480165" y="4617720"/>
            <a:ext cx="496570" cy="496570"/>
          </a:xfrm>
          <a:prstGeom prst="rect">
            <a:avLst/>
          </a:prstGeom>
        </p:spPr>
      </p:pic>
      <p:pic>
        <p:nvPicPr>
          <p:cNvPr id="52" name="图片 51" descr="发布"/>
          <p:cNvPicPr>
            <a:picLocks noChangeAspect="1"/>
          </p:cNvPicPr>
          <p:nvPr/>
        </p:nvPicPr>
        <p:blipFill>
          <a:blip r:embed="rId43"/>
          <a:stretch>
            <a:fillRect/>
          </a:stretch>
        </p:blipFill>
        <p:spPr>
          <a:xfrm>
            <a:off x="10631488" y="1050290"/>
            <a:ext cx="503555" cy="495935"/>
          </a:xfrm>
          <a:prstGeom prst="rect">
            <a:avLst/>
          </a:prstGeom>
        </p:spPr>
      </p:pic>
      <p:pic>
        <p:nvPicPr>
          <p:cNvPr id="53" name="图片 52" descr="流量"/>
          <p:cNvPicPr>
            <a:picLocks noChangeAspect="1"/>
          </p:cNvPicPr>
          <p:nvPr/>
        </p:nvPicPr>
        <p:blipFill>
          <a:blip r:embed="rId44"/>
          <a:stretch>
            <a:fillRect/>
          </a:stretch>
        </p:blipFill>
        <p:spPr>
          <a:xfrm>
            <a:off x="11480165" y="1714500"/>
            <a:ext cx="496570" cy="496570"/>
          </a:xfrm>
          <a:prstGeom prst="rect">
            <a:avLst/>
          </a:prstGeom>
        </p:spPr>
      </p:pic>
      <p:pic>
        <p:nvPicPr>
          <p:cNvPr id="54" name="图片 53" descr="指标"/>
          <p:cNvPicPr>
            <a:picLocks noChangeAspect="1"/>
          </p:cNvPicPr>
          <p:nvPr/>
        </p:nvPicPr>
        <p:blipFill>
          <a:blip r:embed="rId40"/>
          <a:stretch>
            <a:fillRect/>
          </a:stretch>
        </p:blipFill>
        <p:spPr>
          <a:xfrm>
            <a:off x="11480165" y="3166110"/>
            <a:ext cx="496570" cy="496570"/>
          </a:xfrm>
          <a:prstGeom prst="rect">
            <a:avLst/>
          </a:prstGeom>
        </p:spPr>
      </p:pic>
      <p:pic>
        <p:nvPicPr>
          <p:cNvPr id="55" name="图片 54" descr="中枢"/>
          <p:cNvPicPr>
            <a:picLocks noChangeAspect="1"/>
          </p:cNvPicPr>
          <p:nvPr/>
        </p:nvPicPr>
        <p:blipFill>
          <a:blip r:embed="rId45"/>
          <a:stretch>
            <a:fillRect/>
          </a:stretch>
        </p:blipFill>
        <p:spPr>
          <a:xfrm>
            <a:off x="11480165" y="262890"/>
            <a:ext cx="496570" cy="496570"/>
          </a:xfrm>
          <a:prstGeom prst="rect">
            <a:avLst/>
          </a:prstGeom>
        </p:spPr>
      </p:pic>
      <p:pic>
        <p:nvPicPr>
          <p:cNvPr id="56" name="图片 55" descr="目标"/>
          <p:cNvPicPr>
            <a:picLocks noChangeAspect="1"/>
          </p:cNvPicPr>
          <p:nvPr/>
        </p:nvPicPr>
        <p:blipFill>
          <a:blip r:embed="rId46"/>
          <a:stretch>
            <a:fillRect/>
          </a:stretch>
        </p:blipFill>
        <p:spPr>
          <a:xfrm>
            <a:off x="10634980" y="4168775"/>
            <a:ext cx="496570" cy="496570"/>
          </a:xfrm>
          <a:prstGeom prst="rect">
            <a:avLst/>
          </a:prstGeom>
        </p:spPr>
      </p:pic>
    </p:spTree>
    <p:custDataLst>
      <p:tags r:id="rId47"/>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BE6A7C"/>
            </a:gs>
            <a:gs pos="100000">
              <a:srgbClr val="8AC6AC"/>
            </a:gs>
          </a:gsLst>
          <a:lin ang="2700000" scaled="0"/>
        </a:gradFill>
        <a:effectLst/>
      </p:bgPr>
    </p:bg>
    <p:spTree>
      <p:nvGrpSpPr>
        <p:cNvPr id="1" name=""/>
        <p:cNvGrpSpPr/>
        <p:nvPr/>
      </p:nvGrpSpPr>
      <p:grpSpPr>
        <a:xfrm>
          <a:off x="0" y="0"/>
          <a:ext cx="0" cy="0"/>
          <a:chOff x="0" y="0"/>
          <a:chExt cx="0" cy="0"/>
        </a:xfrm>
      </p:grpSpPr>
      <p:sp>
        <p:nvSpPr>
          <p:cNvPr id="15" name="矩形 14"/>
          <p:cNvSpPr/>
          <p:nvPr/>
        </p:nvSpPr>
        <p:spPr>
          <a:xfrm>
            <a:off x="635" y="635"/>
            <a:ext cx="11770995" cy="6373495"/>
          </a:xfrm>
          <a:prstGeom prst="rect">
            <a:avLst/>
          </a:pr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1186815" y="443865"/>
            <a:ext cx="1550035" cy="368300"/>
          </a:xfrm>
          <a:prstGeom prst="rect">
            <a:avLst/>
          </a:prstGeom>
          <a:noFill/>
        </p:spPr>
        <p:txBody>
          <a:bodyPr wrap="square" rtlCol="0">
            <a:spAutoFit/>
          </a:bodyPr>
          <a:p>
            <a:r>
              <a:rPr lang="en-US" altLang="zh-CN">
                <a:solidFill>
                  <a:schemeClr val="bg1">
                    <a:alpha val="63000"/>
                  </a:schemeClr>
                </a:solidFill>
                <a:latin typeface="Aharoni" panose="02010803020104030203" charset="0"/>
                <a:ea typeface="OPPOSans B" panose="00020600040101010101" charset="-122"/>
                <a:cs typeface="Aharoni" panose="02010803020104030203" charset="0"/>
              </a:rPr>
              <a:t>COLOUR</a:t>
            </a:r>
            <a:endParaRPr lang="en-US" altLang="zh-CN">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2" name="文本框 11"/>
          <p:cNvSpPr txBox="1"/>
          <p:nvPr/>
        </p:nvSpPr>
        <p:spPr>
          <a:xfrm>
            <a:off x="1186815" y="790575"/>
            <a:ext cx="1550035" cy="213995"/>
          </a:xfrm>
          <a:prstGeom prst="rect">
            <a:avLst/>
          </a:prstGeom>
          <a:noFill/>
        </p:spPr>
        <p:txBody>
          <a:bodyPr wrap="square" rtlCol="0">
            <a:spAutoFit/>
          </a:bodyPr>
          <a:p>
            <a:r>
              <a:rPr lang="en-US" altLang="zh-CN" sz="800">
                <a:solidFill>
                  <a:schemeClr val="bg1">
                    <a:alpha val="63000"/>
                  </a:schemeClr>
                </a:solidFill>
                <a:latin typeface="Aharoni" panose="02010803020104030203" charset="0"/>
                <a:ea typeface="OPPOSans B" panose="00020600040101010101" charset="-122"/>
                <a:cs typeface="Aharoni" panose="02010803020104030203" charset="0"/>
              </a:rPr>
              <a:t>DESIGN</a:t>
            </a:r>
            <a:endParaRPr lang="en-US" altLang="zh-CN" sz="8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3" name="文本框 12"/>
          <p:cNvSpPr txBox="1"/>
          <p:nvPr/>
        </p:nvSpPr>
        <p:spPr>
          <a:xfrm>
            <a:off x="8224520" y="5952490"/>
            <a:ext cx="3011805" cy="368300"/>
          </a:xfrm>
          <a:prstGeom prst="rect">
            <a:avLst/>
          </a:prstGeom>
          <a:noFill/>
        </p:spPr>
        <p:txBody>
          <a:bodyPr wrap="square" rtlCol="0">
            <a:spAutoFit/>
          </a:bodyPr>
          <a:p>
            <a:r>
              <a:rPr lang="en-US" altLang="zh-CN" spc="200">
                <a:solidFill>
                  <a:schemeClr val="bg1">
                    <a:alpha val="80000"/>
                  </a:schemeClr>
                </a:solidFill>
                <a:uFillTx/>
                <a:latin typeface="Aharoni" panose="02010803020104030203" charset="0"/>
                <a:ea typeface="OPPOSans B" panose="00020600040101010101" charset="-122"/>
                <a:cs typeface="Aharoni" panose="02010803020104030203" charset="0"/>
              </a:rPr>
              <a:t>COLOUR/MORANDI</a:t>
            </a:r>
            <a:endParaRPr lang="en-US" altLang="zh-CN" spc="200">
              <a:solidFill>
                <a:schemeClr val="bg1">
                  <a:alpha val="80000"/>
                </a:schemeClr>
              </a:solidFill>
              <a:uFillTx/>
              <a:latin typeface="Aharoni" panose="02010803020104030203" charset="0"/>
              <a:ea typeface="OPPOSans B" panose="00020600040101010101" charset="-122"/>
              <a:cs typeface="Aharoni" panose="02010803020104030203" charset="0"/>
            </a:endParaRPr>
          </a:p>
        </p:txBody>
      </p:sp>
      <p:sp>
        <p:nvSpPr>
          <p:cNvPr id="20" name="文本框 19"/>
          <p:cNvSpPr txBox="1"/>
          <p:nvPr/>
        </p:nvSpPr>
        <p:spPr>
          <a:xfrm>
            <a:off x="9176385" y="453390"/>
            <a:ext cx="2151380" cy="306705"/>
          </a:xfrm>
          <a:prstGeom prst="rect">
            <a:avLst/>
          </a:prstGeom>
          <a:noFill/>
        </p:spPr>
        <p:txBody>
          <a:bodyPr wrap="square" rtlCol="0">
            <a:spAutoFit/>
          </a:bodyPr>
          <a:p>
            <a:r>
              <a:rPr lang="en-US" altLang="zh-CN" sz="1400">
                <a:solidFill>
                  <a:schemeClr val="bg1">
                    <a:alpha val="63000"/>
                  </a:schemeClr>
                </a:solidFill>
                <a:latin typeface="Aharoni" panose="02010803020104030203" charset="0"/>
                <a:ea typeface="OPPOSans B" panose="00020600040101010101" charset="-122"/>
                <a:cs typeface="Aharoni" panose="02010803020104030203" charset="0"/>
              </a:rPr>
              <a:t>AUTUMN/WINTER</a:t>
            </a:r>
            <a:endParaRPr lang="en-US" altLang="zh-CN" sz="14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3" name="文本框 2"/>
          <p:cNvSpPr txBox="1"/>
          <p:nvPr/>
        </p:nvSpPr>
        <p:spPr>
          <a:xfrm>
            <a:off x="2541905" y="3417570"/>
            <a:ext cx="1815465" cy="1014730"/>
          </a:xfrm>
          <a:prstGeom prst="rect">
            <a:avLst/>
          </a:prstGeom>
          <a:noFill/>
        </p:spPr>
        <p:txBody>
          <a:bodyPr wrap="square" rtlCol="0">
            <a:spAutoFit/>
          </a:bodyPr>
          <a:p>
            <a:pPr algn="dist"/>
            <a:r>
              <a:rPr lang="en-US" altLang="zh-CN" sz="6000">
                <a:solidFill>
                  <a:schemeClr val="bg1"/>
                </a:solidFill>
                <a:latin typeface="Aharoni" panose="02010803020104030203" charset="0"/>
                <a:cs typeface="Aharoni" panose="02010803020104030203" charset="0"/>
              </a:rPr>
              <a:t>Part</a:t>
            </a:r>
            <a:endParaRPr lang="en-US" altLang="zh-CN" sz="6000">
              <a:solidFill>
                <a:schemeClr val="bg1"/>
              </a:solidFill>
              <a:latin typeface="Aharoni" panose="02010803020104030203" charset="0"/>
              <a:cs typeface="Aharoni" panose="02010803020104030203" charset="0"/>
            </a:endParaRPr>
          </a:p>
        </p:txBody>
      </p:sp>
      <p:sp>
        <p:nvSpPr>
          <p:cNvPr id="4" name="文本框 3"/>
          <p:cNvSpPr txBox="1"/>
          <p:nvPr/>
        </p:nvSpPr>
        <p:spPr>
          <a:xfrm>
            <a:off x="2523490" y="1717040"/>
            <a:ext cx="1966595" cy="2214880"/>
          </a:xfrm>
          <a:prstGeom prst="rect">
            <a:avLst/>
          </a:prstGeom>
          <a:noFill/>
        </p:spPr>
        <p:txBody>
          <a:bodyPr wrap="none" rtlCol="0">
            <a:spAutoFit/>
          </a:bodyPr>
          <a:p>
            <a:r>
              <a:rPr lang="en-US" altLang="zh-CN" sz="13800">
                <a:solidFill>
                  <a:schemeClr val="bg1"/>
                </a:solidFill>
                <a:latin typeface="OPPOSans R" panose="00020600040101010101" charset="-122"/>
                <a:ea typeface="OPPOSans R" panose="00020600040101010101" charset="-122"/>
              </a:rPr>
              <a:t>01</a:t>
            </a:r>
            <a:endParaRPr lang="en-US" altLang="zh-CN" sz="13800">
              <a:solidFill>
                <a:schemeClr val="bg1"/>
              </a:solidFill>
              <a:latin typeface="OPPOSans R" panose="00020600040101010101" charset="-122"/>
              <a:ea typeface="OPPOSans R" panose="00020600040101010101" charset="-122"/>
            </a:endParaRPr>
          </a:p>
        </p:txBody>
      </p:sp>
      <p:sp>
        <p:nvSpPr>
          <p:cNvPr id="6" name="文本框 5"/>
          <p:cNvSpPr txBox="1"/>
          <p:nvPr/>
        </p:nvSpPr>
        <p:spPr>
          <a:xfrm>
            <a:off x="5088890" y="2563495"/>
            <a:ext cx="3230880" cy="706755"/>
          </a:xfrm>
          <a:prstGeom prst="rect">
            <a:avLst/>
          </a:prstGeom>
          <a:noFill/>
        </p:spPr>
        <p:txBody>
          <a:bodyPr wrap="none" rtlCol="0">
            <a:spAutoFit/>
          </a:bodyPr>
          <a:p>
            <a:r>
              <a:rPr lang="zh-CN" altLang="en-US" sz="4000">
                <a:solidFill>
                  <a:schemeClr val="bg1"/>
                </a:solidFill>
                <a:latin typeface="站酷小薇LOGO体" panose="02010600010101010101" charset="-122"/>
                <a:ea typeface="站酷小薇LOGO体" panose="02010600010101010101" charset="-122"/>
              </a:rPr>
              <a:t>工作内容回顾</a:t>
            </a:r>
            <a:endParaRPr lang="zh-CN" altLang="en-US" sz="4000">
              <a:solidFill>
                <a:schemeClr val="bg1"/>
              </a:solidFill>
              <a:latin typeface="站酷小薇LOGO体" panose="02010600010101010101" charset="-122"/>
              <a:ea typeface="站酷小薇LOGO体" panose="02010600010101010101" charset="-122"/>
            </a:endParaRPr>
          </a:p>
        </p:txBody>
      </p:sp>
      <p:sp>
        <p:nvSpPr>
          <p:cNvPr id="8" name="文本框 7"/>
          <p:cNvSpPr txBox="1"/>
          <p:nvPr/>
        </p:nvSpPr>
        <p:spPr>
          <a:xfrm>
            <a:off x="5168900" y="3173095"/>
            <a:ext cx="5187950" cy="1198880"/>
          </a:xfrm>
          <a:prstGeom prst="rect">
            <a:avLst/>
          </a:prstGeom>
          <a:noFill/>
        </p:spPr>
        <p:txBody>
          <a:bodyPr wrap="square" rtlCol="0">
            <a:spAutoFit/>
          </a:bodyPr>
          <a:p>
            <a:pPr>
              <a:lnSpc>
                <a:spcPct val="150000"/>
              </a:lnSpc>
            </a:pPr>
            <a:r>
              <a:rPr lang="zh-CN" altLang="en-US" sz="1200">
                <a:solidFill>
                  <a:schemeClr val="bg1"/>
                </a:solidFill>
                <a:latin typeface="OPPOSans R" panose="00020600040101010101" charset="-122"/>
                <a:ea typeface="OPPOSans R" panose="00020600040101010101" charset="-122"/>
              </a:rPr>
              <a:t>Enter your text here. You can copy and paste it, and then modify and adjust the layout style. The font is stand cool Xiao Wei body, pretty font, clean and simple, can be downloaded on the font world website.</a:t>
            </a:r>
            <a:endParaRPr lang="zh-CN" altLang="en-US" sz="1200">
              <a:solidFill>
                <a:schemeClr val="bg1"/>
              </a:solidFill>
              <a:latin typeface="OPPOSans R" panose="00020600040101010101" charset="-122"/>
              <a:ea typeface="OPPOSans R" panose="00020600040101010101" charset="-122"/>
            </a:endParaRPr>
          </a:p>
        </p:txBody>
      </p:sp>
      <p:sp>
        <p:nvSpPr>
          <p:cNvPr id="7" name="文本框 6"/>
          <p:cNvSpPr txBox="1"/>
          <p:nvPr/>
        </p:nvSpPr>
        <p:spPr>
          <a:xfrm rot="5400000">
            <a:off x="-1964055" y="4832985"/>
            <a:ext cx="4324350" cy="1106805"/>
          </a:xfrm>
          <a:prstGeom prst="rect">
            <a:avLst/>
          </a:prstGeom>
          <a:noFill/>
        </p:spPr>
        <p:txBody>
          <a:bodyPr wrap="square" rtlCol="0">
            <a:spAutoFit/>
          </a:bodyPr>
          <a:p>
            <a:r>
              <a:rPr lang="en-US" altLang="zh-CN" sz="6600">
                <a:solidFill>
                  <a:schemeClr val="bg1">
                    <a:alpha val="15000"/>
                  </a:schemeClr>
                </a:solidFill>
                <a:latin typeface="Aharoni" panose="02010803020104030203" charset="0"/>
                <a:ea typeface="OPPOSans B" panose="00020600040101010101" charset="-122"/>
                <a:cs typeface="Aharoni" panose="02010803020104030203" charset="0"/>
              </a:rPr>
              <a:t>COLOUR</a:t>
            </a:r>
            <a:endParaRPr lang="en-US" altLang="zh-CN" sz="6600">
              <a:solidFill>
                <a:schemeClr val="bg1">
                  <a:alpha val="15000"/>
                </a:schemeClr>
              </a:solidFill>
              <a:latin typeface="Aharoni" panose="02010803020104030203" charset="0"/>
              <a:ea typeface="OPPOSans B" panose="00020600040101010101" charset="-122"/>
              <a:cs typeface="Aharoni" panose="02010803020104030203" charset="0"/>
            </a:endParaRPr>
          </a:p>
        </p:txBody>
      </p:sp>
      <p:sp>
        <p:nvSpPr>
          <p:cNvPr id="9" name="文本框 8"/>
          <p:cNvSpPr txBox="1"/>
          <p:nvPr/>
        </p:nvSpPr>
        <p:spPr>
          <a:xfrm rot="16200000">
            <a:off x="9305925" y="2072640"/>
            <a:ext cx="5344160" cy="1198880"/>
          </a:xfrm>
          <a:prstGeom prst="rect">
            <a:avLst/>
          </a:prstGeom>
          <a:noFill/>
        </p:spPr>
        <p:txBody>
          <a:bodyPr wrap="square" rtlCol="0">
            <a:spAutoFit/>
          </a:bodyPr>
          <a:p>
            <a:r>
              <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rPr>
              <a:t>MARANDI</a:t>
            </a:r>
            <a:endPar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endParaRP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BE6A7C"/>
            </a:gs>
            <a:gs pos="100000">
              <a:srgbClr val="8AC6AC"/>
            </a:gs>
          </a:gsLst>
          <a:lin ang="2700000" scaled="0"/>
        </a:gradFill>
        <a:effectLst/>
      </p:bgPr>
    </p:bg>
    <p:spTree>
      <p:nvGrpSpPr>
        <p:cNvPr id="1" name=""/>
        <p:cNvGrpSpPr/>
        <p:nvPr/>
      </p:nvGrpSpPr>
      <p:grpSpPr>
        <a:xfrm>
          <a:off x="0" y="0"/>
          <a:ext cx="0" cy="0"/>
          <a:chOff x="0" y="0"/>
          <a:chExt cx="0" cy="0"/>
        </a:xfrm>
      </p:grpSpPr>
      <p:sp>
        <p:nvSpPr>
          <p:cNvPr id="15" name="矩形 14"/>
          <p:cNvSpPr/>
          <p:nvPr/>
        </p:nvSpPr>
        <p:spPr>
          <a:xfrm>
            <a:off x="635" y="635"/>
            <a:ext cx="11770995" cy="6373495"/>
          </a:xfrm>
          <a:prstGeom prst="rect">
            <a:avLst/>
          </a:pr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1186815" y="443865"/>
            <a:ext cx="1550035" cy="368300"/>
          </a:xfrm>
          <a:prstGeom prst="rect">
            <a:avLst/>
          </a:prstGeom>
          <a:noFill/>
        </p:spPr>
        <p:txBody>
          <a:bodyPr wrap="square" rtlCol="0">
            <a:spAutoFit/>
          </a:bodyPr>
          <a:p>
            <a:r>
              <a:rPr lang="en-US" altLang="zh-CN">
                <a:solidFill>
                  <a:schemeClr val="bg1">
                    <a:alpha val="63000"/>
                  </a:schemeClr>
                </a:solidFill>
                <a:latin typeface="Aharoni" panose="02010803020104030203" charset="0"/>
                <a:ea typeface="OPPOSans B" panose="00020600040101010101" charset="-122"/>
                <a:cs typeface="Aharoni" panose="02010803020104030203" charset="0"/>
              </a:rPr>
              <a:t>COLOUR</a:t>
            </a:r>
            <a:endParaRPr lang="en-US" altLang="zh-CN">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2" name="文本框 11"/>
          <p:cNvSpPr txBox="1"/>
          <p:nvPr/>
        </p:nvSpPr>
        <p:spPr>
          <a:xfrm>
            <a:off x="1186815" y="790575"/>
            <a:ext cx="1550035" cy="213995"/>
          </a:xfrm>
          <a:prstGeom prst="rect">
            <a:avLst/>
          </a:prstGeom>
          <a:noFill/>
        </p:spPr>
        <p:txBody>
          <a:bodyPr wrap="square" rtlCol="0">
            <a:spAutoFit/>
          </a:bodyPr>
          <a:p>
            <a:r>
              <a:rPr lang="en-US" altLang="zh-CN" sz="800">
                <a:solidFill>
                  <a:schemeClr val="bg1">
                    <a:alpha val="63000"/>
                  </a:schemeClr>
                </a:solidFill>
                <a:latin typeface="Aharoni" panose="02010803020104030203" charset="0"/>
                <a:ea typeface="OPPOSans B" panose="00020600040101010101" charset="-122"/>
                <a:cs typeface="Aharoni" panose="02010803020104030203" charset="0"/>
              </a:rPr>
              <a:t>DESIGN</a:t>
            </a:r>
            <a:endParaRPr lang="en-US" altLang="zh-CN" sz="8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3" name="文本框 12"/>
          <p:cNvSpPr txBox="1"/>
          <p:nvPr/>
        </p:nvSpPr>
        <p:spPr>
          <a:xfrm>
            <a:off x="8224520" y="5952490"/>
            <a:ext cx="3011805" cy="368300"/>
          </a:xfrm>
          <a:prstGeom prst="rect">
            <a:avLst/>
          </a:prstGeom>
          <a:noFill/>
        </p:spPr>
        <p:txBody>
          <a:bodyPr wrap="square" rtlCol="0">
            <a:spAutoFit/>
          </a:bodyPr>
          <a:p>
            <a:r>
              <a:rPr lang="en-US" altLang="zh-CN" spc="200">
                <a:solidFill>
                  <a:schemeClr val="bg1">
                    <a:alpha val="80000"/>
                  </a:schemeClr>
                </a:solidFill>
                <a:uFillTx/>
                <a:latin typeface="Aharoni" panose="02010803020104030203" charset="0"/>
                <a:ea typeface="OPPOSans B" panose="00020600040101010101" charset="-122"/>
                <a:cs typeface="Aharoni" panose="02010803020104030203" charset="0"/>
              </a:rPr>
              <a:t>COLOUR/MORANDI</a:t>
            </a:r>
            <a:endParaRPr lang="en-US" altLang="zh-CN" spc="200">
              <a:solidFill>
                <a:schemeClr val="bg1">
                  <a:alpha val="80000"/>
                </a:schemeClr>
              </a:solidFill>
              <a:uFillTx/>
              <a:latin typeface="Aharoni" panose="02010803020104030203" charset="0"/>
              <a:ea typeface="OPPOSans B" panose="00020600040101010101" charset="-122"/>
              <a:cs typeface="Aharoni" panose="02010803020104030203" charset="0"/>
            </a:endParaRPr>
          </a:p>
        </p:txBody>
      </p:sp>
      <p:sp>
        <p:nvSpPr>
          <p:cNvPr id="20" name="文本框 19"/>
          <p:cNvSpPr txBox="1"/>
          <p:nvPr/>
        </p:nvSpPr>
        <p:spPr>
          <a:xfrm>
            <a:off x="9176385" y="453390"/>
            <a:ext cx="2151380" cy="306705"/>
          </a:xfrm>
          <a:prstGeom prst="rect">
            <a:avLst/>
          </a:prstGeom>
          <a:noFill/>
        </p:spPr>
        <p:txBody>
          <a:bodyPr wrap="square" rtlCol="0">
            <a:spAutoFit/>
          </a:bodyPr>
          <a:p>
            <a:r>
              <a:rPr lang="en-US" altLang="zh-CN" sz="1400">
                <a:solidFill>
                  <a:schemeClr val="bg1">
                    <a:alpha val="63000"/>
                  </a:schemeClr>
                </a:solidFill>
                <a:latin typeface="Aharoni" panose="02010803020104030203" charset="0"/>
                <a:ea typeface="OPPOSans B" panose="00020600040101010101" charset="-122"/>
                <a:cs typeface="Aharoni" panose="02010803020104030203" charset="0"/>
              </a:rPr>
              <a:t>AUTUMN/WINTER</a:t>
            </a:r>
            <a:endParaRPr lang="en-US" altLang="zh-CN" sz="14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3" name="矩形 2"/>
          <p:cNvSpPr/>
          <p:nvPr/>
        </p:nvSpPr>
        <p:spPr>
          <a:xfrm>
            <a:off x="1892300" y="2002155"/>
            <a:ext cx="2324100" cy="1485900"/>
          </a:xfrm>
          <a:prstGeom prst="rect">
            <a:avLst/>
          </a:prstGeom>
          <a:solidFill>
            <a:srgbClr val="C274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 name="矩形 3"/>
          <p:cNvSpPr/>
          <p:nvPr/>
        </p:nvSpPr>
        <p:spPr>
          <a:xfrm>
            <a:off x="1892300" y="4059555"/>
            <a:ext cx="2324100" cy="1485900"/>
          </a:xfrm>
          <a:prstGeom prst="rect">
            <a:avLst/>
          </a:prstGeom>
          <a:solidFill>
            <a:srgbClr val="95CB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6" name="矩形 5"/>
          <p:cNvSpPr/>
          <p:nvPr/>
        </p:nvSpPr>
        <p:spPr>
          <a:xfrm>
            <a:off x="5092700" y="1929130"/>
            <a:ext cx="2324100" cy="1485900"/>
          </a:xfrm>
          <a:prstGeom prst="rect">
            <a:avLst/>
          </a:prstGeom>
          <a:solidFill>
            <a:srgbClr val="95CB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7" name="矩形 6"/>
          <p:cNvSpPr/>
          <p:nvPr/>
        </p:nvSpPr>
        <p:spPr>
          <a:xfrm>
            <a:off x="5092700" y="4059555"/>
            <a:ext cx="2324100" cy="1485900"/>
          </a:xfrm>
          <a:prstGeom prst="rect">
            <a:avLst/>
          </a:prstGeom>
          <a:solidFill>
            <a:srgbClr val="C274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矩形 9"/>
          <p:cNvSpPr/>
          <p:nvPr/>
        </p:nvSpPr>
        <p:spPr>
          <a:xfrm>
            <a:off x="8224520" y="1929130"/>
            <a:ext cx="2324100" cy="1485900"/>
          </a:xfrm>
          <a:prstGeom prst="rect">
            <a:avLst/>
          </a:prstGeom>
          <a:solidFill>
            <a:srgbClr val="C274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矩形 10"/>
          <p:cNvSpPr/>
          <p:nvPr/>
        </p:nvSpPr>
        <p:spPr>
          <a:xfrm>
            <a:off x="8224520" y="4059555"/>
            <a:ext cx="2324100" cy="1485900"/>
          </a:xfrm>
          <a:prstGeom prst="rect">
            <a:avLst/>
          </a:prstGeom>
          <a:solidFill>
            <a:srgbClr val="95CB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文本框 13"/>
          <p:cNvSpPr txBox="1"/>
          <p:nvPr/>
        </p:nvSpPr>
        <p:spPr>
          <a:xfrm>
            <a:off x="1186815" y="1098550"/>
            <a:ext cx="1135380" cy="3153410"/>
          </a:xfrm>
          <a:prstGeom prst="rect">
            <a:avLst/>
          </a:prstGeom>
          <a:noFill/>
        </p:spPr>
        <p:txBody>
          <a:bodyPr wrap="none" rtlCol="0">
            <a:spAutoFit/>
          </a:bodyPr>
          <a:p>
            <a:r>
              <a:rPr lang="en-US" altLang="zh-CN" sz="19900">
                <a:solidFill>
                  <a:srgbClr val="C27484"/>
                </a:solidFill>
                <a:latin typeface="站酷小薇LOGO体" panose="02010600010101010101" charset="-122"/>
                <a:ea typeface="站酷小薇LOGO体" panose="02010600010101010101" charset="-122"/>
              </a:rPr>
              <a:t>1</a:t>
            </a:r>
            <a:endParaRPr lang="en-US" altLang="zh-CN" sz="19900">
              <a:solidFill>
                <a:srgbClr val="C27484"/>
              </a:solidFill>
              <a:latin typeface="站酷小薇LOGO体" panose="02010600010101010101" charset="-122"/>
              <a:ea typeface="站酷小薇LOGO体" panose="02010600010101010101" charset="-122"/>
            </a:endParaRPr>
          </a:p>
        </p:txBody>
      </p:sp>
      <p:sp>
        <p:nvSpPr>
          <p:cNvPr id="16" name="文本框 15"/>
          <p:cNvSpPr txBox="1"/>
          <p:nvPr/>
        </p:nvSpPr>
        <p:spPr>
          <a:xfrm>
            <a:off x="4215765" y="1041400"/>
            <a:ext cx="1199515" cy="3153410"/>
          </a:xfrm>
          <a:prstGeom prst="rect">
            <a:avLst/>
          </a:prstGeom>
          <a:noFill/>
        </p:spPr>
        <p:txBody>
          <a:bodyPr wrap="none" rtlCol="0">
            <a:spAutoFit/>
          </a:bodyPr>
          <a:p>
            <a:r>
              <a:rPr lang="en-US" altLang="zh-CN" sz="19900">
                <a:solidFill>
                  <a:srgbClr val="95CBB4"/>
                </a:solidFill>
                <a:latin typeface="站酷小薇LOGO体" panose="02010600010101010101" charset="-122"/>
                <a:ea typeface="站酷小薇LOGO体" panose="02010600010101010101" charset="-122"/>
              </a:rPr>
              <a:t>2</a:t>
            </a:r>
            <a:endParaRPr lang="en-US" altLang="zh-CN" sz="19900">
              <a:solidFill>
                <a:srgbClr val="95CBB4"/>
              </a:solidFill>
              <a:latin typeface="站酷小薇LOGO体" panose="02010600010101010101" charset="-122"/>
              <a:ea typeface="站酷小薇LOGO体" panose="02010600010101010101" charset="-122"/>
            </a:endParaRPr>
          </a:p>
        </p:txBody>
      </p:sp>
      <p:sp>
        <p:nvSpPr>
          <p:cNvPr id="17" name="文本框 16"/>
          <p:cNvSpPr txBox="1"/>
          <p:nvPr/>
        </p:nvSpPr>
        <p:spPr>
          <a:xfrm>
            <a:off x="939165" y="3161030"/>
            <a:ext cx="1263650" cy="3153410"/>
          </a:xfrm>
          <a:prstGeom prst="rect">
            <a:avLst/>
          </a:prstGeom>
          <a:noFill/>
        </p:spPr>
        <p:txBody>
          <a:bodyPr wrap="none" rtlCol="0">
            <a:spAutoFit/>
          </a:bodyPr>
          <a:p>
            <a:r>
              <a:rPr lang="en-US" altLang="zh-CN" sz="19900">
                <a:solidFill>
                  <a:srgbClr val="95CBB4"/>
                </a:solidFill>
                <a:latin typeface="站酷小薇LOGO体" panose="02010600010101010101" charset="-122"/>
                <a:ea typeface="站酷小薇LOGO体" panose="02010600010101010101" charset="-122"/>
              </a:rPr>
              <a:t>4</a:t>
            </a:r>
            <a:endParaRPr lang="en-US" altLang="zh-CN" sz="19900">
              <a:solidFill>
                <a:srgbClr val="95CBB4"/>
              </a:solidFill>
              <a:latin typeface="站酷小薇LOGO体" panose="02010600010101010101" charset="-122"/>
              <a:ea typeface="站酷小薇LOGO体" panose="02010600010101010101" charset="-122"/>
            </a:endParaRPr>
          </a:p>
        </p:txBody>
      </p:sp>
      <p:sp>
        <p:nvSpPr>
          <p:cNvPr id="19" name="文本框 18"/>
          <p:cNvSpPr txBox="1"/>
          <p:nvPr/>
        </p:nvSpPr>
        <p:spPr>
          <a:xfrm>
            <a:off x="7378065" y="3225800"/>
            <a:ext cx="1199515" cy="3153410"/>
          </a:xfrm>
          <a:prstGeom prst="rect">
            <a:avLst/>
          </a:prstGeom>
          <a:noFill/>
        </p:spPr>
        <p:txBody>
          <a:bodyPr wrap="none" rtlCol="0">
            <a:spAutoFit/>
          </a:bodyPr>
          <a:p>
            <a:r>
              <a:rPr lang="en-US" altLang="zh-CN" sz="19900">
                <a:solidFill>
                  <a:srgbClr val="95CBB4"/>
                </a:solidFill>
                <a:latin typeface="站酷小薇LOGO体" panose="02010600010101010101" charset="-122"/>
                <a:ea typeface="站酷小薇LOGO体" panose="02010600010101010101" charset="-122"/>
              </a:rPr>
              <a:t>6</a:t>
            </a:r>
            <a:endParaRPr lang="en-US" altLang="zh-CN" sz="19900">
              <a:solidFill>
                <a:srgbClr val="95CBB4"/>
              </a:solidFill>
              <a:latin typeface="站酷小薇LOGO体" panose="02010600010101010101" charset="-122"/>
              <a:ea typeface="站酷小薇LOGO体" panose="02010600010101010101" charset="-122"/>
            </a:endParaRPr>
          </a:p>
        </p:txBody>
      </p:sp>
      <p:sp>
        <p:nvSpPr>
          <p:cNvPr id="21" name="文本框 20"/>
          <p:cNvSpPr txBox="1"/>
          <p:nvPr/>
        </p:nvSpPr>
        <p:spPr>
          <a:xfrm>
            <a:off x="7390765" y="1057275"/>
            <a:ext cx="1249045" cy="3153410"/>
          </a:xfrm>
          <a:prstGeom prst="rect">
            <a:avLst/>
          </a:prstGeom>
          <a:noFill/>
        </p:spPr>
        <p:txBody>
          <a:bodyPr wrap="none" rtlCol="0">
            <a:spAutoFit/>
          </a:bodyPr>
          <a:p>
            <a:r>
              <a:rPr lang="en-US" altLang="zh-CN" sz="19900">
                <a:solidFill>
                  <a:srgbClr val="C27484"/>
                </a:solidFill>
                <a:latin typeface="站酷小薇LOGO体" panose="02010600010101010101" charset="-122"/>
                <a:ea typeface="站酷小薇LOGO体" panose="02010600010101010101" charset="-122"/>
              </a:rPr>
              <a:t>3</a:t>
            </a:r>
            <a:endParaRPr lang="en-US" altLang="zh-CN" sz="19900">
              <a:solidFill>
                <a:srgbClr val="C27484"/>
              </a:solidFill>
              <a:latin typeface="站酷小薇LOGO体" panose="02010600010101010101" charset="-122"/>
              <a:ea typeface="站酷小薇LOGO体" panose="02010600010101010101" charset="-122"/>
            </a:endParaRPr>
          </a:p>
        </p:txBody>
      </p:sp>
      <p:sp>
        <p:nvSpPr>
          <p:cNvPr id="22" name="文本框 21"/>
          <p:cNvSpPr txBox="1"/>
          <p:nvPr/>
        </p:nvSpPr>
        <p:spPr>
          <a:xfrm>
            <a:off x="4311650" y="3161030"/>
            <a:ext cx="1195070" cy="3153410"/>
          </a:xfrm>
          <a:prstGeom prst="rect">
            <a:avLst/>
          </a:prstGeom>
          <a:noFill/>
        </p:spPr>
        <p:txBody>
          <a:bodyPr wrap="none" rtlCol="0">
            <a:spAutoFit/>
          </a:bodyPr>
          <a:p>
            <a:r>
              <a:rPr lang="en-US" altLang="zh-CN" sz="19900">
                <a:solidFill>
                  <a:srgbClr val="C27484"/>
                </a:solidFill>
                <a:latin typeface="站酷小薇LOGO体" panose="02010600010101010101" charset="-122"/>
                <a:ea typeface="站酷小薇LOGO体" panose="02010600010101010101" charset="-122"/>
              </a:rPr>
              <a:t>5</a:t>
            </a:r>
            <a:endParaRPr lang="en-US" altLang="zh-CN" sz="19900">
              <a:solidFill>
                <a:srgbClr val="C27484"/>
              </a:solidFill>
              <a:latin typeface="站酷小薇LOGO体" panose="02010600010101010101" charset="-122"/>
              <a:ea typeface="站酷小薇LOGO体" panose="02010600010101010101" charset="-122"/>
            </a:endParaRPr>
          </a:p>
        </p:txBody>
      </p:sp>
      <p:grpSp>
        <p:nvGrpSpPr>
          <p:cNvPr id="26" name="组合 25"/>
          <p:cNvGrpSpPr/>
          <p:nvPr/>
        </p:nvGrpSpPr>
        <p:grpSpPr>
          <a:xfrm>
            <a:off x="1800860" y="2158365"/>
            <a:ext cx="2360930" cy="1073785"/>
            <a:chOff x="2836" y="3399"/>
            <a:chExt cx="3718" cy="1691"/>
          </a:xfrm>
        </p:grpSpPr>
        <p:sp>
          <p:nvSpPr>
            <p:cNvPr id="23" name="文本框 22"/>
            <p:cNvSpPr txBox="1"/>
            <p:nvPr/>
          </p:nvSpPr>
          <p:spPr>
            <a:xfrm>
              <a:off x="2836" y="3399"/>
              <a:ext cx="2208" cy="725"/>
            </a:xfrm>
            <a:prstGeom prst="rect">
              <a:avLst/>
            </a:prstGeom>
            <a:noFill/>
          </p:spPr>
          <p:txBody>
            <a:bodyPr wrap="none" rtlCol="0">
              <a:spAutoFit/>
            </a:bodyPr>
            <a:p>
              <a:r>
                <a:rPr lang="zh-CN" altLang="en-US" sz="2400">
                  <a:solidFill>
                    <a:schemeClr val="bg1"/>
                  </a:solidFill>
                  <a:latin typeface="站酷小薇LOGO体" panose="02010600010101010101" charset="-122"/>
                  <a:ea typeface="站酷小薇LOGO体" panose="02010600010101010101" charset="-122"/>
                </a:rPr>
                <a:t>输入标题</a:t>
              </a:r>
              <a:endParaRPr lang="zh-CN" altLang="en-US" sz="2400">
                <a:solidFill>
                  <a:schemeClr val="bg1"/>
                </a:solidFill>
                <a:latin typeface="站酷小薇LOGO体" panose="02010600010101010101" charset="-122"/>
                <a:ea typeface="站酷小薇LOGO体" panose="02010600010101010101" charset="-122"/>
              </a:endParaRPr>
            </a:p>
          </p:txBody>
        </p:sp>
        <p:sp>
          <p:nvSpPr>
            <p:cNvPr id="25" name="文本框 24"/>
            <p:cNvSpPr txBox="1"/>
            <p:nvPr/>
          </p:nvSpPr>
          <p:spPr>
            <a:xfrm>
              <a:off x="2894" y="4074"/>
              <a:ext cx="3661" cy="1016"/>
            </a:xfrm>
            <a:prstGeom prst="rect">
              <a:avLst/>
            </a:prstGeom>
            <a:noFill/>
          </p:spPr>
          <p:txBody>
            <a:bodyPr wrap="square" rtlCol="0">
              <a:spAutoFit/>
            </a:bodyPr>
            <a:p>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grpSp>
        <p:nvGrpSpPr>
          <p:cNvPr id="27" name="组合 26"/>
          <p:cNvGrpSpPr/>
          <p:nvPr/>
        </p:nvGrpSpPr>
        <p:grpSpPr>
          <a:xfrm>
            <a:off x="5055870" y="2150745"/>
            <a:ext cx="2360930" cy="1073785"/>
            <a:chOff x="2836" y="3399"/>
            <a:chExt cx="3718" cy="1691"/>
          </a:xfrm>
        </p:grpSpPr>
        <p:sp>
          <p:nvSpPr>
            <p:cNvPr id="28" name="文本框 27"/>
            <p:cNvSpPr txBox="1"/>
            <p:nvPr/>
          </p:nvSpPr>
          <p:spPr>
            <a:xfrm>
              <a:off x="2836" y="3399"/>
              <a:ext cx="2208" cy="725"/>
            </a:xfrm>
            <a:prstGeom prst="rect">
              <a:avLst/>
            </a:prstGeom>
            <a:noFill/>
          </p:spPr>
          <p:txBody>
            <a:bodyPr wrap="none" rtlCol="0">
              <a:spAutoFit/>
            </a:bodyPr>
            <a:p>
              <a:r>
                <a:rPr lang="zh-CN" altLang="en-US" sz="2400">
                  <a:solidFill>
                    <a:schemeClr val="bg1"/>
                  </a:solidFill>
                  <a:latin typeface="站酷小薇LOGO体" panose="02010600010101010101" charset="-122"/>
                  <a:ea typeface="站酷小薇LOGO体" panose="02010600010101010101" charset="-122"/>
                </a:rPr>
                <a:t>输入标题</a:t>
              </a:r>
              <a:endParaRPr lang="zh-CN" altLang="en-US" sz="2400">
                <a:solidFill>
                  <a:schemeClr val="bg1"/>
                </a:solidFill>
                <a:latin typeface="站酷小薇LOGO体" panose="02010600010101010101" charset="-122"/>
                <a:ea typeface="站酷小薇LOGO体" panose="02010600010101010101" charset="-122"/>
              </a:endParaRPr>
            </a:p>
          </p:txBody>
        </p:sp>
        <p:sp>
          <p:nvSpPr>
            <p:cNvPr id="29" name="文本框 28"/>
            <p:cNvSpPr txBox="1"/>
            <p:nvPr/>
          </p:nvSpPr>
          <p:spPr>
            <a:xfrm>
              <a:off x="2894" y="4074"/>
              <a:ext cx="3661" cy="1016"/>
            </a:xfrm>
            <a:prstGeom prst="rect">
              <a:avLst/>
            </a:prstGeom>
            <a:noFill/>
          </p:spPr>
          <p:txBody>
            <a:bodyPr wrap="square" rtlCol="0">
              <a:spAutoFit/>
            </a:bodyPr>
            <a:p>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grpSp>
        <p:nvGrpSpPr>
          <p:cNvPr id="30" name="组合 29"/>
          <p:cNvGrpSpPr/>
          <p:nvPr/>
        </p:nvGrpSpPr>
        <p:grpSpPr>
          <a:xfrm>
            <a:off x="8224520" y="2138680"/>
            <a:ext cx="2360930" cy="1073785"/>
            <a:chOff x="2836" y="3399"/>
            <a:chExt cx="3718" cy="1691"/>
          </a:xfrm>
        </p:grpSpPr>
        <p:sp>
          <p:nvSpPr>
            <p:cNvPr id="31" name="文本框 30"/>
            <p:cNvSpPr txBox="1"/>
            <p:nvPr/>
          </p:nvSpPr>
          <p:spPr>
            <a:xfrm>
              <a:off x="2836" y="3399"/>
              <a:ext cx="2208" cy="725"/>
            </a:xfrm>
            <a:prstGeom prst="rect">
              <a:avLst/>
            </a:prstGeom>
            <a:noFill/>
          </p:spPr>
          <p:txBody>
            <a:bodyPr wrap="none" rtlCol="0">
              <a:spAutoFit/>
            </a:bodyPr>
            <a:p>
              <a:r>
                <a:rPr lang="zh-CN" altLang="en-US" sz="2400">
                  <a:solidFill>
                    <a:schemeClr val="bg1"/>
                  </a:solidFill>
                  <a:latin typeface="站酷小薇LOGO体" panose="02010600010101010101" charset="-122"/>
                  <a:ea typeface="站酷小薇LOGO体" panose="02010600010101010101" charset="-122"/>
                </a:rPr>
                <a:t>输入标题</a:t>
              </a:r>
              <a:endParaRPr lang="zh-CN" altLang="en-US" sz="2400">
                <a:solidFill>
                  <a:schemeClr val="bg1"/>
                </a:solidFill>
                <a:latin typeface="站酷小薇LOGO体" panose="02010600010101010101" charset="-122"/>
                <a:ea typeface="站酷小薇LOGO体" panose="02010600010101010101" charset="-122"/>
              </a:endParaRPr>
            </a:p>
          </p:txBody>
        </p:sp>
        <p:sp>
          <p:nvSpPr>
            <p:cNvPr id="32" name="文本框 31"/>
            <p:cNvSpPr txBox="1"/>
            <p:nvPr/>
          </p:nvSpPr>
          <p:spPr>
            <a:xfrm>
              <a:off x="2894" y="4074"/>
              <a:ext cx="3661" cy="1016"/>
            </a:xfrm>
            <a:prstGeom prst="rect">
              <a:avLst/>
            </a:prstGeom>
            <a:noFill/>
          </p:spPr>
          <p:txBody>
            <a:bodyPr wrap="square" rtlCol="0">
              <a:spAutoFit/>
            </a:bodyPr>
            <a:p>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grpSp>
        <p:nvGrpSpPr>
          <p:cNvPr id="33" name="组合 32"/>
          <p:cNvGrpSpPr/>
          <p:nvPr/>
        </p:nvGrpSpPr>
        <p:grpSpPr>
          <a:xfrm>
            <a:off x="1800860" y="4270375"/>
            <a:ext cx="2360930" cy="1073785"/>
            <a:chOff x="2836" y="3399"/>
            <a:chExt cx="3718" cy="1691"/>
          </a:xfrm>
        </p:grpSpPr>
        <p:sp>
          <p:nvSpPr>
            <p:cNvPr id="34" name="文本框 33"/>
            <p:cNvSpPr txBox="1"/>
            <p:nvPr/>
          </p:nvSpPr>
          <p:spPr>
            <a:xfrm>
              <a:off x="2836" y="3399"/>
              <a:ext cx="2208" cy="725"/>
            </a:xfrm>
            <a:prstGeom prst="rect">
              <a:avLst/>
            </a:prstGeom>
            <a:noFill/>
          </p:spPr>
          <p:txBody>
            <a:bodyPr wrap="none" rtlCol="0">
              <a:spAutoFit/>
            </a:bodyPr>
            <a:p>
              <a:r>
                <a:rPr lang="zh-CN" altLang="en-US" sz="2400">
                  <a:solidFill>
                    <a:schemeClr val="bg1"/>
                  </a:solidFill>
                  <a:latin typeface="站酷小薇LOGO体" panose="02010600010101010101" charset="-122"/>
                  <a:ea typeface="站酷小薇LOGO体" panose="02010600010101010101" charset="-122"/>
                </a:rPr>
                <a:t>输入标题</a:t>
              </a:r>
              <a:endParaRPr lang="zh-CN" altLang="en-US" sz="2400">
                <a:solidFill>
                  <a:schemeClr val="bg1"/>
                </a:solidFill>
                <a:latin typeface="站酷小薇LOGO体" panose="02010600010101010101" charset="-122"/>
                <a:ea typeface="站酷小薇LOGO体" panose="02010600010101010101" charset="-122"/>
              </a:endParaRPr>
            </a:p>
          </p:txBody>
        </p:sp>
        <p:sp>
          <p:nvSpPr>
            <p:cNvPr id="35" name="文本框 34"/>
            <p:cNvSpPr txBox="1"/>
            <p:nvPr/>
          </p:nvSpPr>
          <p:spPr>
            <a:xfrm>
              <a:off x="2894" y="4074"/>
              <a:ext cx="3661" cy="1016"/>
            </a:xfrm>
            <a:prstGeom prst="rect">
              <a:avLst/>
            </a:prstGeom>
            <a:noFill/>
          </p:spPr>
          <p:txBody>
            <a:bodyPr wrap="square" rtlCol="0">
              <a:spAutoFit/>
            </a:bodyPr>
            <a:p>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grpSp>
        <p:nvGrpSpPr>
          <p:cNvPr id="36" name="组合 35"/>
          <p:cNvGrpSpPr/>
          <p:nvPr/>
        </p:nvGrpSpPr>
        <p:grpSpPr>
          <a:xfrm>
            <a:off x="5055870" y="4262755"/>
            <a:ext cx="2360930" cy="1073785"/>
            <a:chOff x="2836" y="3399"/>
            <a:chExt cx="3718" cy="1691"/>
          </a:xfrm>
        </p:grpSpPr>
        <p:sp>
          <p:nvSpPr>
            <p:cNvPr id="37" name="文本框 36"/>
            <p:cNvSpPr txBox="1"/>
            <p:nvPr/>
          </p:nvSpPr>
          <p:spPr>
            <a:xfrm>
              <a:off x="2836" y="3399"/>
              <a:ext cx="2208" cy="725"/>
            </a:xfrm>
            <a:prstGeom prst="rect">
              <a:avLst/>
            </a:prstGeom>
            <a:noFill/>
          </p:spPr>
          <p:txBody>
            <a:bodyPr wrap="none" rtlCol="0">
              <a:spAutoFit/>
            </a:bodyPr>
            <a:p>
              <a:r>
                <a:rPr lang="zh-CN" altLang="en-US" sz="2400">
                  <a:solidFill>
                    <a:schemeClr val="bg1"/>
                  </a:solidFill>
                  <a:latin typeface="站酷小薇LOGO体" panose="02010600010101010101" charset="-122"/>
                  <a:ea typeface="站酷小薇LOGO体" panose="02010600010101010101" charset="-122"/>
                </a:rPr>
                <a:t>输入标题</a:t>
              </a:r>
              <a:endParaRPr lang="zh-CN" altLang="en-US" sz="2400">
                <a:solidFill>
                  <a:schemeClr val="bg1"/>
                </a:solidFill>
                <a:latin typeface="站酷小薇LOGO体" panose="02010600010101010101" charset="-122"/>
                <a:ea typeface="站酷小薇LOGO体" panose="02010600010101010101" charset="-122"/>
              </a:endParaRPr>
            </a:p>
          </p:txBody>
        </p:sp>
        <p:sp>
          <p:nvSpPr>
            <p:cNvPr id="38" name="文本框 37"/>
            <p:cNvSpPr txBox="1"/>
            <p:nvPr/>
          </p:nvSpPr>
          <p:spPr>
            <a:xfrm>
              <a:off x="2894" y="4074"/>
              <a:ext cx="3661" cy="1016"/>
            </a:xfrm>
            <a:prstGeom prst="rect">
              <a:avLst/>
            </a:prstGeom>
            <a:noFill/>
          </p:spPr>
          <p:txBody>
            <a:bodyPr wrap="square" rtlCol="0">
              <a:spAutoFit/>
            </a:bodyPr>
            <a:p>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grpSp>
        <p:nvGrpSpPr>
          <p:cNvPr id="39" name="组合 38"/>
          <p:cNvGrpSpPr/>
          <p:nvPr/>
        </p:nvGrpSpPr>
        <p:grpSpPr>
          <a:xfrm>
            <a:off x="8224520" y="4250690"/>
            <a:ext cx="2360930" cy="1073785"/>
            <a:chOff x="2836" y="3399"/>
            <a:chExt cx="3718" cy="1691"/>
          </a:xfrm>
        </p:grpSpPr>
        <p:sp>
          <p:nvSpPr>
            <p:cNvPr id="40" name="文本框 39"/>
            <p:cNvSpPr txBox="1"/>
            <p:nvPr/>
          </p:nvSpPr>
          <p:spPr>
            <a:xfrm>
              <a:off x="2836" y="3399"/>
              <a:ext cx="2208" cy="725"/>
            </a:xfrm>
            <a:prstGeom prst="rect">
              <a:avLst/>
            </a:prstGeom>
            <a:noFill/>
          </p:spPr>
          <p:txBody>
            <a:bodyPr wrap="none" rtlCol="0">
              <a:spAutoFit/>
            </a:bodyPr>
            <a:p>
              <a:r>
                <a:rPr lang="zh-CN" altLang="en-US" sz="2400">
                  <a:solidFill>
                    <a:schemeClr val="bg1"/>
                  </a:solidFill>
                  <a:latin typeface="站酷小薇LOGO体" panose="02010600010101010101" charset="-122"/>
                  <a:ea typeface="站酷小薇LOGO体" panose="02010600010101010101" charset="-122"/>
                </a:rPr>
                <a:t>输入标题</a:t>
              </a:r>
              <a:endParaRPr lang="zh-CN" altLang="en-US" sz="2400">
                <a:solidFill>
                  <a:schemeClr val="bg1"/>
                </a:solidFill>
                <a:latin typeface="站酷小薇LOGO体" panose="02010600010101010101" charset="-122"/>
                <a:ea typeface="站酷小薇LOGO体" panose="02010600010101010101" charset="-122"/>
              </a:endParaRPr>
            </a:p>
          </p:txBody>
        </p:sp>
        <p:sp>
          <p:nvSpPr>
            <p:cNvPr id="41" name="文本框 40"/>
            <p:cNvSpPr txBox="1"/>
            <p:nvPr/>
          </p:nvSpPr>
          <p:spPr>
            <a:xfrm>
              <a:off x="2894" y="4074"/>
              <a:ext cx="3661" cy="1016"/>
            </a:xfrm>
            <a:prstGeom prst="rect">
              <a:avLst/>
            </a:prstGeom>
            <a:noFill/>
          </p:spPr>
          <p:txBody>
            <a:bodyPr wrap="square" rtlCol="0">
              <a:spAutoFit/>
            </a:bodyPr>
            <a:p>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sp>
        <p:nvSpPr>
          <p:cNvPr id="8" name="文本框 7"/>
          <p:cNvSpPr txBox="1"/>
          <p:nvPr/>
        </p:nvSpPr>
        <p:spPr>
          <a:xfrm rot="5400000">
            <a:off x="-1964055" y="4832985"/>
            <a:ext cx="4324350" cy="1106805"/>
          </a:xfrm>
          <a:prstGeom prst="rect">
            <a:avLst/>
          </a:prstGeom>
          <a:noFill/>
        </p:spPr>
        <p:txBody>
          <a:bodyPr wrap="square" rtlCol="0">
            <a:spAutoFit/>
          </a:bodyPr>
          <a:p>
            <a:r>
              <a:rPr lang="en-US" altLang="zh-CN" sz="6600">
                <a:solidFill>
                  <a:schemeClr val="bg1">
                    <a:alpha val="15000"/>
                  </a:schemeClr>
                </a:solidFill>
                <a:latin typeface="Aharoni" panose="02010803020104030203" charset="0"/>
                <a:ea typeface="OPPOSans B" panose="00020600040101010101" charset="-122"/>
                <a:cs typeface="Aharoni" panose="02010803020104030203" charset="0"/>
              </a:rPr>
              <a:t>COLOUR</a:t>
            </a:r>
            <a:endParaRPr lang="en-US" altLang="zh-CN" sz="6600">
              <a:solidFill>
                <a:schemeClr val="bg1">
                  <a:alpha val="15000"/>
                </a:schemeClr>
              </a:solidFill>
              <a:latin typeface="Aharoni" panose="02010803020104030203" charset="0"/>
              <a:ea typeface="OPPOSans B" panose="00020600040101010101" charset="-122"/>
              <a:cs typeface="Aharoni" panose="02010803020104030203" charset="0"/>
            </a:endParaRPr>
          </a:p>
        </p:txBody>
      </p:sp>
      <p:sp>
        <p:nvSpPr>
          <p:cNvPr id="9" name="文本框 8"/>
          <p:cNvSpPr txBox="1"/>
          <p:nvPr/>
        </p:nvSpPr>
        <p:spPr>
          <a:xfrm rot="16200000">
            <a:off x="9305925" y="2072640"/>
            <a:ext cx="5344160" cy="1198880"/>
          </a:xfrm>
          <a:prstGeom prst="rect">
            <a:avLst/>
          </a:prstGeom>
          <a:noFill/>
        </p:spPr>
        <p:txBody>
          <a:bodyPr wrap="square" rtlCol="0">
            <a:spAutoFit/>
          </a:bodyPr>
          <a:p>
            <a:r>
              <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rPr>
              <a:t>MARANDI</a:t>
            </a:r>
            <a:endPar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endParaRP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BE6A7C"/>
            </a:gs>
            <a:gs pos="100000">
              <a:srgbClr val="8AC6AC"/>
            </a:gs>
          </a:gsLst>
          <a:lin ang="2700000" scaled="0"/>
        </a:gradFill>
        <a:effectLst/>
      </p:bgPr>
    </p:bg>
    <p:spTree>
      <p:nvGrpSpPr>
        <p:cNvPr id="1" name=""/>
        <p:cNvGrpSpPr/>
        <p:nvPr/>
      </p:nvGrpSpPr>
      <p:grpSpPr>
        <a:xfrm>
          <a:off x="0" y="0"/>
          <a:ext cx="0" cy="0"/>
          <a:chOff x="0" y="0"/>
          <a:chExt cx="0" cy="0"/>
        </a:xfrm>
      </p:grpSpPr>
      <p:sp>
        <p:nvSpPr>
          <p:cNvPr id="15" name="矩形 14"/>
          <p:cNvSpPr/>
          <p:nvPr/>
        </p:nvSpPr>
        <p:spPr>
          <a:xfrm>
            <a:off x="635" y="635"/>
            <a:ext cx="11770995" cy="6373495"/>
          </a:xfrm>
          <a:prstGeom prst="rect">
            <a:avLst/>
          </a:pr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1186815" y="443865"/>
            <a:ext cx="1550035" cy="368300"/>
          </a:xfrm>
          <a:prstGeom prst="rect">
            <a:avLst/>
          </a:prstGeom>
          <a:noFill/>
        </p:spPr>
        <p:txBody>
          <a:bodyPr wrap="square" rtlCol="0">
            <a:spAutoFit/>
          </a:bodyPr>
          <a:p>
            <a:r>
              <a:rPr lang="en-US" altLang="zh-CN">
                <a:solidFill>
                  <a:schemeClr val="bg1">
                    <a:alpha val="63000"/>
                  </a:schemeClr>
                </a:solidFill>
                <a:latin typeface="Aharoni" panose="02010803020104030203" charset="0"/>
                <a:ea typeface="OPPOSans B" panose="00020600040101010101" charset="-122"/>
                <a:cs typeface="Aharoni" panose="02010803020104030203" charset="0"/>
              </a:rPr>
              <a:t>COLOUR</a:t>
            </a:r>
            <a:endParaRPr lang="en-US" altLang="zh-CN">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2" name="文本框 11"/>
          <p:cNvSpPr txBox="1"/>
          <p:nvPr/>
        </p:nvSpPr>
        <p:spPr>
          <a:xfrm>
            <a:off x="1186815" y="790575"/>
            <a:ext cx="1550035" cy="213995"/>
          </a:xfrm>
          <a:prstGeom prst="rect">
            <a:avLst/>
          </a:prstGeom>
          <a:noFill/>
        </p:spPr>
        <p:txBody>
          <a:bodyPr wrap="square" rtlCol="0">
            <a:spAutoFit/>
          </a:bodyPr>
          <a:p>
            <a:r>
              <a:rPr lang="en-US" altLang="zh-CN" sz="800">
                <a:solidFill>
                  <a:schemeClr val="bg1">
                    <a:alpha val="63000"/>
                  </a:schemeClr>
                </a:solidFill>
                <a:latin typeface="Aharoni" panose="02010803020104030203" charset="0"/>
                <a:ea typeface="OPPOSans B" panose="00020600040101010101" charset="-122"/>
                <a:cs typeface="Aharoni" panose="02010803020104030203" charset="0"/>
              </a:rPr>
              <a:t>DESIGN</a:t>
            </a:r>
            <a:endParaRPr lang="en-US" altLang="zh-CN" sz="8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20" name="文本框 19"/>
          <p:cNvSpPr txBox="1"/>
          <p:nvPr/>
        </p:nvSpPr>
        <p:spPr>
          <a:xfrm>
            <a:off x="9176385" y="453390"/>
            <a:ext cx="2151380" cy="306705"/>
          </a:xfrm>
          <a:prstGeom prst="rect">
            <a:avLst/>
          </a:prstGeom>
          <a:noFill/>
        </p:spPr>
        <p:txBody>
          <a:bodyPr wrap="square" rtlCol="0">
            <a:spAutoFit/>
          </a:bodyPr>
          <a:p>
            <a:r>
              <a:rPr lang="en-US" altLang="zh-CN" sz="1400">
                <a:solidFill>
                  <a:schemeClr val="bg1">
                    <a:alpha val="63000"/>
                  </a:schemeClr>
                </a:solidFill>
                <a:latin typeface="Aharoni" panose="02010803020104030203" charset="0"/>
                <a:ea typeface="OPPOSans B" panose="00020600040101010101" charset="-122"/>
                <a:cs typeface="Aharoni" panose="02010803020104030203" charset="0"/>
              </a:rPr>
              <a:t>AUTUMN/WINTER</a:t>
            </a:r>
            <a:endParaRPr lang="en-US" altLang="zh-CN" sz="1400">
              <a:solidFill>
                <a:schemeClr val="bg1">
                  <a:alpha val="63000"/>
                </a:schemeClr>
              </a:solidFill>
              <a:latin typeface="Aharoni" panose="02010803020104030203" charset="0"/>
              <a:ea typeface="OPPOSans B" panose="00020600040101010101" charset="-122"/>
              <a:cs typeface="Aharoni" panose="02010803020104030203" charset="0"/>
            </a:endParaRPr>
          </a:p>
        </p:txBody>
      </p:sp>
      <p:pic>
        <p:nvPicPr>
          <p:cNvPr id="3" name="图片 2" descr="icon_bonus"/>
          <p:cNvPicPr>
            <a:picLocks noChangeAspect="1"/>
          </p:cNvPicPr>
          <p:nvPr/>
        </p:nvPicPr>
        <p:blipFill>
          <a:blip r:embed="rId1"/>
          <a:stretch>
            <a:fillRect/>
          </a:stretch>
        </p:blipFill>
        <p:spPr>
          <a:xfrm>
            <a:off x="6823710" y="4151630"/>
            <a:ext cx="954405" cy="954405"/>
          </a:xfrm>
          <a:prstGeom prst="rect">
            <a:avLst/>
          </a:prstGeom>
        </p:spPr>
      </p:pic>
      <p:pic>
        <p:nvPicPr>
          <p:cNvPr id="14" name="图片 13" descr="icon_makeup"/>
          <p:cNvPicPr>
            <a:picLocks noChangeAspect="1"/>
          </p:cNvPicPr>
          <p:nvPr/>
        </p:nvPicPr>
        <p:blipFill>
          <a:blip r:embed="rId2"/>
          <a:stretch>
            <a:fillRect/>
          </a:stretch>
        </p:blipFill>
        <p:spPr>
          <a:xfrm>
            <a:off x="6823710" y="1457325"/>
            <a:ext cx="954405" cy="954405"/>
          </a:xfrm>
          <a:prstGeom prst="rect">
            <a:avLst/>
          </a:prstGeom>
        </p:spPr>
      </p:pic>
      <p:pic>
        <p:nvPicPr>
          <p:cNvPr id="17" name="图片 16" descr="icon_phone"/>
          <p:cNvPicPr>
            <a:picLocks noChangeAspect="1"/>
          </p:cNvPicPr>
          <p:nvPr/>
        </p:nvPicPr>
        <p:blipFill>
          <a:blip r:embed="rId3"/>
          <a:stretch>
            <a:fillRect/>
          </a:stretch>
        </p:blipFill>
        <p:spPr>
          <a:xfrm>
            <a:off x="4271010" y="4151630"/>
            <a:ext cx="954405" cy="954405"/>
          </a:xfrm>
          <a:prstGeom prst="rect">
            <a:avLst/>
          </a:prstGeom>
        </p:spPr>
      </p:pic>
      <p:pic>
        <p:nvPicPr>
          <p:cNvPr id="4" name="图片 3" descr="icon_salary"/>
          <p:cNvPicPr>
            <a:picLocks noChangeAspect="1"/>
          </p:cNvPicPr>
          <p:nvPr/>
        </p:nvPicPr>
        <p:blipFill>
          <a:blip r:embed="rId4"/>
          <a:stretch>
            <a:fillRect/>
          </a:stretch>
        </p:blipFill>
        <p:spPr>
          <a:xfrm>
            <a:off x="1718310" y="4151630"/>
            <a:ext cx="954405" cy="954405"/>
          </a:xfrm>
          <a:prstGeom prst="rect">
            <a:avLst/>
          </a:prstGeom>
        </p:spPr>
      </p:pic>
      <p:pic>
        <p:nvPicPr>
          <p:cNvPr id="22" name="图片 21" descr="icon_tour"/>
          <p:cNvPicPr>
            <a:picLocks noChangeAspect="1"/>
          </p:cNvPicPr>
          <p:nvPr/>
        </p:nvPicPr>
        <p:blipFill>
          <a:blip r:embed="rId5"/>
          <a:stretch>
            <a:fillRect/>
          </a:stretch>
        </p:blipFill>
        <p:spPr>
          <a:xfrm>
            <a:off x="9376410" y="4151630"/>
            <a:ext cx="954405" cy="954405"/>
          </a:xfrm>
          <a:prstGeom prst="rect">
            <a:avLst/>
          </a:prstGeom>
        </p:spPr>
      </p:pic>
      <p:pic>
        <p:nvPicPr>
          <p:cNvPr id="24" name="图片 23" descr="icon_winning"/>
          <p:cNvPicPr>
            <a:picLocks noChangeAspect="1"/>
          </p:cNvPicPr>
          <p:nvPr/>
        </p:nvPicPr>
        <p:blipFill>
          <a:blip r:embed="rId6"/>
          <a:stretch>
            <a:fillRect/>
          </a:stretch>
        </p:blipFill>
        <p:spPr>
          <a:xfrm>
            <a:off x="1718310" y="1457325"/>
            <a:ext cx="954405" cy="954405"/>
          </a:xfrm>
          <a:prstGeom prst="rect">
            <a:avLst/>
          </a:prstGeom>
        </p:spPr>
      </p:pic>
      <p:pic>
        <p:nvPicPr>
          <p:cNvPr id="6" name="图片 5" descr="icon_daily"/>
          <p:cNvPicPr>
            <a:picLocks noChangeAspect="1"/>
          </p:cNvPicPr>
          <p:nvPr/>
        </p:nvPicPr>
        <p:blipFill>
          <a:blip r:embed="rId7"/>
          <a:stretch>
            <a:fillRect/>
          </a:stretch>
        </p:blipFill>
        <p:spPr>
          <a:xfrm>
            <a:off x="9376410" y="1457325"/>
            <a:ext cx="954405" cy="954405"/>
          </a:xfrm>
          <a:prstGeom prst="rect">
            <a:avLst/>
          </a:prstGeom>
        </p:spPr>
      </p:pic>
      <p:pic>
        <p:nvPicPr>
          <p:cNvPr id="16" name="图片 15" descr="icon_other"/>
          <p:cNvPicPr>
            <a:picLocks noChangeAspect="1"/>
          </p:cNvPicPr>
          <p:nvPr/>
        </p:nvPicPr>
        <p:blipFill>
          <a:blip r:embed="rId8"/>
          <a:stretch>
            <a:fillRect/>
          </a:stretch>
        </p:blipFill>
        <p:spPr>
          <a:xfrm>
            <a:off x="4271010" y="1457325"/>
            <a:ext cx="954405" cy="954405"/>
          </a:xfrm>
          <a:prstGeom prst="rect">
            <a:avLst/>
          </a:prstGeom>
        </p:spPr>
      </p:pic>
      <p:grpSp>
        <p:nvGrpSpPr>
          <p:cNvPr id="7" name="组合 6"/>
          <p:cNvGrpSpPr/>
          <p:nvPr/>
        </p:nvGrpSpPr>
        <p:grpSpPr>
          <a:xfrm>
            <a:off x="1033145" y="2624455"/>
            <a:ext cx="2324100" cy="1073785"/>
            <a:chOff x="1627" y="4217"/>
            <a:chExt cx="3660" cy="1691"/>
          </a:xfrm>
        </p:grpSpPr>
        <p:sp>
          <p:nvSpPr>
            <p:cNvPr id="23" name="文本框 22"/>
            <p:cNvSpPr txBox="1"/>
            <p:nvPr/>
          </p:nvSpPr>
          <p:spPr>
            <a:xfrm>
              <a:off x="2354" y="4217"/>
              <a:ext cx="2208" cy="725"/>
            </a:xfrm>
            <a:prstGeom prst="rect">
              <a:avLst/>
            </a:prstGeom>
            <a:noFill/>
          </p:spPr>
          <p:txBody>
            <a:bodyPr wrap="none" rtlCol="0">
              <a:spAutoFit/>
            </a:bodyPr>
            <a:p>
              <a:pPr algn="ctr"/>
              <a:r>
                <a:rPr lang="zh-CN" altLang="en-US" sz="2400">
                  <a:solidFill>
                    <a:schemeClr val="bg1"/>
                  </a:solidFill>
                  <a:latin typeface="站酷小薇LOGO体" panose="02010600010101010101" charset="-122"/>
                  <a:ea typeface="站酷小薇LOGO体" panose="02010600010101010101" charset="-122"/>
                </a:rPr>
                <a:t>输入标题</a:t>
              </a:r>
              <a:endParaRPr lang="zh-CN" altLang="en-US" sz="2400">
                <a:solidFill>
                  <a:schemeClr val="bg1"/>
                </a:solidFill>
                <a:latin typeface="站酷小薇LOGO体" panose="02010600010101010101" charset="-122"/>
                <a:ea typeface="站酷小薇LOGO体" panose="02010600010101010101" charset="-122"/>
              </a:endParaRPr>
            </a:p>
          </p:txBody>
        </p:sp>
        <p:sp>
          <p:nvSpPr>
            <p:cNvPr id="25" name="文本框 24"/>
            <p:cNvSpPr txBox="1"/>
            <p:nvPr/>
          </p:nvSpPr>
          <p:spPr>
            <a:xfrm>
              <a:off x="1627" y="4892"/>
              <a:ext cx="3661" cy="1016"/>
            </a:xfrm>
            <a:prstGeom prst="rect">
              <a:avLst/>
            </a:prstGeom>
            <a:noFill/>
          </p:spPr>
          <p:txBody>
            <a:bodyPr wrap="square" rtlCol="0">
              <a:spAutoFit/>
            </a:bodyPr>
            <a:p>
              <a:pPr algn="ctr"/>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grpSp>
        <p:nvGrpSpPr>
          <p:cNvPr id="8" name="组合 7"/>
          <p:cNvGrpSpPr/>
          <p:nvPr/>
        </p:nvGrpSpPr>
        <p:grpSpPr>
          <a:xfrm>
            <a:off x="3585845" y="2624455"/>
            <a:ext cx="2324100" cy="1073785"/>
            <a:chOff x="1627" y="4217"/>
            <a:chExt cx="3660" cy="1691"/>
          </a:xfrm>
        </p:grpSpPr>
        <p:sp>
          <p:nvSpPr>
            <p:cNvPr id="9" name="文本框 8"/>
            <p:cNvSpPr txBox="1"/>
            <p:nvPr/>
          </p:nvSpPr>
          <p:spPr>
            <a:xfrm>
              <a:off x="2354" y="4217"/>
              <a:ext cx="2208" cy="725"/>
            </a:xfrm>
            <a:prstGeom prst="rect">
              <a:avLst/>
            </a:prstGeom>
            <a:noFill/>
          </p:spPr>
          <p:txBody>
            <a:bodyPr wrap="none" rtlCol="0">
              <a:spAutoFit/>
            </a:bodyPr>
            <a:p>
              <a:pPr algn="ctr"/>
              <a:r>
                <a:rPr lang="zh-CN" altLang="en-US" sz="2400">
                  <a:solidFill>
                    <a:schemeClr val="bg1"/>
                  </a:solidFill>
                  <a:latin typeface="站酷小薇LOGO体" panose="02010600010101010101" charset="-122"/>
                  <a:ea typeface="站酷小薇LOGO体" panose="02010600010101010101" charset="-122"/>
                </a:rPr>
                <a:t>输入标题</a:t>
              </a:r>
              <a:endParaRPr lang="zh-CN" altLang="en-US" sz="2400">
                <a:solidFill>
                  <a:schemeClr val="bg1"/>
                </a:solidFill>
                <a:latin typeface="站酷小薇LOGO体" panose="02010600010101010101" charset="-122"/>
                <a:ea typeface="站酷小薇LOGO体" panose="02010600010101010101" charset="-122"/>
              </a:endParaRPr>
            </a:p>
          </p:txBody>
        </p:sp>
        <p:sp>
          <p:nvSpPr>
            <p:cNvPr id="10" name="文本框 9"/>
            <p:cNvSpPr txBox="1"/>
            <p:nvPr/>
          </p:nvSpPr>
          <p:spPr>
            <a:xfrm>
              <a:off x="1627" y="4892"/>
              <a:ext cx="3661" cy="1016"/>
            </a:xfrm>
            <a:prstGeom prst="rect">
              <a:avLst/>
            </a:prstGeom>
            <a:noFill/>
          </p:spPr>
          <p:txBody>
            <a:bodyPr wrap="square" rtlCol="0">
              <a:spAutoFit/>
            </a:bodyPr>
            <a:p>
              <a:pPr algn="ctr"/>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grpSp>
        <p:nvGrpSpPr>
          <p:cNvPr id="11" name="组合 10"/>
          <p:cNvGrpSpPr/>
          <p:nvPr/>
        </p:nvGrpSpPr>
        <p:grpSpPr>
          <a:xfrm>
            <a:off x="6138545" y="2624455"/>
            <a:ext cx="2324100" cy="1073785"/>
            <a:chOff x="1627" y="4217"/>
            <a:chExt cx="3660" cy="1691"/>
          </a:xfrm>
        </p:grpSpPr>
        <p:sp>
          <p:nvSpPr>
            <p:cNvPr id="19" name="文本框 18"/>
            <p:cNvSpPr txBox="1"/>
            <p:nvPr/>
          </p:nvSpPr>
          <p:spPr>
            <a:xfrm>
              <a:off x="2354" y="4217"/>
              <a:ext cx="2208" cy="725"/>
            </a:xfrm>
            <a:prstGeom prst="rect">
              <a:avLst/>
            </a:prstGeom>
            <a:noFill/>
          </p:spPr>
          <p:txBody>
            <a:bodyPr wrap="none" rtlCol="0">
              <a:spAutoFit/>
            </a:bodyPr>
            <a:p>
              <a:pPr algn="ctr"/>
              <a:r>
                <a:rPr lang="zh-CN" altLang="en-US" sz="2400">
                  <a:solidFill>
                    <a:schemeClr val="bg1"/>
                  </a:solidFill>
                  <a:latin typeface="站酷小薇LOGO体" panose="02010600010101010101" charset="-122"/>
                  <a:ea typeface="站酷小薇LOGO体" panose="02010600010101010101" charset="-122"/>
                </a:rPr>
                <a:t>输入标题</a:t>
              </a:r>
              <a:endParaRPr lang="zh-CN" altLang="en-US" sz="2400">
                <a:solidFill>
                  <a:schemeClr val="bg1"/>
                </a:solidFill>
                <a:latin typeface="站酷小薇LOGO体" panose="02010600010101010101" charset="-122"/>
                <a:ea typeface="站酷小薇LOGO体" panose="02010600010101010101" charset="-122"/>
              </a:endParaRPr>
            </a:p>
          </p:txBody>
        </p:sp>
        <p:sp>
          <p:nvSpPr>
            <p:cNvPr id="21" name="文本框 20"/>
            <p:cNvSpPr txBox="1"/>
            <p:nvPr/>
          </p:nvSpPr>
          <p:spPr>
            <a:xfrm>
              <a:off x="1627" y="4892"/>
              <a:ext cx="3661" cy="1016"/>
            </a:xfrm>
            <a:prstGeom prst="rect">
              <a:avLst/>
            </a:prstGeom>
            <a:noFill/>
          </p:spPr>
          <p:txBody>
            <a:bodyPr wrap="square" rtlCol="0">
              <a:spAutoFit/>
            </a:bodyPr>
            <a:p>
              <a:pPr algn="ctr"/>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grpSp>
        <p:nvGrpSpPr>
          <p:cNvPr id="27" name="组合 26"/>
          <p:cNvGrpSpPr/>
          <p:nvPr/>
        </p:nvGrpSpPr>
        <p:grpSpPr>
          <a:xfrm>
            <a:off x="8691245" y="2624455"/>
            <a:ext cx="2324100" cy="1073785"/>
            <a:chOff x="1627" y="4217"/>
            <a:chExt cx="3660" cy="1691"/>
          </a:xfrm>
        </p:grpSpPr>
        <p:sp>
          <p:nvSpPr>
            <p:cNvPr id="28" name="文本框 27"/>
            <p:cNvSpPr txBox="1"/>
            <p:nvPr/>
          </p:nvSpPr>
          <p:spPr>
            <a:xfrm>
              <a:off x="2354" y="4217"/>
              <a:ext cx="2208" cy="725"/>
            </a:xfrm>
            <a:prstGeom prst="rect">
              <a:avLst/>
            </a:prstGeom>
            <a:noFill/>
          </p:spPr>
          <p:txBody>
            <a:bodyPr wrap="none" rtlCol="0">
              <a:spAutoFit/>
            </a:bodyPr>
            <a:p>
              <a:pPr algn="ctr"/>
              <a:r>
                <a:rPr lang="zh-CN" altLang="en-US" sz="2400">
                  <a:solidFill>
                    <a:schemeClr val="bg1"/>
                  </a:solidFill>
                  <a:latin typeface="站酷小薇LOGO体" panose="02010600010101010101" charset="-122"/>
                  <a:ea typeface="站酷小薇LOGO体" panose="02010600010101010101" charset="-122"/>
                </a:rPr>
                <a:t>输入标题</a:t>
              </a:r>
              <a:endParaRPr lang="zh-CN" altLang="en-US" sz="2400">
                <a:solidFill>
                  <a:schemeClr val="bg1"/>
                </a:solidFill>
                <a:latin typeface="站酷小薇LOGO体" panose="02010600010101010101" charset="-122"/>
                <a:ea typeface="站酷小薇LOGO体" panose="02010600010101010101" charset="-122"/>
              </a:endParaRPr>
            </a:p>
          </p:txBody>
        </p:sp>
        <p:sp>
          <p:nvSpPr>
            <p:cNvPr id="29" name="文本框 28"/>
            <p:cNvSpPr txBox="1"/>
            <p:nvPr/>
          </p:nvSpPr>
          <p:spPr>
            <a:xfrm>
              <a:off x="1627" y="4892"/>
              <a:ext cx="3661" cy="1016"/>
            </a:xfrm>
            <a:prstGeom prst="rect">
              <a:avLst/>
            </a:prstGeom>
            <a:noFill/>
          </p:spPr>
          <p:txBody>
            <a:bodyPr wrap="square" rtlCol="0">
              <a:spAutoFit/>
            </a:bodyPr>
            <a:p>
              <a:pPr algn="ctr"/>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grpSp>
        <p:nvGrpSpPr>
          <p:cNvPr id="30" name="组合 29"/>
          <p:cNvGrpSpPr/>
          <p:nvPr/>
        </p:nvGrpSpPr>
        <p:grpSpPr>
          <a:xfrm>
            <a:off x="1033145" y="5223510"/>
            <a:ext cx="2324100" cy="1073785"/>
            <a:chOff x="1627" y="4217"/>
            <a:chExt cx="3660" cy="1691"/>
          </a:xfrm>
        </p:grpSpPr>
        <p:sp>
          <p:nvSpPr>
            <p:cNvPr id="31" name="文本框 30"/>
            <p:cNvSpPr txBox="1"/>
            <p:nvPr/>
          </p:nvSpPr>
          <p:spPr>
            <a:xfrm>
              <a:off x="2354" y="4217"/>
              <a:ext cx="2208" cy="725"/>
            </a:xfrm>
            <a:prstGeom prst="rect">
              <a:avLst/>
            </a:prstGeom>
            <a:noFill/>
          </p:spPr>
          <p:txBody>
            <a:bodyPr wrap="none" rtlCol="0">
              <a:spAutoFit/>
            </a:bodyPr>
            <a:p>
              <a:pPr algn="ctr"/>
              <a:r>
                <a:rPr lang="zh-CN" altLang="en-US" sz="2400">
                  <a:solidFill>
                    <a:schemeClr val="bg1"/>
                  </a:solidFill>
                  <a:latin typeface="站酷小薇LOGO体" panose="02010600010101010101" charset="-122"/>
                  <a:ea typeface="站酷小薇LOGO体" panose="02010600010101010101" charset="-122"/>
                </a:rPr>
                <a:t>输入标题</a:t>
              </a:r>
              <a:endParaRPr lang="zh-CN" altLang="en-US" sz="2400">
                <a:solidFill>
                  <a:schemeClr val="bg1"/>
                </a:solidFill>
                <a:latin typeface="站酷小薇LOGO体" panose="02010600010101010101" charset="-122"/>
                <a:ea typeface="站酷小薇LOGO体" panose="02010600010101010101" charset="-122"/>
              </a:endParaRPr>
            </a:p>
          </p:txBody>
        </p:sp>
        <p:sp>
          <p:nvSpPr>
            <p:cNvPr id="32" name="文本框 31"/>
            <p:cNvSpPr txBox="1"/>
            <p:nvPr/>
          </p:nvSpPr>
          <p:spPr>
            <a:xfrm>
              <a:off x="1627" y="4892"/>
              <a:ext cx="3661" cy="1016"/>
            </a:xfrm>
            <a:prstGeom prst="rect">
              <a:avLst/>
            </a:prstGeom>
            <a:noFill/>
          </p:spPr>
          <p:txBody>
            <a:bodyPr wrap="square" rtlCol="0">
              <a:spAutoFit/>
            </a:bodyPr>
            <a:p>
              <a:pPr algn="ctr"/>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grpSp>
        <p:nvGrpSpPr>
          <p:cNvPr id="33" name="组合 32"/>
          <p:cNvGrpSpPr/>
          <p:nvPr/>
        </p:nvGrpSpPr>
        <p:grpSpPr>
          <a:xfrm>
            <a:off x="3585845" y="5223510"/>
            <a:ext cx="2324100" cy="1073785"/>
            <a:chOff x="1627" y="4217"/>
            <a:chExt cx="3660" cy="1691"/>
          </a:xfrm>
        </p:grpSpPr>
        <p:sp>
          <p:nvSpPr>
            <p:cNvPr id="34" name="文本框 33"/>
            <p:cNvSpPr txBox="1"/>
            <p:nvPr/>
          </p:nvSpPr>
          <p:spPr>
            <a:xfrm>
              <a:off x="2354" y="4217"/>
              <a:ext cx="2208" cy="725"/>
            </a:xfrm>
            <a:prstGeom prst="rect">
              <a:avLst/>
            </a:prstGeom>
            <a:noFill/>
          </p:spPr>
          <p:txBody>
            <a:bodyPr wrap="none" rtlCol="0">
              <a:spAutoFit/>
            </a:bodyPr>
            <a:p>
              <a:pPr algn="ctr"/>
              <a:r>
                <a:rPr lang="zh-CN" altLang="en-US" sz="2400">
                  <a:solidFill>
                    <a:schemeClr val="bg1"/>
                  </a:solidFill>
                  <a:latin typeface="站酷小薇LOGO体" panose="02010600010101010101" charset="-122"/>
                  <a:ea typeface="站酷小薇LOGO体" panose="02010600010101010101" charset="-122"/>
                </a:rPr>
                <a:t>输入标题</a:t>
              </a:r>
              <a:endParaRPr lang="zh-CN" altLang="en-US" sz="2400">
                <a:solidFill>
                  <a:schemeClr val="bg1"/>
                </a:solidFill>
                <a:latin typeface="站酷小薇LOGO体" panose="02010600010101010101" charset="-122"/>
                <a:ea typeface="站酷小薇LOGO体" panose="02010600010101010101" charset="-122"/>
              </a:endParaRPr>
            </a:p>
          </p:txBody>
        </p:sp>
        <p:sp>
          <p:nvSpPr>
            <p:cNvPr id="35" name="文本框 34"/>
            <p:cNvSpPr txBox="1"/>
            <p:nvPr/>
          </p:nvSpPr>
          <p:spPr>
            <a:xfrm>
              <a:off x="1627" y="4892"/>
              <a:ext cx="3661" cy="1016"/>
            </a:xfrm>
            <a:prstGeom prst="rect">
              <a:avLst/>
            </a:prstGeom>
            <a:noFill/>
          </p:spPr>
          <p:txBody>
            <a:bodyPr wrap="square" rtlCol="0">
              <a:spAutoFit/>
            </a:bodyPr>
            <a:p>
              <a:pPr algn="ctr"/>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grpSp>
        <p:nvGrpSpPr>
          <p:cNvPr id="36" name="组合 35"/>
          <p:cNvGrpSpPr/>
          <p:nvPr/>
        </p:nvGrpSpPr>
        <p:grpSpPr>
          <a:xfrm>
            <a:off x="6138545" y="5223510"/>
            <a:ext cx="2324100" cy="1073785"/>
            <a:chOff x="1627" y="4217"/>
            <a:chExt cx="3660" cy="1691"/>
          </a:xfrm>
        </p:grpSpPr>
        <p:sp>
          <p:nvSpPr>
            <p:cNvPr id="37" name="文本框 36"/>
            <p:cNvSpPr txBox="1"/>
            <p:nvPr/>
          </p:nvSpPr>
          <p:spPr>
            <a:xfrm>
              <a:off x="2354" y="4217"/>
              <a:ext cx="2208" cy="725"/>
            </a:xfrm>
            <a:prstGeom prst="rect">
              <a:avLst/>
            </a:prstGeom>
            <a:noFill/>
          </p:spPr>
          <p:txBody>
            <a:bodyPr wrap="none" rtlCol="0">
              <a:spAutoFit/>
            </a:bodyPr>
            <a:p>
              <a:pPr algn="ctr"/>
              <a:r>
                <a:rPr lang="zh-CN" altLang="en-US" sz="2400">
                  <a:solidFill>
                    <a:schemeClr val="bg1"/>
                  </a:solidFill>
                  <a:latin typeface="站酷小薇LOGO体" panose="02010600010101010101" charset="-122"/>
                  <a:ea typeface="站酷小薇LOGO体" panose="02010600010101010101" charset="-122"/>
                </a:rPr>
                <a:t>输入标题</a:t>
              </a:r>
              <a:endParaRPr lang="zh-CN" altLang="en-US" sz="2400">
                <a:solidFill>
                  <a:schemeClr val="bg1"/>
                </a:solidFill>
                <a:latin typeface="站酷小薇LOGO体" panose="02010600010101010101" charset="-122"/>
                <a:ea typeface="站酷小薇LOGO体" panose="02010600010101010101" charset="-122"/>
              </a:endParaRPr>
            </a:p>
          </p:txBody>
        </p:sp>
        <p:sp>
          <p:nvSpPr>
            <p:cNvPr id="38" name="文本框 37"/>
            <p:cNvSpPr txBox="1"/>
            <p:nvPr/>
          </p:nvSpPr>
          <p:spPr>
            <a:xfrm>
              <a:off x="1627" y="4892"/>
              <a:ext cx="3661" cy="1016"/>
            </a:xfrm>
            <a:prstGeom prst="rect">
              <a:avLst/>
            </a:prstGeom>
            <a:noFill/>
          </p:spPr>
          <p:txBody>
            <a:bodyPr wrap="square" rtlCol="0">
              <a:spAutoFit/>
            </a:bodyPr>
            <a:p>
              <a:pPr algn="ctr"/>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grpSp>
        <p:nvGrpSpPr>
          <p:cNvPr id="39" name="组合 38"/>
          <p:cNvGrpSpPr/>
          <p:nvPr/>
        </p:nvGrpSpPr>
        <p:grpSpPr>
          <a:xfrm>
            <a:off x="8691245" y="5223510"/>
            <a:ext cx="2324100" cy="1073785"/>
            <a:chOff x="1627" y="4217"/>
            <a:chExt cx="3660" cy="1691"/>
          </a:xfrm>
        </p:grpSpPr>
        <p:sp>
          <p:nvSpPr>
            <p:cNvPr id="40" name="文本框 39"/>
            <p:cNvSpPr txBox="1"/>
            <p:nvPr/>
          </p:nvSpPr>
          <p:spPr>
            <a:xfrm>
              <a:off x="2354" y="4217"/>
              <a:ext cx="2208" cy="725"/>
            </a:xfrm>
            <a:prstGeom prst="rect">
              <a:avLst/>
            </a:prstGeom>
            <a:noFill/>
          </p:spPr>
          <p:txBody>
            <a:bodyPr wrap="none" rtlCol="0">
              <a:spAutoFit/>
            </a:bodyPr>
            <a:p>
              <a:pPr algn="ctr"/>
              <a:r>
                <a:rPr lang="zh-CN" altLang="en-US" sz="2400">
                  <a:solidFill>
                    <a:schemeClr val="bg1"/>
                  </a:solidFill>
                  <a:latin typeface="站酷小薇LOGO体" panose="02010600010101010101" charset="-122"/>
                  <a:ea typeface="站酷小薇LOGO体" panose="02010600010101010101" charset="-122"/>
                </a:rPr>
                <a:t>输入标题</a:t>
              </a:r>
              <a:endParaRPr lang="zh-CN" altLang="en-US" sz="2400">
                <a:solidFill>
                  <a:schemeClr val="bg1"/>
                </a:solidFill>
                <a:latin typeface="站酷小薇LOGO体" panose="02010600010101010101" charset="-122"/>
                <a:ea typeface="站酷小薇LOGO体" panose="02010600010101010101" charset="-122"/>
              </a:endParaRPr>
            </a:p>
          </p:txBody>
        </p:sp>
        <p:sp>
          <p:nvSpPr>
            <p:cNvPr id="41" name="文本框 40"/>
            <p:cNvSpPr txBox="1"/>
            <p:nvPr/>
          </p:nvSpPr>
          <p:spPr>
            <a:xfrm>
              <a:off x="1627" y="4892"/>
              <a:ext cx="3661" cy="1016"/>
            </a:xfrm>
            <a:prstGeom prst="rect">
              <a:avLst/>
            </a:prstGeom>
            <a:noFill/>
          </p:spPr>
          <p:txBody>
            <a:bodyPr wrap="square" rtlCol="0">
              <a:spAutoFit/>
            </a:bodyPr>
            <a:p>
              <a:pPr algn="ctr"/>
              <a:r>
                <a:rPr lang="zh-CN" altLang="en-US" sz="1200">
                  <a:solidFill>
                    <a:schemeClr val="bg1"/>
                  </a:solidFill>
                  <a:latin typeface="OPPOSans R" panose="00020600040101010101" charset="-122"/>
                  <a:ea typeface="OPPOSans R" panose="00020600040101010101" charset="-122"/>
                </a:rPr>
                <a:t>You can copy and paste it, and then modify and adjust the layout style</a:t>
              </a:r>
              <a:endParaRPr lang="zh-CN" altLang="en-US" sz="1200">
                <a:solidFill>
                  <a:schemeClr val="bg1"/>
                </a:solidFill>
                <a:latin typeface="OPPOSans R" panose="00020600040101010101" charset="-122"/>
                <a:ea typeface="OPPOSans R" panose="00020600040101010101" charset="-122"/>
              </a:endParaRPr>
            </a:p>
          </p:txBody>
        </p:sp>
      </p:grpSp>
      <p:sp>
        <p:nvSpPr>
          <p:cNvPr id="13" name="文本框 12"/>
          <p:cNvSpPr txBox="1"/>
          <p:nvPr/>
        </p:nvSpPr>
        <p:spPr>
          <a:xfrm rot="5400000">
            <a:off x="-1964055" y="4832985"/>
            <a:ext cx="4324350" cy="1106805"/>
          </a:xfrm>
          <a:prstGeom prst="rect">
            <a:avLst/>
          </a:prstGeom>
          <a:noFill/>
        </p:spPr>
        <p:txBody>
          <a:bodyPr wrap="square" rtlCol="0">
            <a:spAutoFit/>
          </a:bodyPr>
          <a:p>
            <a:r>
              <a:rPr lang="en-US" altLang="zh-CN" sz="6600">
                <a:solidFill>
                  <a:schemeClr val="bg1">
                    <a:alpha val="15000"/>
                  </a:schemeClr>
                </a:solidFill>
                <a:latin typeface="Aharoni" panose="02010803020104030203" charset="0"/>
                <a:ea typeface="OPPOSans B" panose="00020600040101010101" charset="-122"/>
                <a:cs typeface="Aharoni" panose="02010803020104030203" charset="0"/>
              </a:rPr>
              <a:t>COLOUR</a:t>
            </a:r>
            <a:endParaRPr lang="en-US" altLang="zh-CN" sz="6600">
              <a:solidFill>
                <a:schemeClr val="bg1">
                  <a:alpha val="15000"/>
                </a:schemeClr>
              </a:solidFill>
              <a:latin typeface="Aharoni" panose="02010803020104030203" charset="0"/>
              <a:ea typeface="OPPOSans B" panose="00020600040101010101" charset="-122"/>
              <a:cs typeface="Aharoni" panose="02010803020104030203" charset="0"/>
            </a:endParaRPr>
          </a:p>
        </p:txBody>
      </p:sp>
      <p:sp>
        <p:nvSpPr>
          <p:cNvPr id="26" name="文本框 25"/>
          <p:cNvSpPr txBox="1"/>
          <p:nvPr/>
        </p:nvSpPr>
        <p:spPr>
          <a:xfrm rot="16200000">
            <a:off x="9305925" y="2072640"/>
            <a:ext cx="5344160" cy="1198880"/>
          </a:xfrm>
          <a:prstGeom prst="rect">
            <a:avLst/>
          </a:prstGeom>
          <a:noFill/>
        </p:spPr>
        <p:txBody>
          <a:bodyPr wrap="square" rtlCol="0">
            <a:spAutoFit/>
          </a:bodyPr>
          <a:p>
            <a:r>
              <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rPr>
              <a:t>MARANDI</a:t>
            </a:r>
            <a:endPar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endParaRPr>
          </a:p>
        </p:txBody>
      </p:sp>
    </p:spTree>
    <p:custDataLst>
      <p:tags r:id="rId9"/>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BE6A7C"/>
            </a:gs>
            <a:gs pos="100000">
              <a:srgbClr val="8AC6AC"/>
            </a:gs>
          </a:gsLst>
          <a:lin ang="2700000" scaled="0"/>
        </a:gradFill>
        <a:effectLst/>
      </p:bgPr>
    </p:bg>
    <p:spTree>
      <p:nvGrpSpPr>
        <p:cNvPr id="1" name=""/>
        <p:cNvGrpSpPr/>
        <p:nvPr/>
      </p:nvGrpSpPr>
      <p:grpSpPr>
        <a:xfrm>
          <a:off x="0" y="0"/>
          <a:ext cx="0" cy="0"/>
          <a:chOff x="0" y="0"/>
          <a:chExt cx="0" cy="0"/>
        </a:xfrm>
      </p:grpSpPr>
      <p:sp>
        <p:nvSpPr>
          <p:cNvPr id="15" name="矩形 14"/>
          <p:cNvSpPr/>
          <p:nvPr/>
        </p:nvSpPr>
        <p:spPr>
          <a:xfrm>
            <a:off x="0" y="0"/>
            <a:ext cx="11770995" cy="6373495"/>
          </a:xfrm>
          <a:prstGeom prst="rect">
            <a:avLst/>
          </a:pr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1186815" y="443865"/>
            <a:ext cx="1550035" cy="368300"/>
          </a:xfrm>
          <a:prstGeom prst="rect">
            <a:avLst/>
          </a:prstGeom>
          <a:noFill/>
        </p:spPr>
        <p:txBody>
          <a:bodyPr wrap="square" rtlCol="0">
            <a:spAutoFit/>
          </a:bodyPr>
          <a:p>
            <a:r>
              <a:rPr lang="en-US" altLang="zh-CN">
                <a:solidFill>
                  <a:schemeClr val="bg1">
                    <a:alpha val="63000"/>
                  </a:schemeClr>
                </a:solidFill>
                <a:latin typeface="Aharoni" panose="02010803020104030203" charset="0"/>
                <a:ea typeface="OPPOSans B" panose="00020600040101010101" charset="-122"/>
                <a:cs typeface="Aharoni" panose="02010803020104030203" charset="0"/>
              </a:rPr>
              <a:t>COLOUR</a:t>
            </a:r>
            <a:endParaRPr lang="en-US" altLang="zh-CN">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2" name="文本框 11"/>
          <p:cNvSpPr txBox="1"/>
          <p:nvPr/>
        </p:nvSpPr>
        <p:spPr>
          <a:xfrm>
            <a:off x="1186815" y="790575"/>
            <a:ext cx="1550035" cy="213995"/>
          </a:xfrm>
          <a:prstGeom prst="rect">
            <a:avLst/>
          </a:prstGeom>
          <a:noFill/>
        </p:spPr>
        <p:txBody>
          <a:bodyPr wrap="square" rtlCol="0">
            <a:spAutoFit/>
          </a:bodyPr>
          <a:p>
            <a:r>
              <a:rPr lang="en-US" altLang="zh-CN" sz="800">
                <a:solidFill>
                  <a:schemeClr val="bg1">
                    <a:alpha val="63000"/>
                  </a:schemeClr>
                </a:solidFill>
                <a:latin typeface="Aharoni" panose="02010803020104030203" charset="0"/>
                <a:ea typeface="OPPOSans B" panose="00020600040101010101" charset="-122"/>
                <a:cs typeface="Aharoni" panose="02010803020104030203" charset="0"/>
              </a:rPr>
              <a:t>DESIGN</a:t>
            </a:r>
            <a:endParaRPr lang="en-US" altLang="zh-CN" sz="8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20" name="文本框 19"/>
          <p:cNvSpPr txBox="1"/>
          <p:nvPr/>
        </p:nvSpPr>
        <p:spPr>
          <a:xfrm>
            <a:off x="9176385" y="453390"/>
            <a:ext cx="2151380" cy="306705"/>
          </a:xfrm>
          <a:prstGeom prst="rect">
            <a:avLst/>
          </a:prstGeom>
          <a:noFill/>
        </p:spPr>
        <p:txBody>
          <a:bodyPr wrap="square" rtlCol="0">
            <a:spAutoFit/>
          </a:bodyPr>
          <a:p>
            <a:r>
              <a:rPr lang="en-US" altLang="zh-CN" sz="1400">
                <a:solidFill>
                  <a:schemeClr val="bg1">
                    <a:alpha val="63000"/>
                  </a:schemeClr>
                </a:solidFill>
                <a:latin typeface="Aharoni" panose="02010803020104030203" charset="0"/>
                <a:ea typeface="OPPOSans B" panose="00020600040101010101" charset="-122"/>
                <a:cs typeface="Aharoni" panose="02010803020104030203" charset="0"/>
              </a:rPr>
              <a:t>AUTUMN/WINTER</a:t>
            </a:r>
            <a:endParaRPr lang="en-US" altLang="zh-CN" sz="1400">
              <a:solidFill>
                <a:schemeClr val="bg1">
                  <a:alpha val="63000"/>
                </a:schemeClr>
              </a:solidFill>
              <a:latin typeface="Aharoni" panose="02010803020104030203" charset="0"/>
              <a:ea typeface="OPPOSans B" panose="00020600040101010101" charset="-122"/>
              <a:cs typeface="Aharoni" panose="02010803020104030203" charset="0"/>
            </a:endParaRPr>
          </a:p>
        </p:txBody>
      </p:sp>
      <p:grpSp>
        <p:nvGrpSpPr>
          <p:cNvPr id="60" name="组合 59"/>
          <p:cNvGrpSpPr/>
          <p:nvPr/>
        </p:nvGrpSpPr>
        <p:grpSpPr>
          <a:xfrm>
            <a:off x="1590675" y="4299585"/>
            <a:ext cx="1938020" cy="1432560"/>
            <a:chOff x="2505" y="6846"/>
            <a:chExt cx="3052" cy="2256"/>
          </a:xfrm>
        </p:grpSpPr>
        <p:sp>
          <p:nvSpPr>
            <p:cNvPr id="31" name="文本框 30"/>
            <p:cNvSpPr txBox="1"/>
            <p:nvPr/>
          </p:nvSpPr>
          <p:spPr>
            <a:xfrm>
              <a:off x="2897" y="6846"/>
              <a:ext cx="2208" cy="725"/>
            </a:xfrm>
            <a:prstGeom prst="rect">
              <a:avLst/>
            </a:prstGeom>
            <a:noFill/>
          </p:spPr>
          <p:txBody>
            <a:bodyPr wrap="none" rtlCol="0">
              <a:spAutoFit/>
            </a:bodyPr>
            <a:p>
              <a:pPr algn="ctr"/>
              <a:r>
                <a:rPr lang="zh-CN" altLang="en-US" sz="2400">
                  <a:solidFill>
                    <a:schemeClr val="bg1"/>
                  </a:solidFill>
                  <a:latin typeface="站酷小薇LOGO体" panose="02010600010101010101" charset="-122"/>
                  <a:ea typeface="站酷小薇LOGO体" panose="02010600010101010101" charset="-122"/>
                </a:rPr>
                <a:t>输入标题</a:t>
              </a:r>
              <a:endParaRPr lang="zh-CN" altLang="en-US" sz="2400">
                <a:solidFill>
                  <a:schemeClr val="bg1"/>
                </a:solidFill>
                <a:latin typeface="站酷小薇LOGO体" panose="02010600010101010101" charset="-122"/>
                <a:ea typeface="站酷小薇LOGO体" panose="02010600010101010101" charset="-122"/>
              </a:endParaRPr>
            </a:p>
          </p:txBody>
        </p:sp>
        <p:sp>
          <p:nvSpPr>
            <p:cNvPr id="32" name="文本框 31"/>
            <p:cNvSpPr txBox="1"/>
            <p:nvPr/>
          </p:nvSpPr>
          <p:spPr>
            <a:xfrm>
              <a:off x="2505" y="7566"/>
              <a:ext cx="3053" cy="1537"/>
            </a:xfrm>
            <a:prstGeom prst="rect">
              <a:avLst/>
            </a:prstGeom>
            <a:noFill/>
          </p:spPr>
          <p:txBody>
            <a:bodyPr wrap="square" rtlCol="0">
              <a:spAutoFit/>
            </a:bodyPr>
            <a:p>
              <a:pPr algn="ctr">
                <a:lnSpc>
                  <a:spcPct val="120000"/>
                </a:lnSpc>
              </a:pPr>
              <a:r>
                <a:rPr lang="zh-CN" altLang="en-US" sz="1200">
                  <a:solidFill>
                    <a:schemeClr val="bg1"/>
                  </a:solidFill>
                  <a:latin typeface="OPPOSans R" panose="00020600040101010101" charset="-122"/>
                  <a:ea typeface="OPPOSans R" panose="00020600040101010101" charset="-122"/>
                  <a:sym typeface="+mn-ea"/>
                </a:rPr>
                <a:t>在这里输入你的概括性内容。在这里输入你的概括性内容。在这里输入你的概括性内容。</a:t>
              </a:r>
              <a:endParaRPr lang="zh-CN" altLang="en-US" sz="1200">
                <a:solidFill>
                  <a:schemeClr val="bg1"/>
                </a:solidFill>
                <a:latin typeface="OPPOSans R" panose="00020600040101010101" charset="-122"/>
                <a:ea typeface="OPPOSans R" panose="00020600040101010101" charset="-122"/>
              </a:endParaRPr>
            </a:p>
          </p:txBody>
        </p:sp>
      </p:grpSp>
      <p:sp>
        <p:nvSpPr>
          <p:cNvPr id="13" name="文本框 12"/>
          <p:cNvSpPr txBox="1"/>
          <p:nvPr/>
        </p:nvSpPr>
        <p:spPr>
          <a:xfrm rot="5400000">
            <a:off x="-1964055" y="4832985"/>
            <a:ext cx="4324350" cy="1106805"/>
          </a:xfrm>
          <a:prstGeom prst="rect">
            <a:avLst/>
          </a:prstGeom>
          <a:noFill/>
        </p:spPr>
        <p:txBody>
          <a:bodyPr wrap="square" rtlCol="0">
            <a:spAutoFit/>
          </a:bodyPr>
          <a:p>
            <a:r>
              <a:rPr lang="en-US" altLang="zh-CN" sz="6600">
                <a:solidFill>
                  <a:schemeClr val="bg1">
                    <a:alpha val="15000"/>
                  </a:schemeClr>
                </a:solidFill>
                <a:latin typeface="Aharoni" panose="02010803020104030203" charset="0"/>
                <a:ea typeface="OPPOSans B" panose="00020600040101010101" charset="-122"/>
                <a:cs typeface="Aharoni" panose="02010803020104030203" charset="0"/>
              </a:rPr>
              <a:t>COLOUR</a:t>
            </a:r>
            <a:endParaRPr lang="en-US" altLang="zh-CN" sz="6600">
              <a:solidFill>
                <a:schemeClr val="bg1">
                  <a:alpha val="15000"/>
                </a:schemeClr>
              </a:solidFill>
              <a:latin typeface="Aharoni" panose="02010803020104030203" charset="0"/>
              <a:ea typeface="OPPOSans B" panose="00020600040101010101" charset="-122"/>
              <a:cs typeface="Aharoni" panose="02010803020104030203" charset="0"/>
            </a:endParaRPr>
          </a:p>
        </p:txBody>
      </p:sp>
      <p:sp>
        <p:nvSpPr>
          <p:cNvPr id="26" name="文本框 25"/>
          <p:cNvSpPr txBox="1"/>
          <p:nvPr/>
        </p:nvSpPr>
        <p:spPr>
          <a:xfrm rot="16200000">
            <a:off x="9305925" y="2072640"/>
            <a:ext cx="5344160" cy="1198880"/>
          </a:xfrm>
          <a:prstGeom prst="rect">
            <a:avLst/>
          </a:prstGeom>
          <a:noFill/>
        </p:spPr>
        <p:txBody>
          <a:bodyPr wrap="square" rtlCol="0">
            <a:spAutoFit/>
          </a:bodyPr>
          <a:p>
            <a:r>
              <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rPr>
              <a:t>MARANDI</a:t>
            </a:r>
            <a:endPar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endParaRPr>
          </a:p>
        </p:txBody>
      </p:sp>
      <p:sp>
        <p:nvSpPr>
          <p:cNvPr id="18" name="矩形 17"/>
          <p:cNvSpPr/>
          <p:nvPr/>
        </p:nvSpPr>
        <p:spPr>
          <a:xfrm>
            <a:off x="1585595" y="1697355"/>
            <a:ext cx="1943100" cy="1934210"/>
          </a:xfrm>
          <a:prstGeom prst="rect">
            <a:avLst/>
          </a:prstGeom>
          <a:solidFill>
            <a:srgbClr val="C274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2" name="矩形 41"/>
          <p:cNvSpPr/>
          <p:nvPr/>
        </p:nvSpPr>
        <p:spPr>
          <a:xfrm>
            <a:off x="3947795" y="1697355"/>
            <a:ext cx="1943100" cy="1934210"/>
          </a:xfrm>
          <a:prstGeom prst="rect">
            <a:avLst/>
          </a:prstGeom>
          <a:solidFill>
            <a:srgbClr val="95CB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3" name="矩形 42"/>
          <p:cNvSpPr/>
          <p:nvPr/>
        </p:nvSpPr>
        <p:spPr>
          <a:xfrm>
            <a:off x="1585595" y="1704975"/>
            <a:ext cx="1943100" cy="1934210"/>
          </a:xfrm>
          <a:prstGeom prst="rect">
            <a:avLst/>
          </a:prstGeom>
          <a:solidFill>
            <a:srgbClr val="C274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4" name="矩形 43"/>
          <p:cNvSpPr/>
          <p:nvPr/>
        </p:nvSpPr>
        <p:spPr>
          <a:xfrm>
            <a:off x="3947795" y="1704975"/>
            <a:ext cx="1943100" cy="1934210"/>
          </a:xfrm>
          <a:prstGeom prst="rect">
            <a:avLst/>
          </a:prstGeom>
          <a:solidFill>
            <a:srgbClr val="95CB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5" name="矩形 44"/>
          <p:cNvSpPr/>
          <p:nvPr/>
        </p:nvSpPr>
        <p:spPr>
          <a:xfrm>
            <a:off x="6272530" y="1697355"/>
            <a:ext cx="1943100" cy="1934210"/>
          </a:xfrm>
          <a:prstGeom prst="rect">
            <a:avLst/>
          </a:prstGeom>
          <a:solidFill>
            <a:srgbClr val="C274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6" name="矩形 45"/>
          <p:cNvSpPr/>
          <p:nvPr/>
        </p:nvSpPr>
        <p:spPr>
          <a:xfrm>
            <a:off x="8634730" y="1697355"/>
            <a:ext cx="1943100" cy="1934210"/>
          </a:xfrm>
          <a:prstGeom prst="rect">
            <a:avLst/>
          </a:prstGeom>
          <a:solidFill>
            <a:srgbClr val="95CB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14" name="图片 13" descr="icon_makeup"/>
          <p:cNvPicPr>
            <a:picLocks noChangeAspect="1"/>
          </p:cNvPicPr>
          <p:nvPr/>
        </p:nvPicPr>
        <p:blipFill>
          <a:blip r:embed="rId1"/>
          <a:stretch>
            <a:fillRect/>
          </a:stretch>
        </p:blipFill>
        <p:spPr>
          <a:xfrm>
            <a:off x="2080260" y="2186940"/>
            <a:ext cx="954405" cy="954405"/>
          </a:xfrm>
          <a:prstGeom prst="rect">
            <a:avLst/>
          </a:prstGeom>
        </p:spPr>
      </p:pic>
      <p:pic>
        <p:nvPicPr>
          <p:cNvPr id="6" name="图片 5" descr="icon_daily"/>
          <p:cNvPicPr>
            <a:picLocks noChangeAspect="1"/>
          </p:cNvPicPr>
          <p:nvPr/>
        </p:nvPicPr>
        <p:blipFill>
          <a:blip r:embed="rId2"/>
          <a:stretch>
            <a:fillRect/>
          </a:stretch>
        </p:blipFill>
        <p:spPr>
          <a:xfrm>
            <a:off x="4441825" y="2186940"/>
            <a:ext cx="954405" cy="954405"/>
          </a:xfrm>
          <a:prstGeom prst="rect">
            <a:avLst/>
          </a:prstGeom>
        </p:spPr>
      </p:pic>
      <p:pic>
        <p:nvPicPr>
          <p:cNvPr id="3" name="图片 2" descr="icon_bonus"/>
          <p:cNvPicPr>
            <a:picLocks noChangeAspect="1"/>
          </p:cNvPicPr>
          <p:nvPr/>
        </p:nvPicPr>
        <p:blipFill>
          <a:blip r:embed="rId3"/>
          <a:stretch>
            <a:fillRect/>
          </a:stretch>
        </p:blipFill>
        <p:spPr>
          <a:xfrm>
            <a:off x="9128760" y="2186940"/>
            <a:ext cx="954405" cy="954405"/>
          </a:xfrm>
          <a:prstGeom prst="rect">
            <a:avLst/>
          </a:prstGeom>
        </p:spPr>
      </p:pic>
      <p:pic>
        <p:nvPicPr>
          <p:cNvPr id="2" name="图片 1" descr="icon_tour"/>
          <p:cNvPicPr>
            <a:picLocks noChangeAspect="1"/>
          </p:cNvPicPr>
          <p:nvPr/>
        </p:nvPicPr>
        <p:blipFill>
          <a:blip r:embed="rId4"/>
          <a:stretch>
            <a:fillRect/>
          </a:stretch>
        </p:blipFill>
        <p:spPr>
          <a:xfrm>
            <a:off x="6766560" y="2195195"/>
            <a:ext cx="954405" cy="954405"/>
          </a:xfrm>
          <a:prstGeom prst="rect">
            <a:avLst/>
          </a:prstGeom>
        </p:spPr>
      </p:pic>
      <p:grpSp>
        <p:nvGrpSpPr>
          <p:cNvPr id="50" name="组合 49"/>
          <p:cNvGrpSpPr/>
          <p:nvPr/>
        </p:nvGrpSpPr>
        <p:grpSpPr>
          <a:xfrm>
            <a:off x="1586230" y="3629660"/>
            <a:ext cx="1943100" cy="306070"/>
            <a:chOff x="2498" y="5716"/>
            <a:chExt cx="3060" cy="482"/>
          </a:xfrm>
        </p:grpSpPr>
        <p:sp>
          <p:nvSpPr>
            <p:cNvPr id="47" name="矩形 46"/>
            <p:cNvSpPr/>
            <p:nvPr/>
          </p:nvSpPr>
          <p:spPr>
            <a:xfrm>
              <a:off x="2498" y="5719"/>
              <a:ext cx="3060" cy="451"/>
            </a:xfrm>
            <a:prstGeom prst="rect">
              <a:avLst/>
            </a:prstGeom>
            <a:solidFill>
              <a:srgbClr val="95CB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48" name="文本框 47"/>
            <p:cNvSpPr txBox="1"/>
            <p:nvPr/>
          </p:nvSpPr>
          <p:spPr>
            <a:xfrm>
              <a:off x="2624" y="5716"/>
              <a:ext cx="2808" cy="483"/>
            </a:xfrm>
            <a:prstGeom prst="rect">
              <a:avLst/>
            </a:prstGeom>
            <a:noFill/>
          </p:spPr>
          <p:txBody>
            <a:bodyPr wrap="none" rtlCol="0">
              <a:spAutoFit/>
            </a:bodyPr>
            <a:p>
              <a:r>
                <a:rPr lang="zh-CN" altLang="en-US" sz="1400">
                  <a:solidFill>
                    <a:schemeClr val="bg1"/>
                  </a:solidFill>
                  <a:latin typeface="OPPOSans R" panose="00020600040101010101" charset="-122"/>
                  <a:ea typeface="OPPOSans R" panose="00020600040101010101" charset="-122"/>
                </a:rPr>
                <a:t>输入你的内容关键词</a:t>
              </a:r>
              <a:endParaRPr lang="zh-CN" altLang="en-US" sz="1400">
                <a:solidFill>
                  <a:schemeClr val="bg1"/>
                </a:solidFill>
                <a:latin typeface="OPPOSans R" panose="00020600040101010101" charset="-122"/>
                <a:ea typeface="OPPOSans R" panose="00020600040101010101" charset="-122"/>
              </a:endParaRPr>
            </a:p>
          </p:txBody>
        </p:sp>
      </p:grpSp>
      <p:grpSp>
        <p:nvGrpSpPr>
          <p:cNvPr id="51" name="组合 50"/>
          <p:cNvGrpSpPr/>
          <p:nvPr/>
        </p:nvGrpSpPr>
        <p:grpSpPr>
          <a:xfrm>
            <a:off x="6271895" y="3611880"/>
            <a:ext cx="1943100" cy="306070"/>
            <a:chOff x="2498" y="5716"/>
            <a:chExt cx="3060" cy="482"/>
          </a:xfrm>
        </p:grpSpPr>
        <p:sp>
          <p:nvSpPr>
            <p:cNvPr id="52" name="矩形 51"/>
            <p:cNvSpPr/>
            <p:nvPr/>
          </p:nvSpPr>
          <p:spPr>
            <a:xfrm>
              <a:off x="2498" y="5719"/>
              <a:ext cx="3060" cy="451"/>
            </a:xfrm>
            <a:prstGeom prst="rect">
              <a:avLst/>
            </a:prstGeom>
            <a:solidFill>
              <a:srgbClr val="95CB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3" name="文本框 52"/>
            <p:cNvSpPr txBox="1"/>
            <p:nvPr/>
          </p:nvSpPr>
          <p:spPr>
            <a:xfrm>
              <a:off x="2624" y="5716"/>
              <a:ext cx="2808" cy="483"/>
            </a:xfrm>
            <a:prstGeom prst="rect">
              <a:avLst/>
            </a:prstGeom>
            <a:noFill/>
          </p:spPr>
          <p:txBody>
            <a:bodyPr wrap="none" rtlCol="0">
              <a:spAutoFit/>
            </a:bodyPr>
            <a:p>
              <a:r>
                <a:rPr lang="zh-CN" altLang="en-US" sz="1400">
                  <a:solidFill>
                    <a:schemeClr val="bg1"/>
                  </a:solidFill>
                  <a:latin typeface="OPPOSans R" panose="00020600040101010101" charset="-122"/>
                  <a:ea typeface="OPPOSans R" panose="00020600040101010101" charset="-122"/>
                </a:rPr>
                <a:t>输入你的内容关键词</a:t>
              </a:r>
              <a:endParaRPr lang="zh-CN" altLang="en-US" sz="1400">
                <a:solidFill>
                  <a:schemeClr val="bg1"/>
                </a:solidFill>
                <a:latin typeface="OPPOSans R" panose="00020600040101010101" charset="-122"/>
                <a:ea typeface="OPPOSans R" panose="00020600040101010101" charset="-122"/>
              </a:endParaRPr>
            </a:p>
          </p:txBody>
        </p:sp>
      </p:grpSp>
      <p:grpSp>
        <p:nvGrpSpPr>
          <p:cNvPr id="54" name="组合 53"/>
          <p:cNvGrpSpPr/>
          <p:nvPr/>
        </p:nvGrpSpPr>
        <p:grpSpPr>
          <a:xfrm>
            <a:off x="3947160" y="3631565"/>
            <a:ext cx="1943100" cy="306070"/>
            <a:chOff x="2498" y="5716"/>
            <a:chExt cx="3060" cy="482"/>
          </a:xfrm>
        </p:grpSpPr>
        <p:sp>
          <p:nvSpPr>
            <p:cNvPr id="55" name="矩形 54"/>
            <p:cNvSpPr/>
            <p:nvPr/>
          </p:nvSpPr>
          <p:spPr>
            <a:xfrm>
              <a:off x="2498" y="5719"/>
              <a:ext cx="3060" cy="451"/>
            </a:xfrm>
            <a:prstGeom prst="rect">
              <a:avLst/>
            </a:prstGeom>
            <a:solidFill>
              <a:srgbClr val="C274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6" name="文本框 55"/>
            <p:cNvSpPr txBox="1"/>
            <p:nvPr/>
          </p:nvSpPr>
          <p:spPr>
            <a:xfrm>
              <a:off x="2624" y="5716"/>
              <a:ext cx="2808" cy="483"/>
            </a:xfrm>
            <a:prstGeom prst="rect">
              <a:avLst/>
            </a:prstGeom>
            <a:noFill/>
          </p:spPr>
          <p:txBody>
            <a:bodyPr wrap="none" rtlCol="0">
              <a:spAutoFit/>
            </a:bodyPr>
            <a:p>
              <a:r>
                <a:rPr lang="zh-CN" altLang="en-US" sz="1400">
                  <a:solidFill>
                    <a:schemeClr val="bg1"/>
                  </a:solidFill>
                  <a:latin typeface="OPPOSans R" panose="00020600040101010101" charset="-122"/>
                  <a:ea typeface="OPPOSans R" panose="00020600040101010101" charset="-122"/>
                </a:rPr>
                <a:t>输入你的内容关键词</a:t>
              </a:r>
              <a:endParaRPr lang="zh-CN" altLang="en-US" sz="1400">
                <a:solidFill>
                  <a:schemeClr val="bg1"/>
                </a:solidFill>
                <a:latin typeface="OPPOSans R" panose="00020600040101010101" charset="-122"/>
                <a:ea typeface="OPPOSans R" panose="00020600040101010101" charset="-122"/>
              </a:endParaRPr>
            </a:p>
          </p:txBody>
        </p:sp>
      </p:grpSp>
      <p:grpSp>
        <p:nvGrpSpPr>
          <p:cNvPr id="57" name="组合 56"/>
          <p:cNvGrpSpPr/>
          <p:nvPr/>
        </p:nvGrpSpPr>
        <p:grpSpPr>
          <a:xfrm>
            <a:off x="8634730" y="3594100"/>
            <a:ext cx="1943100" cy="306070"/>
            <a:chOff x="2498" y="5716"/>
            <a:chExt cx="3060" cy="482"/>
          </a:xfrm>
        </p:grpSpPr>
        <p:sp>
          <p:nvSpPr>
            <p:cNvPr id="58" name="矩形 57"/>
            <p:cNvSpPr/>
            <p:nvPr/>
          </p:nvSpPr>
          <p:spPr>
            <a:xfrm>
              <a:off x="2498" y="5719"/>
              <a:ext cx="3060" cy="451"/>
            </a:xfrm>
            <a:prstGeom prst="rect">
              <a:avLst/>
            </a:prstGeom>
            <a:solidFill>
              <a:srgbClr val="C274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9" name="文本框 58"/>
            <p:cNvSpPr txBox="1"/>
            <p:nvPr/>
          </p:nvSpPr>
          <p:spPr>
            <a:xfrm>
              <a:off x="2624" y="5716"/>
              <a:ext cx="2808" cy="483"/>
            </a:xfrm>
            <a:prstGeom prst="rect">
              <a:avLst/>
            </a:prstGeom>
            <a:noFill/>
          </p:spPr>
          <p:txBody>
            <a:bodyPr wrap="none" rtlCol="0">
              <a:spAutoFit/>
            </a:bodyPr>
            <a:p>
              <a:r>
                <a:rPr lang="zh-CN" altLang="en-US" sz="1400">
                  <a:solidFill>
                    <a:schemeClr val="bg1"/>
                  </a:solidFill>
                  <a:latin typeface="OPPOSans R" panose="00020600040101010101" charset="-122"/>
                  <a:ea typeface="OPPOSans R" panose="00020600040101010101" charset="-122"/>
                </a:rPr>
                <a:t>输入你的内容关键词</a:t>
              </a:r>
              <a:endParaRPr lang="zh-CN" altLang="en-US" sz="1400">
                <a:solidFill>
                  <a:schemeClr val="bg1"/>
                </a:solidFill>
                <a:latin typeface="OPPOSans R" panose="00020600040101010101" charset="-122"/>
                <a:ea typeface="OPPOSans R" panose="00020600040101010101" charset="-122"/>
              </a:endParaRPr>
            </a:p>
          </p:txBody>
        </p:sp>
      </p:grpSp>
      <p:grpSp>
        <p:nvGrpSpPr>
          <p:cNvPr id="61" name="组合 60"/>
          <p:cNvGrpSpPr/>
          <p:nvPr/>
        </p:nvGrpSpPr>
        <p:grpSpPr>
          <a:xfrm>
            <a:off x="3938905" y="4299585"/>
            <a:ext cx="1938020" cy="1432560"/>
            <a:chOff x="2505" y="6846"/>
            <a:chExt cx="3052" cy="2256"/>
          </a:xfrm>
        </p:grpSpPr>
        <p:sp>
          <p:nvSpPr>
            <p:cNvPr id="62" name="文本框 61"/>
            <p:cNvSpPr txBox="1"/>
            <p:nvPr/>
          </p:nvSpPr>
          <p:spPr>
            <a:xfrm>
              <a:off x="2897" y="6846"/>
              <a:ext cx="2208" cy="725"/>
            </a:xfrm>
            <a:prstGeom prst="rect">
              <a:avLst/>
            </a:prstGeom>
            <a:noFill/>
          </p:spPr>
          <p:txBody>
            <a:bodyPr wrap="none" rtlCol="0">
              <a:spAutoFit/>
            </a:bodyPr>
            <a:p>
              <a:pPr algn="ctr"/>
              <a:r>
                <a:rPr lang="zh-CN" altLang="en-US" sz="2400">
                  <a:solidFill>
                    <a:schemeClr val="bg1"/>
                  </a:solidFill>
                  <a:latin typeface="站酷小薇LOGO体" panose="02010600010101010101" charset="-122"/>
                  <a:ea typeface="站酷小薇LOGO体" panose="02010600010101010101" charset="-122"/>
                </a:rPr>
                <a:t>输入标题</a:t>
              </a:r>
              <a:endParaRPr lang="zh-CN" altLang="en-US" sz="2400">
                <a:solidFill>
                  <a:schemeClr val="bg1"/>
                </a:solidFill>
                <a:latin typeface="站酷小薇LOGO体" panose="02010600010101010101" charset="-122"/>
                <a:ea typeface="站酷小薇LOGO体" panose="02010600010101010101" charset="-122"/>
              </a:endParaRPr>
            </a:p>
          </p:txBody>
        </p:sp>
        <p:sp>
          <p:nvSpPr>
            <p:cNvPr id="63" name="文本框 62"/>
            <p:cNvSpPr txBox="1"/>
            <p:nvPr/>
          </p:nvSpPr>
          <p:spPr>
            <a:xfrm>
              <a:off x="2505" y="7566"/>
              <a:ext cx="3053" cy="1537"/>
            </a:xfrm>
            <a:prstGeom prst="rect">
              <a:avLst/>
            </a:prstGeom>
            <a:noFill/>
          </p:spPr>
          <p:txBody>
            <a:bodyPr wrap="square" rtlCol="0">
              <a:spAutoFit/>
            </a:bodyPr>
            <a:p>
              <a:pPr algn="ctr">
                <a:lnSpc>
                  <a:spcPct val="120000"/>
                </a:lnSpc>
              </a:pPr>
              <a:r>
                <a:rPr lang="zh-CN" altLang="en-US" sz="1200">
                  <a:solidFill>
                    <a:schemeClr val="bg1"/>
                  </a:solidFill>
                  <a:latin typeface="OPPOSans R" panose="00020600040101010101" charset="-122"/>
                  <a:ea typeface="OPPOSans R" panose="00020600040101010101" charset="-122"/>
                  <a:sym typeface="+mn-ea"/>
                </a:rPr>
                <a:t>在这里输入你的概括性内容。在这里输入你的概括性内容。在这里输入你的概括性内容。</a:t>
              </a:r>
              <a:endParaRPr lang="zh-CN" altLang="en-US" sz="1200">
                <a:solidFill>
                  <a:schemeClr val="bg1"/>
                </a:solidFill>
                <a:latin typeface="OPPOSans R" panose="00020600040101010101" charset="-122"/>
                <a:ea typeface="OPPOSans R" panose="00020600040101010101" charset="-122"/>
              </a:endParaRPr>
            </a:p>
          </p:txBody>
        </p:sp>
      </p:grpSp>
      <p:grpSp>
        <p:nvGrpSpPr>
          <p:cNvPr id="64" name="组合 63"/>
          <p:cNvGrpSpPr/>
          <p:nvPr/>
        </p:nvGrpSpPr>
        <p:grpSpPr>
          <a:xfrm>
            <a:off x="6287135" y="4299585"/>
            <a:ext cx="1938020" cy="1432560"/>
            <a:chOff x="2505" y="6846"/>
            <a:chExt cx="3052" cy="2256"/>
          </a:xfrm>
        </p:grpSpPr>
        <p:sp>
          <p:nvSpPr>
            <p:cNvPr id="65" name="文本框 64"/>
            <p:cNvSpPr txBox="1"/>
            <p:nvPr/>
          </p:nvSpPr>
          <p:spPr>
            <a:xfrm>
              <a:off x="2897" y="6846"/>
              <a:ext cx="2208" cy="725"/>
            </a:xfrm>
            <a:prstGeom prst="rect">
              <a:avLst/>
            </a:prstGeom>
            <a:noFill/>
          </p:spPr>
          <p:txBody>
            <a:bodyPr wrap="none" rtlCol="0">
              <a:spAutoFit/>
            </a:bodyPr>
            <a:p>
              <a:pPr algn="ctr"/>
              <a:r>
                <a:rPr lang="zh-CN" altLang="en-US" sz="2400">
                  <a:solidFill>
                    <a:schemeClr val="bg1"/>
                  </a:solidFill>
                  <a:latin typeface="站酷小薇LOGO体" panose="02010600010101010101" charset="-122"/>
                  <a:ea typeface="站酷小薇LOGO体" panose="02010600010101010101" charset="-122"/>
                </a:rPr>
                <a:t>输入标题</a:t>
              </a:r>
              <a:endParaRPr lang="zh-CN" altLang="en-US" sz="2400">
                <a:solidFill>
                  <a:schemeClr val="bg1"/>
                </a:solidFill>
                <a:latin typeface="站酷小薇LOGO体" panose="02010600010101010101" charset="-122"/>
                <a:ea typeface="站酷小薇LOGO体" panose="02010600010101010101" charset="-122"/>
              </a:endParaRPr>
            </a:p>
          </p:txBody>
        </p:sp>
        <p:sp>
          <p:nvSpPr>
            <p:cNvPr id="66" name="文本框 65"/>
            <p:cNvSpPr txBox="1"/>
            <p:nvPr/>
          </p:nvSpPr>
          <p:spPr>
            <a:xfrm>
              <a:off x="2505" y="7566"/>
              <a:ext cx="3053" cy="1537"/>
            </a:xfrm>
            <a:prstGeom prst="rect">
              <a:avLst/>
            </a:prstGeom>
            <a:noFill/>
          </p:spPr>
          <p:txBody>
            <a:bodyPr wrap="square" rtlCol="0">
              <a:spAutoFit/>
            </a:bodyPr>
            <a:p>
              <a:pPr algn="ctr">
                <a:lnSpc>
                  <a:spcPct val="120000"/>
                </a:lnSpc>
              </a:pPr>
              <a:r>
                <a:rPr lang="zh-CN" altLang="en-US" sz="1200">
                  <a:solidFill>
                    <a:schemeClr val="bg1"/>
                  </a:solidFill>
                  <a:latin typeface="OPPOSans R" panose="00020600040101010101" charset="-122"/>
                  <a:ea typeface="OPPOSans R" panose="00020600040101010101" charset="-122"/>
                  <a:sym typeface="+mn-ea"/>
                </a:rPr>
                <a:t>在这里输入你的概括性内容。在这里输入你的概括性内容。在这里输入你的概括性内容。</a:t>
              </a:r>
              <a:endParaRPr lang="zh-CN" altLang="en-US" sz="1200">
                <a:solidFill>
                  <a:schemeClr val="bg1"/>
                </a:solidFill>
                <a:latin typeface="OPPOSans R" panose="00020600040101010101" charset="-122"/>
                <a:ea typeface="OPPOSans R" panose="00020600040101010101" charset="-122"/>
              </a:endParaRPr>
            </a:p>
          </p:txBody>
        </p:sp>
      </p:grpSp>
      <p:grpSp>
        <p:nvGrpSpPr>
          <p:cNvPr id="67" name="组合 66"/>
          <p:cNvGrpSpPr/>
          <p:nvPr/>
        </p:nvGrpSpPr>
        <p:grpSpPr>
          <a:xfrm>
            <a:off x="8635365" y="4299585"/>
            <a:ext cx="1938020" cy="1432560"/>
            <a:chOff x="2505" y="6846"/>
            <a:chExt cx="3052" cy="2256"/>
          </a:xfrm>
        </p:grpSpPr>
        <p:sp>
          <p:nvSpPr>
            <p:cNvPr id="68" name="文本框 67"/>
            <p:cNvSpPr txBox="1"/>
            <p:nvPr/>
          </p:nvSpPr>
          <p:spPr>
            <a:xfrm>
              <a:off x="2897" y="6846"/>
              <a:ext cx="2208" cy="725"/>
            </a:xfrm>
            <a:prstGeom prst="rect">
              <a:avLst/>
            </a:prstGeom>
            <a:noFill/>
          </p:spPr>
          <p:txBody>
            <a:bodyPr wrap="none" rtlCol="0">
              <a:spAutoFit/>
            </a:bodyPr>
            <a:p>
              <a:pPr algn="ctr"/>
              <a:r>
                <a:rPr lang="zh-CN" altLang="en-US" sz="2400">
                  <a:solidFill>
                    <a:schemeClr val="bg1"/>
                  </a:solidFill>
                  <a:latin typeface="站酷小薇LOGO体" panose="02010600010101010101" charset="-122"/>
                  <a:ea typeface="站酷小薇LOGO体" panose="02010600010101010101" charset="-122"/>
                </a:rPr>
                <a:t>输入标题</a:t>
              </a:r>
              <a:endParaRPr lang="zh-CN" altLang="en-US" sz="2400">
                <a:solidFill>
                  <a:schemeClr val="bg1"/>
                </a:solidFill>
                <a:latin typeface="站酷小薇LOGO体" panose="02010600010101010101" charset="-122"/>
                <a:ea typeface="站酷小薇LOGO体" panose="02010600010101010101" charset="-122"/>
              </a:endParaRPr>
            </a:p>
          </p:txBody>
        </p:sp>
        <p:sp>
          <p:nvSpPr>
            <p:cNvPr id="69" name="文本框 68"/>
            <p:cNvSpPr txBox="1"/>
            <p:nvPr/>
          </p:nvSpPr>
          <p:spPr>
            <a:xfrm>
              <a:off x="2505" y="7566"/>
              <a:ext cx="3053" cy="1537"/>
            </a:xfrm>
            <a:prstGeom prst="rect">
              <a:avLst/>
            </a:prstGeom>
            <a:noFill/>
          </p:spPr>
          <p:txBody>
            <a:bodyPr wrap="square" rtlCol="0">
              <a:spAutoFit/>
            </a:bodyPr>
            <a:p>
              <a:pPr algn="ctr">
                <a:lnSpc>
                  <a:spcPct val="120000"/>
                </a:lnSpc>
              </a:pPr>
              <a:r>
                <a:rPr lang="zh-CN" altLang="en-US" sz="1200">
                  <a:solidFill>
                    <a:schemeClr val="bg1"/>
                  </a:solidFill>
                  <a:latin typeface="OPPOSans R" panose="00020600040101010101" charset="-122"/>
                  <a:ea typeface="OPPOSans R" panose="00020600040101010101" charset="-122"/>
                  <a:sym typeface="+mn-ea"/>
                </a:rPr>
                <a:t>在这里输入你的概括性内容。在这里输入你的概括性内容。在这里输入你的概括性内容。</a:t>
              </a:r>
              <a:endParaRPr lang="zh-CN" altLang="en-US" sz="1200">
                <a:solidFill>
                  <a:schemeClr val="bg1"/>
                </a:solidFill>
                <a:latin typeface="OPPOSans R" panose="00020600040101010101" charset="-122"/>
                <a:ea typeface="OPPOSans R" panose="00020600040101010101" charset="-122"/>
              </a:endParaRPr>
            </a:p>
          </p:txBody>
        </p:sp>
      </p:grpSp>
    </p:spTree>
    <p:custDataLst>
      <p:tags r:id="rId5"/>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BE6A7C"/>
            </a:gs>
            <a:gs pos="100000">
              <a:srgbClr val="8AC6AC"/>
            </a:gs>
          </a:gsLst>
          <a:lin ang="2700000" scaled="0"/>
        </a:gradFill>
        <a:effectLst/>
      </p:bgPr>
    </p:bg>
    <p:spTree>
      <p:nvGrpSpPr>
        <p:cNvPr id="1" name=""/>
        <p:cNvGrpSpPr/>
        <p:nvPr/>
      </p:nvGrpSpPr>
      <p:grpSpPr>
        <a:xfrm>
          <a:off x="0" y="0"/>
          <a:ext cx="0" cy="0"/>
          <a:chOff x="0" y="0"/>
          <a:chExt cx="0" cy="0"/>
        </a:xfrm>
      </p:grpSpPr>
      <p:sp>
        <p:nvSpPr>
          <p:cNvPr id="15" name="矩形 14"/>
          <p:cNvSpPr/>
          <p:nvPr/>
        </p:nvSpPr>
        <p:spPr>
          <a:xfrm>
            <a:off x="635" y="635"/>
            <a:ext cx="11770995" cy="6373495"/>
          </a:xfrm>
          <a:prstGeom prst="rect">
            <a:avLst/>
          </a:pr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5" name="文本框 4"/>
          <p:cNvSpPr txBox="1"/>
          <p:nvPr/>
        </p:nvSpPr>
        <p:spPr>
          <a:xfrm>
            <a:off x="1186815" y="443865"/>
            <a:ext cx="1550035" cy="368300"/>
          </a:xfrm>
          <a:prstGeom prst="rect">
            <a:avLst/>
          </a:prstGeom>
          <a:noFill/>
        </p:spPr>
        <p:txBody>
          <a:bodyPr wrap="square" rtlCol="0">
            <a:spAutoFit/>
          </a:bodyPr>
          <a:p>
            <a:r>
              <a:rPr lang="en-US" altLang="zh-CN">
                <a:solidFill>
                  <a:schemeClr val="bg1">
                    <a:alpha val="63000"/>
                  </a:schemeClr>
                </a:solidFill>
                <a:latin typeface="Aharoni" panose="02010803020104030203" charset="0"/>
                <a:ea typeface="OPPOSans B" panose="00020600040101010101" charset="-122"/>
                <a:cs typeface="Aharoni" panose="02010803020104030203" charset="0"/>
              </a:rPr>
              <a:t>COLOUR</a:t>
            </a:r>
            <a:endParaRPr lang="en-US" altLang="zh-CN">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2" name="文本框 11"/>
          <p:cNvSpPr txBox="1"/>
          <p:nvPr/>
        </p:nvSpPr>
        <p:spPr>
          <a:xfrm>
            <a:off x="1186815" y="790575"/>
            <a:ext cx="1550035" cy="213995"/>
          </a:xfrm>
          <a:prstGeom prst="rect">
            <a:avLst/>
          </a:prstGeom>
          <a:noFill/>
        </p:spPr>
        <p:txBody>
          <a:bodyPr wrap="square" rtlCol="0">
            <a:spAutoFit/>
          </a:bodyPr>
          <a:p>
            <a:r>
              <a:rPr lang="en-US" altLang="zh-CN" sz="800">
                <a:solidFill>
                  <a:schemeClr val="bg1">
                    <a:alpha val="63000"/>
                  </a:schemeClr>
                </a:solidFill>
                <a:latin typeface="Aharoni" panose="02010803020104030203" charset="0"/>
                <a:ea typeface="OPPOSans B" panose="00020600040101010101" charset="-122"/>
                <a:cs typeface="Aharoni" panose="02010803020104030203" charset="0"/>
              </a:rPr>
              <a:t>DESIGN</a:t>
            </a:r>
            <a:endParaRPr lang="en-US" altLang="zh-CN" sz="8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3" name="文本框 12"/>
          <p:cNvSpPr txBox="1"/>
          <p:nvPr/>
        </p:nvSpPr>
        <p:spPr>
          <a:xfrm>
            <a:off x="8224520" y="5952490"/>
            <a:ext cx="3011805" cy="368300"/>
          </a:xfrm>
          <a:prstGeom prst="rect">
            <a:avLst/>
          </a:prstGeom>
          <a:noFill/>
        </p:spPr>
        <p:txBody>
          <a:bodyPr wrap="square" rtlCol="0">
            <a:spAutoFit/>
          </a:bodyPr>
          <a:p>
            <a:r>
              <a:rPr lang="en-US" altLang="zh-CN" spc="200">
                <a:solidFill>
                  <a:schemeClr val="bg1">
                    <a:alpha val="80000"/>
                  </a:schemeClr>
                </a:solidFill>
                <a:uFillTx/>
                <a:latin typeface="Aharoni" panose="02010803020104030203" charset="0"/>
                <a:ea typeface="OPPOSans B" panose="00020600040101010101" charset="-122"/>
                <a:cs typeface="Aharoni" panose="02010803020104030203" charset="0"/>
              </a:rPr>
              <a:t>COLOUR/MORANDI</a:t>
            </a:r>
            <a:endParaRPr lang="en-US" altLang="zh-CN" spc="200">
              <a:solidFill>
                <a:schemeClr val="bg1">
                  <a:alpha val="80000"/>
                </a:schemeClr>
              </a:solidFill>
              <a:uFillTx/>
              <a:latin typeface="Aharoni" panose="02010803020104030203" charset="0"/>
              <a:ea typeface="OPPOSans B" panose="00020600040101010101" charset="-122"/>
              <a:cs typeface="Aharoni" panose="02010803020104030203" charset="0"/>
            </a:endParaRPr>
          </a:p>
        </p:txBody>
      </p:sp>
      <p:sp>
        <p:nvSpPr>
          <p:cNvPr id="20" name="文本框 19"/>
          <p:cNvSpPr txBox="1"/>
          <p:nvPr/>
        </p:nvSpPr>
        <p:spPr>
          <a:xfrm>
            <a:off x="9176385" y="453390"/>
            <a:ext cx="2151380" cy="306705"/>
          </a:xfrm>
          <a:prstGeom prst="rect">
            <a:avLst/>
          </a:prstGeom>
          <a:noFill/>
        </p:spPr>
        <p:txBody>
          <a:bodyPr wrap="square" rtlCol="0">
            <a:spAutoFit/>
          </a:bodyPr>
          <a:p>
            <a:r>
              <a:rPr lang="en-US" altLang="zh-CN" sz="1400">
                <a:solidFill>
                  <a:schemeClr val="bg1">
                    <a:alpha val="63000"/>
                  </a:schemeClr>
                </a:solidFill>
                <a:latin typeface="Aharoni" panose="02010803020104030203" charset="0"/>
                <a:ea typeface="OPPOSans B" panose="00020600040101010101" charset="-122"/>
                <a:cs typeface="Aharoni" panose="02010803020104030203" charset="0"/>
              </a:rPr>
              <a:t>AUTUMN/WINTER</a:t>
            </a:r>
            <a:endParaRPr lang="en-US" altLang="zh-CN" sz="14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3" name="文本框 2"/>
          <p:cNvSpPr txBox="1"/>
          <p:nvPr/>
        </p:nvSpPr>
        <p:spPr>
          <a:xfrm>
            <a:off x="2296795" y="3417570"/>
            <a:ext cx="2237740" cy="1014730"/>
          </a:xfrm>
          <a:prstGeom prst="rect">
            <a:avLst/>
          </a:prstGeom>
          <a:noFill/>
        </p:spPr>
        <p:txBody>
          <a:bodyPr wrap="square" rtlCol="0">
            <a:spAutoFit/>
          </a:bodyPr>
          <a:p>
            <a:pPr algn="dist"/>
            <a:r>
              <a:rPr lang="en-US" altLang="zh-CN" sz="6000">
                <a:solidFill>
                  <a:schemeClr val="bg1"/>
                </a:solidFill>
                <a:latin typeface="Aharoni" panose="02010803020104030203" charset="0"/>
                <a:cs typeface="Aharoni" panose="02010803020104030203" charset="0"/>
              </a:rPr>
              <a:t>Part</a:t>
            </a:r>
            <a:endParaRPr lang="en-US" altLang="zh-CN" sz="6000">
              <a:solidFill>
                <a:schemeClr val="bg1"/>
              </a:solidFill>
              <a:latin typeface="Aharoni" panose="02010803020104030203" charset="0"/>
              <a:cs typeface="Aharoni" panose="02010803020104030203" charset="0"/>
            </a:endParaRPr>
          </a:p>
        </p:txBody>
      </p:sp>
      <p:sp>
        <p:nvSpPr>
          <p:cNvPr id="4" name="文本框 3"/>
          <p:cNvSpPr txBox="1"/>
          <p:nvPr/>
        </p:nvSpPr>
        <p:spPr>
          <a:xfrm>
            <a:off x="2296795" y="1717040"/>
            <a:ext cx="2324100" cy="2214880"/>
          </a:xfrm>
          <a:prstGeom prst="rect">
            <a:avLst/>
          </a:prstGeom>
          <a:noFill/>
        </p:spPr>
        <p:txBody>
          <a:bodyPr wrap="none" rtlCol="0">
            <a:spAutoFit/>
          </a:bodyPr>
          <a:p>
            <a:r>
              <a:rPr lang="en-US" altLang="zh-CN" sz="13800">
                <a:solidFill>
                  <a:schemeClr val="bg1"/>
                </a:solidFill>
                <a:latin typeface="OPPOSans R" panose="00020600040101010101" charset="-122"/>
                <a:ea typeface="OPPOSans R" panose="00020600040101010101" charset="-122"/>
              </a:rPr>
              <a:t>02</a:t>
            </a:r>
            <a:endParaRPr lang="en-US" altLang="zh-CN" sz="13800">
              <a:solidFill>
                <a:schemeClr val="bg1"/>
              </a:solidFill>
              <a:latin typeface="OPPOSans R" panose="00020600040101010101" charset="-122"/>
              <a:ea typeface="OPPOSans R" panose="00020600040101010101" charset="-122"/>
            </a:endParaRPr>
          </a:p>
        </p:txBody>
      </p:sp>
      <p:sp>
        <p:nvSpPr>
          <p:cNvPr id="6" name="文本框 5"/>
          <p:cNvSpPr txBox="1"/>
          <p:nvPr/>
        </p:nvSpPr>
        <p:spPr>
          <a:xfrm>
            <a:off x="5088890" y="2563495"/>
            <a:ext cx="3230880" cy="706755"/>
          </a:xfrm>
          <a:prstGeom prst="rect">
            <a:avLst/>
          </a:prstGeom>
          <a:noFill/>
        </p:spPr>
        <p:txBody>
          <a:bodyPr wrap="none" rtlCol="0">
            <a:spAutoFit/>
          </a:bodyPr>
          <a:p>
            <a:r>
              <a:rPr lang="zh-CN" altLang="en-US" sz="4000">
                <a:solidFill>
                  <a:schemeClr val="bg1"/>
                </a:solidFill>
                <a:latin typeface="站酷小薇LOGO体" panose="02010600010101010101" charset="-122"/>
                <a:ea typeface="站酷小薇LOGO体" panose="02010600010101010101" charset="-122"/>
              </a:rPr>
              <a:t>市场数据分析</a:t>
            </a:r>
            <a:endParaRPr lang="zh-CN" altLang="en-US" sz="4000">
              <a:solidFill>
                <a:schemeClr val="bg1"/>
              </a:solidFill>
              <a:latin typeface="站酷小薇LOGO体" panose="02010600010101010101" charset="-122"/>
              <a:ea typeface="站酷小薇LOGO体" panose="02010600010101010101" charset="-122"/>
            </a:endParaRPr>
          </a:p>
        </p:txBody>
      </p:sp>
      <p:sp>
        <p:nvSpPr>
          <p:cNvPr id="8" name="文本框 7"/>
          <p:cNvSpPr txBox="1"/>
          <p:nvPr/>
        </p:nvSpPr>
        <p:spPr>
          <a:xfrm>
            <a:off x="5168900" y="3173095"/>
            <a:ext cx="5187950" cy="1198880"/>
          </a:xfrm>
          <a:prstGeom prst="rect">
            <a:avLst/>
          </a:prstGeom>
          <a:noFill/>
        </p:spPr>
        <p:txBody>
          <a:bodyPr wrap="square" rtlCol="0">
            <a:spAutoFit/>
          </a:bodyPr>
          <a:p>
            <a:pPr>
              <a:lnSpc>
                <a:spcPct val="150000"/>
              </a:lnSpc>
            </a:pPr>
            <a:r>
              <a:rPr lang="zh-CN" altLang="en-US" sz="1200">
                <a:solidFill>
                  <a:schemeClr val="bg1"/>
                </a:solidFill>
                <a:latin typeface="OPPOSans R" panose="00020600040101010101" charset="-122"/>
                <a:ea typeface="OPPOSans R" panose="00020600040101010101" charset="-122"/>
              </a:rPr>
              <a:t>Enter your text here. You can copy and paste it, and then modify and adjust the layout style. The font is stand cool Xiao Wei body, pretty font, clean and simple, can be downloaded on the font world website.</a:t>
            </a:r>
            <a:endParaRPr lang="zh-CN" altLang="en-US" sz="1200">
              <a:solidFill>
                <a:schemeClr val="bg1"/>
              </a:solidFill>
              <a:latin typeface="OPPOSans R" panose="00020600040101010101" charset="-122"/>
              <a:ea typeface="OPPOSans R" panose="00020600040101010101" charset="-122"/>
            </a:endParaRPr>
          </a:p>
        </p:txBody>
      </p:sp>
      <p:sp>
        <p:nvSpPr>
          <p:cNvPr id="7" name="文本框 6"/>
          <p:cNvSpPr txBox="1"/>
          <p:nvPr/>
        </p:nvSpPr>
        <p:spPr>
          <a:xfrm rot="5400000">
            <a:off x="-1964055" y="4832985"/>
            <a:ext cx="4324350" cy="1106805"/>
          </a:xfrm>
          <a:prstGeom prst="rect">
            <a:avLst/>
          </a:prstGeom>
          <a:noFill/>
        </p:spPr>
        <p:txBody>
          <a:bodyPr wrap="square" rtlCol="0">
            <a:spAutoFit/>
          </a:bodyPr>
          <a:p>
            <a:r>
              <a:rPr lang="en-US" altLang="zh-CN" sz="6600">
                <a:solidFill>
                  <a:schemeClr val="bg1">
                    <a:alpha val="15000"/>
                  </a:schemeClr>
                </a:solidFill>
                <a:latin typeface="Aharoni" panose="02010803020104030203" charset="0"/>
                <a:ea typeface="OPPOSans B" panose="00020600040101010101" charset="-122"/>
                <a:cs typeface="Aharoni" panose="02010803020104030203" charset="0"/>
              </a:rPr>
              <a:t>COLOUR</a:t>
            </a:r>
            <a:endParaRPr lang="en-US" altLang="zh-CN" sz="6600">
              <a:solidFill>
                <a:schemeClr val="bg1">
                  <a:alpha val="15000"/>
                </a:schemeClr>
              </a:solidFill>
              <a:latin typeface="Aharoni" panose="02010803020104030203" charset="0"/>
              <a:ea typeface="OPPOSans B" panose="00020600040101010101" charset="-122"/>
              <a:cs typeface="Aharoni" panose="02010803020104030203" charset="0"/>
            </a:endParaRPr>
          </a:p>
        </p:txBody>
      </p:sp>
      <p:sp>
        <p:nvSpPr>
          <p:cNvPr id="9" name="文本框 8"/>
          <p:cNvSpPr txBox="1"/>
          <p:nvPr/>
        </p:nvSpPr>
        <p:spPr>
          <a:xfrm rot="16200000">
            <a:off x="9305925" y="2072640"/>
            <a:ext cx="5344160" cy="1198880"/>
          </a:xfrm>
          <a:prstGeom prst="rect">
            <a:avLst/>
          </a:prstGeom>
          <a:noFill/>
        </p:spPr>
        <p:txBody>
          <a:bodyPr wrap="square" rtlCol="0">
            <a:spAutoFit/>
          </a:bodyPr>
          <a:p>
            <a:r>
              <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rPr>
              <a:t>MARANDI</a:t>
            </a:r>
            <a:endPar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endParaRPr>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rgbClr val="BE6A7C"/>
            </a:gs>
            <a:gs pos="100000">
              <a:srgbClr val="8AC6AC"/>
            </a:gs>
          </a:gsLst>
          <a:lin ang="2700000" scaled="0"/>
        </a:gradFill>
        <a:effectLst/>
      </p:bgPr>
    </p:bg>
    <p:spTree>
      <p:nvGrpSpPr>
        <p:cNvPr id="1" name=""/>
        <p:cNvGrpSpPr/>
        <p:nvPr/>
      </p:nvGrpSpPr>
      <p:grpSpPr>
        <a:xfrm>
          <a:off x="0" y="0"/>
          <a:ext cx="0" cy="0"/>
          <a:chOff x="0" y="0"/>
          <a:chExt cx="0" cy="0"/>
        </a:xfrm>
      </p:grpSpPr>
      <p:sp>
        <p:nvSpPr>
          <p:cNvPr id="15" name="矩形 14"/>
          <p:cNvSpPr/>
          <p:nvPr/>
        </p:nvSpPr>
        <p:spPr>
          <a:xfrm>
            <a:off x="635" y="635"/>
            <a:ext cx="11770995" cy="6373495"/>
          </a:xfrm>
          <a:prstGeom prst="rect">
            <a:avLst/>
          </a:pr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p:nvSpPr>
        <p:spPr>
          <a:xfrm rot="5400000">
            <a:off x="-1964055" y="4832985"/>
            <a:ext cx="4324350" cy="1106805"/>
          </a:xfrm>
          <a:prstGeom prst="rect">
            <a:avLst/>
          </a:prstGeom>
          <a:noFill/>
        </p:spPr>
        <p:txBody>
          <a:bodyPr wrap="square" rtlCol="0">
            <a:spAutoFit/>
          </a:bodyPr>
          <a:p>
            <a:r>
              <a:rPr lang="en-US" altLang="zh-CN" sz="6600">
                <a:solidFill>
                  <a:schemeClr val="bg1">
                    <a:alpha val="15000"/>
                  </a:schemeClr>
                </a:solidFill>
                <a:latin typeface="Aharoni" panose="02010803020104030203" charset="0"/>
                <a:ea typeface="OPPOSans B" panose="00020600040101010101" charset="-122"/>
                <a:cs typeface="Aharoni" panose="02010803020104030203" charset="0"/>
              </a:rPr>
              <a:t>COLOUR</a:t>
            </a:r>
            <a:endParaRPr lang="en-US" altLang="zh-CN" sz="6600">
              <a:solidFill>
                <a:schemeClr val="bg1">
                  <a:alpha val="15000"/>
                </a:schemeClr>
              </a:solidFill>
              <a:latin typeface="Aharoni" panose="02010803020104030203" charset="0"/>
              <a:ea typeface="OPPOSans B" panose="00020600040101010101" charset="-122"/>
              <a:cs typeface="Aharoni" panose="02010803020104030203" charset="0"/>
            </a:endParaRPr>
          </a:p>
        </p:txBody>
      </p:sp>
      <p:sp>
        <p:nvSpPr>
          <p:cNvPr id="5" name="文本框 4"/>
          <p:cNvSpPr txBox="1"/>
          <p:nvPr/>
        </p:nvSpPr>
        <p:spPr>
          <a:xfrm>
            <a:off x="1186815" y="443865"/>
            <a:ext cx="1550035" cy="368300"/>
          </a:xfrm>
          <a:prstGeom prst="rect">
            <a:avLst/>
          </a:prstGeom>
          <a:noFill/>
        </p:spPr>
        <p:txBody>
          <a:bodyPr wrap="square" rtlCol="0">
            <a:spAutoFit/>
          </a:bodyPr>
          <a:p>
            <a:r>
              <a:rPr lang="en-US" altLang="zh-CN">
                <a:solidFill>
                  <a:schemeClr val="bg1">
                    <a:alpha val="63000"/>
                  </a:schemeClr>
                </a:solidFill>
                <a:latin typeface="Aharoni" panose="02010803020104030203" charset="0"/>
                <a:ea typeface="OPPOSans B" panose="00020600040101010101" charset="-122"/>
                <a:cs typeface="Aharoni" panose="02010803020104030203" charset="0"/>
              </a:rPr>
              <a:t>COLOUR</a:t>
            </a:r>
            <a:endParaRPr lang="en-US" altLang="zh-CN">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2" name="文本框 11"/>
          <p:cNvSpPr txBox="1"/>
          <p:nvPr/>
        </p:nvSpPr>
        <p:spPr>
          <a:xfrm>
            <a:off x="1186815" y="790575"/>
            <a:ext cx="1550035" cy="213995"/>
          </a:xfrm>
          <a:prstGeom prst="rect">
            <a:avLst/>
          </a:prstGeom>
          <a:noFill/>
        </p:spPr>
        <p:txBody>
          <a:bodyPr wrap="square" rtlCol="0">
            <a:spAutoFit/>
          </a:bodyPr>
          <a:p>
            <a:r>
              <a:rPr lang="en-US" altLang="zh-CN" sz="800">
                <a:solidFill>
                  <a:schemeClr val="bg1">
                    <a:alpha val="63000"/>
                  </a:schemeClr>
                </a:solidFill>
                <a:latin typeface="Aharoni" panose="02010803020104030203" charset="0"/>
                <a:ea typeface="OPPOSans B" panose="00020600040101010101" charset="-122"/>
                <a:cs typeface="Aharoni" panose="02010803020104030203" charset="0"/>
              </a:rPr>
              <a:t>DESIGN</a:t>
            </a:r>
            <a:endParaRPr lang="en-US" altLang="zh-CN" sz="8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20" name="文本框 19"/>
          <p:cNvSpPr txBox="1"/>
          <p:nvPr/>
        </p:nvSpPr>
        <p:spPr>
          <a:xfrm>
            <a:off x="9176385" y="453390"/>
            <a:ext cx="2151380" cy="306705"/>
          </a:xfrm>
          <a:prstGeom prst="rect">
            <a:avLst/>
          </a:prstGeom>
          <a:noFill/>
        </p:spPr>
        <p:txBody>
          <a:bodyPr wrap="square" rtlCol="0">
            <a:spAutoFit/>
          </a:bodyPr>
          <a:p>
            <a:r>
              <a:rPr lang="en-US" altLang="zh-CN" sz="1400">
                <a:solidFill>
                  <a:schemeClr val="bg1">
                    <a:alpha val="63000"/>
                  </a:schemeClr>
                </a:solidFill>
                <a:latin typeface="Aharoni" panose="02010803020104030203" charset="0"/>
                <a:ea typeface="OPPOSans B" panose="00020600040101010101" charset="-122"/>
                <a:cs typeface="Aharoni" panose="02010803020104030203" charset="0"/>
              </a:rPr>
              <a:t>AUTUMN/WINTER</a:t>
            </a:r>
            <a:endParaRPr lang="en-US" altLang="zh-CN" sz="1400">
              <a:solidFill>
                <a:schemeClr val="bg1">
                  <a:alpha val="63000"/>
                </a:schemeClr>
              </a:solidFill>
              <a:latin typeface="Aharoni" panose="02010803020104030203" charset="0"/>
              <a:ea typeface="OPPOSans B" panose="00020600040101010101" charset="-122"/>
              <a:cs typeface="Aharoni" panose="02010803020104030203" charset="0"/>
            </a:endParaRPr>
          </a:p>
        </p:txBody>
      </p:sp>
      <p:graphicFrame>
        <p:nvGraphicFramePr>
          <p:cNvPr id="3" name="图表 2"/>
          <p:cNvGraphicFramePr/>
          <p:nvPr/>
        </p:nvGraphicFramePr>
        <p:xfrm>
          <a:off x="1133475" y="1647825"/>
          <a:ext cx="6350000" cy="4762500"/>
        </p:xfrm>
        <a:graphic>
          <a:graphicData uri="http://schemas.openxmlformats.org/drawingml/2006/chart">
            <c:chart xmlns:c="http://schemas.openxmlformats.org/drawingml/2006/chart" xmlns:r="http://schemas.openxmlformats.org/officeDocument/2006/relationships" r:id="rId1"/>
          </a:graphicData>
        </a:graphic>
      </p:graphicFrame>
      <p:grpSp>
        <p:nvGrpSpPr>
          <p:cNvPr id="4" name="组合 3"/>
          <p:cNvGrpSpPr/>
          <p:nvPr/>
        </p:nvGrpSpPr>
        <p:grpSpPr>
          <a:xfrm>
            <a:off x="7906385" y="2381250"/>
            <a:ext cx="3169920" cy="1430655"/>
            <a:chOff x="12346" y="3750"/>
            <a:chExt cx="4992" cy="2253"/>
          </a:xfrm>
        </p:grpSpPr>
        <p:sp>
          <p:nvSpPr>
            <p:cNvPr id="19" name="文本框 18"/>
            <p:cNvSpPr txBox="1"/>
            <p:nvPr/>
          </p:nvSpPr>
          <p:spPr>
            <a:xfrm>
              <a:off x="12346" y="3750"/>
              <a:ext cx="2848" cy="919"/>
            </a:xfrm>
            <a:prstGeom prst="rect">
              <a:avLst/>
            </a:prstGeom>
            <a:noFill/>
          </p:spPr>
          <p:txBody>
            <a:bodyPr wrap="none" rtlCol="0">
              <a:spAutoFit/>
            </a:bodyPr>
            <a:p>
              <a:pPr algn="l"/>
              <a:r>
                <a:rPr lang="zh-CN" altLang="en-US" sz="3200">
                  <a:solidFill>
                    <a:schemeClr val="bg1"/>
                  </a:solidFill>
                  <a:latin typeface="站酷小薇LOGO体" panose="02010600010101010101" charset="-122"/>
                  <a:ea typeface="站酷小薇LOGO体" panose="02010600010101010101" charset="-122"/>
                </a:rPr>
                <a:t>输入标题</a:t>
              </a:r>
              <a:endParaRPr lang="zh-CN" altLang="en-US" sz="3200">
                <a:solidFill>
                  <a:schemeClr val="bg1"/>
                </a:solidFill>
                <a:latin typeface="站酷小薇LOGO体" panose="02010600010101010101" charset="-122"/>
                <a:ea typeface="站酷小薇LOGO体" panose="02010600010101010101" charset="-122"/>
              </a:endParaRPr>
            </a:p>
          </p:txBody>
        </p:sp>
        <p:sp>
          <p:nvSpPr>
            <p:cNvPr id="21" name="文本框 20"/>
            <p:cNvSpPr txBox="1"/>
            <p:nvPr/>
          </p:nvSpPr>
          <p:spPr>
            <a:xfrm>
              <a:off x="12367" y="4551"/>
              <a:ext cx="4971" cy="1452"/>
            </a:xfrm>
            <a:prstGeom prst="rect">
              <a:avLst/>
            </a:prstGeom>
            <a:noFill/>
          </p:spPr>
          <p:txBody>
            <a:bodyPr wrap="square" rtlCol="0">
              <a:spAutoFit/>
            </a:bodyPr>
            <a:p>
              <a:pPr>
                <a:lnSpc>
                  <a:spcPct val="150000"/>
                </a:lnSpc>
              </a:pPr>
              <a:r>
                <a:rPr lang="zh-CN" altLang="en-US" sz="1200">
                  <a:solidFill>
                    <a:schemeClr val="bg1"/>
                  </a:solidFill>
                  <a:latin typeface="OPPOSans R" panose="00020600040101010101" charset="-122"/>
                  <a:ea typeface="OPPOSans R" panose="00020600040101010101" charset="-122"/>
                  <a:sym typeface="+mn-ea"/>
                </a:rPr>
                <a:t>图标内容可调整，单击右键编辑数据，把你的真实数据输入即可自动生成图标，颜色可更换成你喜欢的颜色。</a:t>
              </a:r>
              <a:endParaRPr lang="zh-CN" altLang="en-US" sz="1200">
                <a:solidFill>
                  <a:schemeClr val="bg1"/>
                </a:solidFill>
                <a:latin typeface="OPPOSans R" panose="00020600040101010101" charset="-122"/>
                <a:ea typeface="OPPOSans R" panose="00020600040101010101" charset="-122"/>
                <a:sym typeface="+mn-ea"/>
              </a:endParaRPr>
            </a:p>
          </p:txBody>
        </p:sp>
      </p:grpSp>
      <p:grpSp>
        <p:nvGrpSpPr>
          <p:cNvPr id="6" name="组合 5"/>
          <p:cNvGrpSpPr/>
          <p:nvPr/>
        </p:nvGrpSpPr>
        <p:grpSpPr>
          <a:xfrm>
            <a:off x="7919720" y="4449445"/>
            <a:ext cx="3169920" cy="1430655"/>
            <a:chOff x="12346" y="3750"/>
            <a:chExt cx="4992" cy="2253"/>
          </a:xfrm>
        </p:grpSpPr>
        <p:sp>
          <p:nvSpPr>
            <p:cNvPr id="7" name="文本框 6"/>
            <p:cNvSpPr txBox="1"/>
            <p:nvPr/>
          </p:nvSpPr>
          <p:spPr>
            <a:xfrm>
              <a:off x="12346" y="3750"/>
              <a:ext cx="2848" cy="919"/>
            </a:xfrm>
            <a:prstGeom prst="rect">
              <a:avLst/>
            </a:prstGeom>
            <a:noFill/>
          </p:spPr>
          <p:txBody>
            <a:bodyPr wrap="none" rtlCol="0">
              <a:spAutoFit/>
            </a:bodyPr>
            <a:p>
              <a:pPr algn="l"/>
              <a:r>
                <a:rPr lang="zh-CN" altLang="en-US" sz="3200">
                  <a:solidFill>
                    <a:schemeClr val="bg1"/>
                  </a:solidFill>
                  <a:latin typeface="站酷小薇LOGO体" panose="02010600010101010101" charset="-122"/>
                  <a:ea typeface="站酷小薇LOGO体" panose="02010600010101010101" charset="-122"/>
                </a:rPr>
                <a:t>输入标题</a:t>
              </a:r>
              <a:endParaRPr lang="zh-CN" altLang="en-US" sz="3200">
                <a:solidFill>
                  <a:schemeClr val="bg1"/>
                </a:solidFill>
                <a:latin typeface="站酷小薇LOGO体" panose="02010600010101010101" charset="-122"/>
                <a:ea typeface="站酷小薇LOGO体" panose="02010600010101010101" charset="-122"/>
              </a:endParaRPr>
            </a:p>
          </p:txBody>
        </p:sp>
        <p:sp>
          <p:nvSpPr>
            <p:cNvPr id="8" name="文本框 7"/>
            <p:cNvSpPr txBox="1"/>
            <p:nvPr/>
          </p:nvSpPr>
          <p:spPr>
            <a:xfrm>
              <a:off x="12367" y="4551"/>
              <a:ext cx="4971" cy="1452"/>
            </a:xfrm>
            <a:prstGeom prst="rect">
              <a:avLst/>
            </a:prstGeom>
            <a:noFill/>
          </p:spPr>
          <p:txBody>
            <a:bodyPr wrap="square" rtlCol="0">
              <a:spAutoFit/>
            </a:bodyPr>
            <a:p>
              <a:pPr>
                <a:lnSpc>
                  <a:spcPct val="150000"/>
                </a:lnSpc>
              </a:pPr>
              <a:r>
                <a:rPr lang="zh-CN" altLang="en-US" sz="1200">
                  <a:solidFill>
                    <a:schemeClr val="bg1"/>
                  </a:solidFill>
                  <a:latin typeface="OPPOSans R" panose="00020600040101010101" charset="-122"/>
                  <a:ea typeface="OPPOSans R" panose="00020600040101010101" charset="-122"/>
                  <a:sym typeface="+mn-ea"/>
                </a:rPr>
                <a:t>图标内容可调整，单击右键编辑数据，把你的真实数据输入即可自动生成图标，颜色可更换成你喜欢的颜色。</a:t>
              </a:r>
              <a:endParaRPr lang="zh-CN" altLang="en-US" sz="1200">
                <a:solidFill>
                  <a:schemeClr val="bg1"/>
                </a:solidFill>
                <a:latin typeface="OPPOSans R" panose="00020600040101010101" charset="-122"/>
                <a:ea typeface="OPPOSans R" panose="00020600040101010101" charset="-122"/>
                <a:sym typeface="+mn-ea"/>
              </a:endParaRPr>
            </a:p>
          </p:txBody>
        </p:sp>
      </p:grpSp>
      <p:grpSp>
        <p:nvGrpSpPr>
          <p:cNvPr id="22" name="组合 21"/>
          <p:cNvGrpSpPr/>
          <p:nvPr/>
        </p:nvGrpSpPr>
        <p:grpSpPr>
          <a:xfrm>
            <a:off x="7278370" y="2475865"/>
            <a:ext cx="551815" cy="551815"/>
            <a:chOff x="12448" y="3626"/>
            <a:chExt cx="998" cy="998"/>
          </a:xfrm>
        </p:grpSpPr>
        <p:sp>
          <p:nvSpPr>
            <p:cNvPr id="9" name="圆角矩形 8"/>
            <p:cNvSpPr/>
            <p:nvPr/>
          </p:nvSpPr>
          <p:spPr>
            <a:xfrm>
              <a:off x="12448" y="3626"/>
              <a:ext cx="998" cy="998"/>
            </a:xfrm>
            <a:prstGeom prst="roundRect">
              <a:avLst/>
            </a:prstGeom>
            <a:solidFill>
              <a:srgbClr val="E68C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44" name="图片 43" descr="设置_管理"/>
            <p:cNvPicPr>
              <a:picLocks noChangeAspect="1"/>
            </p:cNvPicPr>
            <p:nvPr/>
          </p:nvPicPr>
          <p:blipFill>
            <a:blip r:embed="rId2"/>
            <a:stretch>
              <a:fillRect/>
            </a:stretch>
          </p:blipFill>
          <p:spPr>
            <a:xfrm>
              <a:off x="12531" y="3667"/>
              <a:ext cx="874" cy="874"/>
            </a:xfrm>
            <a:prstGeom prst="rect">
              <a:avLst/>
            </a:prstGeom>
          </p:spPr>
        </p:pic>
      </p:grpSp>
      <p:grpSp>
        <p:nvGrpSpPr>
          <p:cNvPr id="23" name="组合 22"/>
          <p:cNvGrpSpPr/>
          <p:nvPr/>
        </p:nvGrpSpPr>
        <p:grpSpPr>
          <a:xfrm>
            <a:off x="7278370" y="4567555"/>
            <a:ext cx="551815" cy="551815"/>
            <a:chOff x="12386" y="6920"/>
            <a:chExt cx="998" cy="998"/>
          </a:xfrm>
        </p:grpSpPr>
        <p:sp>
          <p:nvSpPr>
            <p:cNvPr id="14" name="圆角矩形 13"/>
            <p:cNvSpPr/>
            <p:nvPr/>
          </p:nvSpPr>
          <p:spPr>
            <a:xfrm>
              <a:off x="12386" y="6920"/>
              <a:ext cx="998" cy="998"/>
            </a:xfrm>
            <a:prstGeom prst="roundRect">
              <a:avLst/>
            </a:prstGeom>
            <a:solidFill>
              <a:srgbClr val="8CA8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43" name="图片 42" descr="权益"/>
            <p:cNvPicPr>
              <a:picLocks noChangeAspect="1"/>
            </p:cNvPicPr>
            <p:nvPr/>
          </p:nvPicPr>
          <p:blipFill>
            <a:blip r:embed="rId3"/>
            <a:stretch>
              <a:fillRect/>
            </a:stretch>
          </p:blipFill>
          <p:spPr>
            <a:xfrm>
              <a:off x="12448" y="6982"/>
              <a:ext cx="874" cy="874"/>
            </a:xfrm>
            <a:prstGeom prst="rect">
              <a:avLst/>
            </a:prstGeom>
          </p:spPr>
        </p:pic>
      </p:grpSp>
      <p:sp>
        <p:nvSpPr>
          <p:cNvPr id="18" name="文本框 17"/>
          <p:cNvSpPr txBox="1"/>
          <p:nvPr/>
        </p:nvSpPr>
        <p:spPr>
          <a:xfrm rot="16200000">
            <a:off x="9305925" y="2072640"/>
            <a:ext cx="5344160" cy="1198880"/>
          </a:xfrm>
          <a:prstGeom prst="rect">
            <a:avLst/>
          </a:prstGeom>
          <a:noFill/>
        </p:spPr>
        <p:txBody>
          <a:bodyPr wrap="square" rtlCol="0">
            <a:spAutoFit/>
          </a:bodyPr>
          <a:p>
            <a:r>
              <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rPr>
              <a:t>MARANDI</a:t>
            </a:r>
            <a:endPar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endParaRPr>
          </a:p>
        </p:txBody>
      </p:sp>
    </p:spTree>
    <p:custDataLst>
      <p:tags r:id="rId4"/>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BE6A7C"/>
            </a:gs>
            <a:gs pos="100000">
              <a:srgbClr val="8AC6AC"/>
            </a:gs>
          </a:gsLst>
          <a:lin ang="2700000" scaled="0"/>
        </a:gradFill>
        <a:effectLst/>
      </p:bgPr>
    </p:bg>
    <p:spTree>
      <p:nvGrpSpPr>
        <p:cNvPr id="1" name=""/>
        <p:cNvGrpSpPr/>
        <p:nvPr/>
      </p:nvGrpSpPr>
      <p:grpSpPr>
        <a:xfrm>
          <a:off x="0" y="0"/>
          <a:ext cx="0" cy="0"/>
          <a:chOff x="0" y="0"/>
          <a:chExt cx="0" cy="0"/>
        </a:xfrm>
      </p:grpSpPr>
      <p:sp>
        <p:nvSpPr>
          <p:cNvPr id="15" name="矩形 14"/>
          <p:cNvSpPr/>
          <p:nvPr/>
        </p:nvSpPr>
        <p:spPr>
          <a:xfrm>
            <a:off x="635" y="635"/>
            <a:ext cx="11770995" cy="6373495"/>
          </a:xfrm>
          <a:prstGeom prst="rect">
            <a:avLst/>
          </a:prstGeom>
          <a:solidFill>
            <a:schemeClr val="bg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文本框 1"/>
          <p:cNvSpPr txBox="1"/>
          <p:nvPr/>
        </p:nvSpPr>
        <p:spPr>
          <a:xfrm rot="5400000">
            <a:off x="-1964055" y="4832985"/>
            <a:ext cx="4324350" cy="1106805"/>
          </a:xfrm>
          <a:prstGeom prst="rect">
            <a:avLst/>
          </a:prstGeom>
          <a:noFill/>
        </p:spPr>
        <p:txBody>
          <a:bodyPr wrap="square" rtlCol="0">
            <a:spAutoFit/>
          </a:bodyPr>
          <a:p>
            <a:r>
              <a:rPr lang="en-US" altLang="zh-CN" sz="6600">
                <a:solidFill>
                  <a:schemeClr val="bg1">
                    <a:alpha val="15000"/>
                  </a:schemeClr>
                </a:solidFill>
                <a:latin typeface="Aharoni" panose="02010803020104030203" charset="0"/>
                <a:ea typeface="OPPOSans B" panose="00020600040101010101" charset="-122"/>
                <a:cs typeface="Aharoni" panose="02010803020104030203" charset="0"/>
              </a:rPr>
              <a:t>COLOUR</a:t>
            </a:r>
            <a:endParaRPr lang="en-US" altLang="zh-CN" sz="6600">
              <a:solidFill>
                <a:schemeClr val="bg1">
                  <a:alpha val="15000"/>
                </a:schemeClr>
              </a:solidFill>
              <a:latin typeface="Aharoni" panose="02010803020104030203" charset="0"/>
              <a:ea typeface="OPPOSans B" panose="00020600040101010101" charset="-122"/>
              <a:cs typeface="Aharoni" panose="02010803020104030203" charset="0"/>
            </a:endParaRPr>
          </a:p>
        </p:txBody>
      </p:sp>
      <p:sp>
        <p:nvSpPr>
          <p:cNvPr id="5" name="文本框 4"/>
          <p:cNvSpPr txBox="1"/>
          <p:nvPr/>
        </p:nvSpPr>
        <p:spPr>
          <a:xfrm>
            <a:off x="1186815" y="443865"/>
            <a:ext cx="1550035" cy="368300"/>
          </a:xfrm>
          <a:prstGeom prst="rect">
            <a:avLst/>
          </a:prstGeom>
          <a:noFill/>
        </p:spPr>
        <p:txBody>
          <a:bodyPr wrap="square" rtlCol="0">
            <a:spAutoFit/>
          </a:bodyPr>
          <a:p>
            <a:r>
              <a:rPr lang="en-US" altLang="zh-CN">
                <a:solidFill>
                  <a:schemeClr val="bg1">
                    <a:alpha val="63000"/>
                  </a:schemeClr>
                </a:solidFill>
                <a:latin typeface="Aharoni" panose="02010803020104030203" charset="0"/>
                <a:ea typeface="OPPOSans B" panose="00020600040101010101" charset="-122"/>
                <a:cs typeface="Aharoni" panose="02010803020104030203" charset="0"/>
              </a:rPr>
              <a:t>COLOUR</a:t>
            </a:r>
            <a:endParaRPr lang="en-US" altLang="zh-CN">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2" name="文本框 11"/>
          <p:cNvSpPr txBox="1"/>
          <p:nvPr/>
        </p:nvSpPr>
        <p:spPr>
          <a:xfrm>
            <a:off x="1186815" y="790575"/>
            <a:ext cx="1550035" cy="213995"/>
          </a:xfrm>
          <a:prstGeom prst="rect">
            <a:avLst/>
          </a:prstGeom>
          <a:noFill/>
        </p:spPr>
        <p:txBody>
          <a:bodyPr wrap="square" rtlCol="0">
            <a:spAutoFit/>
          </a:bodyPr>
          <a:p>
            <a:r>
              <a:rPr lang="en-US" altLang="zh-CN" sz="800">
                <a:solidFill>
                  <a:schemeClr val="bg1">
                    <a:alpha val="63000"/>
                  </a:schemeClr>
                </a:solidFill>
                <a:latin typeface="Aharoni" panose="02010803020104030203" charset="0"/>
                <a:ea typeface="OPPOSans B" panose="00020600040101010101" charset="-122"/>
                <a:cs typeface="Aharoni" panose="02010803020104030203" charset="0"/>
              </a:rPr>
              <a:t>DESIGN</a:t>
            </a:r>
            <a:endParaRPr lang="en-US" altLang="zh-CN" sz="800">
              <a:solidFill>
                <a:schemeClr val="bg1">
                  <a:alpha val="63000"/>
                </a:schemeClr>
              </a:solidFill>
              <a:latin typeface="Aharoni" panose="02010803020104030203" charset="0"/>
              <a:ea typeface="OPPOSans B" panose="00020600040101010101" charset="-122"/>
              <a:cs typeface="Aharoni" panose="02010803020104030203" charset="0"/>
            </a:endParaRPr>
          </a:p>
        </p:txBody>
      </p:sp>
      <p:sp>
        <p:nvSpPr>
          <p:cNvPr id="18" name="文本框 17"/>
          <p:cNvSpPr txBox="1"/>
          <p:nvPr/>
        </p:nvSpPr>
        <p:spPr>
          <a:xfrm rot="16200000">
            <a:off x="9305925" y="2072640"/>
            <a:ext cx="5344160" cy="1198880"/>
          </a:xfrm>
          <a:prstGeom prst="rect">
            <a:avLst/>
          </a:prstGeom>
          <a:noFill/>
        </p:spPr>
        <p:txBody>
          <a:bodyPr wrap="square" rtlCol="0">
            <a:spAutoFit/>
          </a:bodyPr>
          <a:p>
            <a:r>
              <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rPr>
              <a:t>MARANDI</a:t>
            </a:r>
            <a:endParaRPr lang="en-US" altLang="zh-CN" sz="7200">
              <a:solidFill>
                <a:schemeClr val="bg1">
                  <a:alpha val="15000"/>
                </a:schemeClr>
              </a:solidFill>
              <a:uFillTx/>
              <a:latin typeface="Aharoni" panose="02010803020104030203" charset="0"/>
              <a:ea typeface="OPPOSans H" panose="00020600040101010101" charset="-122"/>
              <a:cs typeface="Aharoni" panose="02010803020104030203" charset="0"/>
            </a:endParaRPr>
          </a:p>
        </p:txBody>
      </p:sp>
      <p:sp>
        <p:nvSpPr>
          <p:cNvPr id="20" name="文本框 19"/>
          <p:cNvSpPr txBox="1"/>
          <p:nvPr/>
        </p:nvSpPr>
        <p:spPr>
          <a:xfrm>
            <a:off x="9176385" y="453390"/>
            <a:ext cx="2151380" cy="306705"/>
          </a:xfrm>
          <a:prstGeom prst="rect">
            <a:avLst/>
          </a:prstGeom>
          <a:noFill/>
        </p:spPr>
        <p:txBody>
          <a:bodyPr wrap="square" rtlCol="0">
            <a:spAutoFit/>
          </a:bodyPr>
          <a:p>
            <a:r>
              <a:rPr lang="en-US" altLang="zh-CN" sz="1400">
                <a:solidFill>
                  <a:schemeClr val="bg1">
                    <a:alpha val="35000"/>
                  </a:schemeClr>
                </a:solidFill>
                <a:latin typeface="Aharoni" panose="02010803020104030203" charset="0"/>
                <a:ea typeface="OPPOSans B" panose="00020600040101010101" charset="-122"/>
                <a:cs typeface="Aharoni" panose="02010803020104030203" charset="0"/>
              </a:rPr>
              <a:t>AUTUMN/WINTER</a:t>
            </a:r>
            <a:endParaRPr lang="en-US" altLang="zh-CN" sz="1400">
              <a:solidFill>
                <a:schemeClr val="bg1">
                  <a:alpha val="35000"/>
                </a:schemeClr>
              </a:solidFill>
              <a:latin typeface="Aharoni" panose="02010803020104030203" charset="0"/>
              <a:ea typeface="OPPOSans B" panose="00020600040101010101" charset="-122"/>
              <a:cs typeface="Aharoni" panose="02010803020104030203" charset="0"/>
            </a:endParaRPr>
          </a:p>
        </p:txBody>
      </p:sp>
      <p:graphicFrame>
        <p:nvGraphicFramePr>
          <p:cNvPr id="6" name="图表 5"/>
          <p:cNvGraphicFramePr/>
          <p:nvPr/>
        </p:nvGraphicFramePr>
        <p:xfrm>
          <a:off x="641985" y="1271905"/>
          <a:ext cx="5429250" cy="4072255"/>
        </p:xfrm>
        <a:graphic>
          <a:graphicData uri="http://schemas.openxmlformats.org/drawingml/2006/chart">
            <c:chart xmlns:c="http://schemas.openxmlformats.org/drawingml/2006/chart" xmlns:r="http://schemas.openxmlformats.org/officeDocument/2006/relationships" r:id="rId1"/>
          </a:graphicData>
        </a:graphic>
      </p:graphicFrame>
      <p:grpSp>
        <p:nvGrpSpPr>
          <p:cNvPr id="7" name="组合 6"/>
          <p:cNvGrpSpPr/>
          <p:nvPr/>
        </p:nvGrpSpPr>
        <p:grpSpPr>
          <a:xfrm>
            <a:off x="6841490" y="3183890"/>
            <a:ext cx="4020820" cy="1153795"/>
            <a:chOff x="12346" y="3750"/>
            <a:chExt cx="6332" cy="1817"/>
          </a:xfrm>
        </p:grpSpPr>
        <p:sp>
          <p:nvSpPr>
            <p:cNvPr id="19" name="文本框 18"/>
            <p:cNvSpPr txBox="1"/>
            <p:nvPr/>
          </p:nvSpPr>
          <p:spPr>
            <a:xfrm>
              <a:off x="12346" y="3750"/>
              <a:ext cx="2848" cy="919"/>
            </a:xfrm>
            <a:prstGeom prst="rect">
              <a:avLst/>
            </a:prstGeom>
            <a:noFill/>
          </p:spPr>
          <p:txBody>
            <a:bodyPr wrap="none" rtlCol="0">
              <a:spAutoFit/>
            </a:bodyPr>
            <a:p>
              <a:pPr algn="l"/>
              <a:r>
                <a:rPr lang="zh-CN" altLang="en-US" sz="3200">
                  <a:solidFill>
                    <a:schemeClr val="bg1"/>
                  </a:solidFill>
                  <a:latin typeface="站酷小薇LOGO体" panose="02010600010101010101" charset="-122"/>
                  <a:ea typeface="站酷小薇LOGO体" panose="02010600010101010101" charset="-122"/>
                </a:rPr>
                <a:t>输入标题</a:t>
              </a:r>
              <a:endParaRPr lang="zh-CN" altLang="en-US" sz="3200">
                <a:solidFill>
                  <a:schemeClr val="bg1"/>
                </a:solidFill>
                <a:latin typeface="站酷小薇LOGO体" panose="02010600010101010101" charset="-122"/>
                <a:ea typeface="站酷小薇LOGO体" panose="02010600010101010101" charset="-122"/>
              </a:endParaRPr>
            </a:p>
          </p:txBody>
        </p:sp>
        <p:sp>
          <p:nvSpPr>
            <p:cNvPr id="21" name="文本框 20"/>
            <p:cNvSpPr txBox="1"/>
            <p:nvPr/>
          </p:nvSpPr>
          <p:spPr>
            <a:xfrm>
              <a:off x="12367" y="4551"/>
              <a:ext cx="6311" cy="1016"/>
            </a:xfrm>
            <a:prstGeom prst="rect">
              <a:avLst/>
            </a:prstGeom>
            <a:noFill/>
          </p:spPr>
          <p:txBody>
            <a:bodyPr wrap="square" rtlCol="0">
              <a:spAutoFit/>
            </a:bodyPr>
            <a:p>
              <a:pPr>
                <a:lnSpc>
                  <a:spcPct val="150000"/>
                </a:lnSpc>
              </a:pPr>
              <a:r>
                <a:rPr lang="zh-CN" altLang="en-US" sz="1200">
                  <a:solidFill>
                    <a:schemeClr val="bg1"/>
                  </a:solidFill>
                  <a:latin typeface="OPPOSans R" panose="00020600040101010101" charset="-122"/>
                  <a:ea typeface="OPPOSans R" panose="00020600040101010101" charset="-122"/>
                  <a:sym typeface="+mn-ea"/>
                </a:rPr>
                <a:t>饼图数据可自行调整，单击右键编辑数据，输入你的真实数据即可自动生成饼图，颜色也可更换成你喜欢的颜色。</a:t>
              </a:r>
              <a:endParaRPr lang="zh-CN" altLang="en-US" sz="1200">
                <a:solidFill>
                  <a:schemeClr val="bg1"/>
                </a:solidFill>
                <a:latin typeface="OPPOSans R" panose="00020600040101010101" charset="-122"/>
                <a:ea typeface="OPPOSans R" panose="00020600040101010101" charset="-122"/>
                <a:sym typeface="+mn-ea"/>
              </a:endParaRPr>
            </a:p>
          </p:txBody>
        </p:sp>
      </p:grpSp>
      <p:grpSp>
        <p:nvGrpSpPr>
          <p:cNvPr id="8" name="组合 7"/>
          <p:cNvGrpSpPr/>
          <p:nvPr/>
        </p:nvGrpSpPr>
        <p:grpSpPr>
          <a:xfrm>
            <a:off x="6854825" y="4782820"/>
            <a:ext cx="4006850" cy="1153795"/>
            <a:chOff x="12346" y="3750"/>
            <a:chExt cx="6310" cy="1817"/>
          </a:xfrm>
        </p:grpSpPr>
        <p:sp>
          <p:nvSpPr>
            <p:cNvPr id="9" name="文本框 8"/>
            <p:cNvSpPr txBox="1"/>
            <p:nvPr/>
          </p:nvSpPr>
          <p:spPr>
            <a:xfrm>
              <a:off x="12346" y="3750"/>
              <a:ext cx="2848" cy="919"/>
            </a:xfrm>
            <a:prstGeom prst="rect">
              <a:avLst/>
            </a:prstGeom>
            <a:noFill/>
          </p:spPr>
          <p:txBody>
            <a:bodyPr wrap="none" rtlCol="0">
              <a:spAutoFit/>
            </a:bodyPr>
            <a:p>
              <a:pPr algn="l"/>
              <a:r>
                <a:rPr lang="zh-CN" altLang="en-US" sz="3200">
                  <a:solidFill>
                    <a:schemeClr val="bg1"/>
                  </a:solidFill>
                  <a:latin typeface="站酷小薇LOGO体" panose="02010600010101010101" charset="-122"/>
                  <a:ea typeface="站酷小薇LOGO体" panose="02010600010101010101" charset="-122"/>
                </a:rPr>
                <a:t>输入标题</a:t>
              </a:r>
              <a:endParaRPr lang="zh-CN" altLang="en-US" sz="3200">
                <a:solidFill>
                  <a:schemeClr val="bg1"/>
                </a:solidFill>
                <a:latin typeface="站酷小薇LOGO体" panose="02010600010101010101" charset="-122"/>
                <a:ea typeface="站酷小薇LOGO体" panose="02010600010101010101" charset="-122"/>
              </a:endParaRPr>
            </a:p>
          </p:txBody>
        </p:sp>
        <p:sp>
          <p:nvSpPr>
            <p:cNvPr id="10" name="文本框 9"/>
            <p:cNvSpPr txBox="1"/>
            <p:nvPr/>
          </p:nvSpPr>
          <p:spPr>
            <a:xfrm>
              <a:off x="12367" y="4551"/>
              <a:ext cx="6289" cy="1016"/>
            </a:xfrm>
            <a:prstGeom prst="rect">
              <a:avLst/>
            </a:prstGeom>
            <a:noFill/>
          </p:spPr>
          <p:txBody>
            <a:bodyPr wrap="square" rtlCol="0">
              <a:spAutoFit/>
            </a:bodyPr>
            <a:p>
              <a:pPr>
                <a:lnSpc>
                  <a:spcPct val="150000"/>
                </a:lnSpc>
              </a:pPr>
              <a:r>
                <a:rPr lang="zh-CN" altLang="en-US" sz="1200">
                  <a:solidFill>
                    <a:schemeClr val="bg1"/>
                  </a:solidFill>
                  <a:latin typeface="OPPOSans R" panose="00020600040101010101" charset="-122"/>
                  <a:ea typeface="OPPOSans R" panose="00020600040101010101" charset="-122"/>
                  <a:sym typeface="+mn-ea"/>
                </a:rPr>
                <a:t>饼图数据可自行调整，单击右键编辑数据，输入你的真实数据即可自动生成饼图，颜色也可更换成你喜欢的颜色。</a:t>
              </a:r>
              <a:endParaRPr lang="zh-CN" altLang="en-US" sz="1200">
                <a:solidFill>
                  <a:schemeClr val="bg1"/>
                </a:solidFill>
                <a:latin typeface="OPPOSans R" panose="00020600040101010101" charset="-122"/>
                <a:ea typeface="OPPOSans R" panose="00020600040101010101" charset="-122"/>
                <a:sym typeface="+mn-ea"/>
              </a:endParaRPr>
            </a:p>
          </p:txBody>
        </p:sp>
      </p:grpSp>
      <p:grpSp>
        <p:nvGrpSpPr>
          <p:cNvPr id="22" name="组合 21"/>
          <p:cNvGrpSpPr/>
          <p:nvPr/>
        </p:nvGrpSpPr>
        <p:grpSpPr>
          <a:xfrm>
            <a:off x="6213475" y="3278505"/>
            <a:ext cx="551815" cy="551815"/>
            <a:chOff x="12448" y="3626"/>
            <a:chExt cx="998" cy="998"/>
          </a:xfrm>
        </p:grpSpPr>
        <p:sp>
          <p:nvSpPr>
            <p:cNvPr id="11" name="圆角矩形 10"/>
            <p:cNvSpPr/>
            <p:nvPr/>
          </p:nvSpPr>
          <p:spPr>
            <a:xfrm>
              <a:off x="12448" y="3626"/>
              <a:ext cx="998" cy="998"/>
            </a:xfrm>
            <a:prstGeom prst="roundRect">
              <a:avLst/>
            </a:prstGeom>
            <a:solidFill>
              <a:srgbClr val="E68C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44" name="图片 43" descr="设置_管理"/>
            <p:cNvPicPr>
              <a:picLocks noChangeAspect="1"/>
            </p:cNvPicPr>
            <p:nvPr/>
          </p:nvPicPr>
          <p:blipFill>
            <a:blip r:embed="rId2"/>
            <a:stretch>
              <a:fillRect/>
            </a:stretch>
          </p:blipFill>
          <p:spPr>
            <a:xfrm>
              <a:off x="12531" y="3667"/>
              <a:ext cx="874" cy="874"/>
            </a:xfrm>
            <a:prstGeom prst="rect">
              <a:avLst/>
            </a:prstGeom>
          </p:spPr>
        </p:pic>
      </p:grpSp>
      <p:grpSp>
        <p:nvGrpSpPr>
          <p:cNvPr id="23" name="组合 22"/>
          <p:cNvGrpSpPr/>
          <p:nvPr/>
        </p:nvGrpSpPr>
        <p:grpSpPr>
          <a:xfrm>
            <a:off x="6213475" y="4900930"/>
            <a:ext cx="551815" cy="551815"/>
            <a:chOff x="12386" y="6920"/>
            <a:chExt cx="998" cy="998"/>
          </a:xfrm>
        </p:grpSpPr>
        <p:sp>
          <p:nvSpPr>
            <p:cNvPr id="14" name="圆角矩形 13"/>
            <p:cNvSpPr/>
            <p:nvPr/>
          </p:nvSpPr>
          <p:spPr>
            <a:xfrm>
              <a:off x="12386" y="6920"/>
              <a:ext cx="998" cy="998"/>
            </a:xfrm>
            <a:prstGeom prst="roundRect">
              <a:avLst/>
            </a:prstGeom>
            <a:solidFill>
              <a:srgbClr val="8CA8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43" name="图片 42" descr="权益"/>
            <p:cNvPicPr>
              <a:picLocks noChangeAspect="1"/>
            </p:cNvPicPr>
            <p:nvPr/>
          </p:nvPicPr>
          <p:blipFill>
            <a:blip r:embed="rId3"/>
            <a:stretch>
              <a:fillRect/>
            </a:stretch>
          </p:blipFill>
          <p:spPr>
            <a:xfrm>
              <a:off x="12448" y="6982"/>
              <a:ext cx="874" cy="874"/>
            </a:xfrm>
            <a:prstGeom prst="rect">
              <a:avLst/>
            </a:prstGeom>
          </p:spPr>
        </p:pic>
      </p:grpSp>
      <p:grpSp>
        <p:nvGrpSpPr>
          <p:cNvPr id="13" name="组合 12"/>
          <p:cNvGrpSpPr/>
          <p:nvPr/>
        </p:nvGrpSpPr>
        <p:grpSpPr>
          <a:xfrm>
            <a:off x="6164580" y="1593215"/>
            <a:ext cx="4411980" cy="808355"/>
            <a:chOff x="11882" y="2525"/>
            <a:chExt cx="6948" cy="1273"/>
          </a:xfrm>
        </p:grpSpPr>
        <p:sp>
          <p:nvSpPr>
            <p:cNvPr id="3" name="文本框 2"/>
            <p:cNvSpPr txBox="1"/>
            <p:nvPr/>
          </p:nvSpPr>
          <p:spPr>
            <a:xfrm>
              <a:off x="11924" y="2588"/>
              <a:ext cx="6907" cy="1210"/>
            </a:xfrm>
            <a:prstGeom prst="rect">
              <a:avLst/>
            </a:prstGeom>
            <a:noFill/>
          </p:spPr>
          <p:txBody>
            <a:bodyPr wrap="none" rtlCol="0">
              <a:spAutoFit/>
            </a:bodyPr>
            <a:p>
              <a:r>
                <a:rPr lang="en-US" altLang="zh-CN" sz="4400">
                  <a:solidFill>
                    <a:schemeClr val="tx1">
                      <a:lumMod val="50000"/>
                      <a:lumOff val="50000"/>
                    </a:schemeClr>
                  </a:solidFill>
                  <a:latin typeface="Impact" panose="020B0806030902050204" charset="0"/>
                  <a:ea typeface="OPPOSans B" panose="00020600040101010101" charset="-122"/>
                  <a:cs typeface="Impact" panose="020B0806030902050204" charset="0"/>
                </a:rPr>
                <a:t>-12.6%   →   +18.6%</a:t>
              </a:r>
              <a:endParaRPr lang="en-US" altLang="zh-CN" sz="4400">
                <a:solidFill>
                  <a:schemeClr val="tx1">
                    <a:lumMod val="50000"/>
                    <a:lumOff val="50000"/>
                  </a:schemeClr>
                </a:solidFill>
                <a:latin typeface="Impact" panose="020B0806030902050204" charset="0"/>
                <a:ea typeface="OPPOSans B" panose="00020600040101010101" charset="-122"/>
                <a:cs typeface="Impact" panose="020B0806030902050204" charset="0"/>
              </a:endParaRPr>
            </a:p>
          </p:txBody>
        </p:sp>
        <p:sp>
          <p:nvSpPr>
            <p:cNvPr id="16" name="文本框 15"/>
            <p:cNvSpPr txBox="1"/>
            <p:nvPr/>
          </p:nvSpPr>
          <p:spPr>
            <a:xfrm>
              <a:off x="11882" y="2525"/>
              <a:ext cx="6907" cy="1210"/>
            </a:xfrm>
            <a:prstGeom prst="rect">
              <a:avLst/>
            </a:prstGeom>
            <a:noFill/>
          </p:spPr>
          <p:txBody>
            <a:bodyPr wrap="none" rtlCol="0">
              <a:spAutoFit/>
            </a:bodyPr>
            <a:p>
              <a:r>
                <a:rPr lang="en-US" altLang="zh-CN" sz="4400">
                  <a:solidFill>
                    <a:schemeClr val="bg1"/>
                  </a:solidFill>
                  <a:latin typeface="Impact" panose="020B0806030902050204" charset="0"/>
                  <a:ea typeface="OPPOSans B" panose="00020600040101010101" charset="-122"/>
                  <a:cs typeface="Impact" panose="020B0806030902050204" charset="0"/>
                </a:rPr>
                <a:t>-12.6%   →   +18.6%</a:t>
              </a:r>
              <a:endParaRPr lang="en-US" altLang="zh-CN" sz="4400">
                <a:solidFill>
                  <a:schemeClr val="bg1"/>
                </a:solidFill>
                <a:latin typeface="Impact" panose="020B0806030902050204" charset="0"/>
                <a:ea typeface="OPPOSans B" panose="00020600040101010101" charset="-122"/>
                <a:cs typeface="Impact" panose="020B0806030902050204" charset="0"/>
              </a:endParaRPr>
            </a:p>
          </p:txBody>
        </p:sp>
      </p:grpSp>
      <p:sp>
        <p:nvSpPr>
          <p:cNvPr id="17" name="文本框 16"/>
          <p:cNvSpPr txBox="1"/>
          <p:nvPr/>
        </p:nvSpPr>
        <p:spPr>
          <a:xfrm>
            <a:off x="1994535" y="5534660"/>
            <a:ext cx="2474595" cy="398780"/>
          </a:xfrm>
          <a:prstGeom prst="rect">
            <a:avLst/>
          </a:prstGeom>
          <a:noFill/>
        </p:spPr>
        <p:txBody>
          <a:bodyPr wrap="none" rtlCol="0">
            <a:spAutoFit/>
          </a:bodyPr>
          <a:p>
            <a:r>
              <a:rPr lang="zh-CN" altLang="en-US" sz="2000" b="1">
                <a:solidFill>
                  <a:schemeClr val="bg1"/>
                </a:solidFill>
                <a:latin typeface="站酷小薇LOGO体" panose="02010600010101010101" charset="-122"/>
                <a:ea typeface="站酷小薇LOGO体" panose="02010600010101010101" charset="-122"/>
              </a:rPr>
              <a:t>全年四季度销售数据</a:t>
            </a:r>
            <a:endParaRPr lang="zh-CN" altLang="en-US" sz="2000" b="1">
              <a:solidFill>
                <a:schemeClr val="bg1"/>
              </a:solidFill>
              <a:latin typeface="站酷小薇LOGO体" panose="02010600010101010101" charset="-122"/>
              <a:ea typeface="站酷小薇LOGO体" panose="02010600010101010101" charset="-122"/>
            </a:endParaRPr>
          </a:p>
        </p:txBody>
      </p:sp>
    </p:spTree>
    <p:custDataLst>
      <p:tags r:id="rId4"/>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TEMPLATE_THUMBS_INDEX" val="1"/>
  <p:tag name="KSO_WM_TEMPLATE_SUBCATEGORY" val="0"/>
  <p:tag name="KSO_WM_TAG_VERSION" val="1.0"/>
  <p:tag name="KSO_WM_BEAUTIFY_FLAG" val="#wm#"/>
  <p:tag name="KSO_WM_TEMPLATE_CATEGORY" val="custom"/>
  <p:tag name="KSO_WM_TEMPLATE_INDEX" val="20187308"/>
</p:tagLst>
</file>

<file path=ppt/tags/tag62.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3.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4.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5.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6.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7.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8.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69.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1.xml><?xml version="1.0" encoding="utf-8"?>
<p:tagLst xmlns:p="http://schemas.openxmlformats.org/presentationml/2006/main">
  <p:tag name="KSO_WM_UNIT_TABLE_BEAUTIFY" val="smartTable{94d1098a-7599-4c53-9915-c922f0b2634c}"/>
</p:tagLst>
</file>

<file path=ppt/tags/tag72.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3.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4.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5.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6.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7.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8.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79.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1.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82.xml><?xml version="1.0" encoding="utf-8"?>
<p:tagLst xmlns:p="http://schemas.openxmlformats.org/presentationml/2006/main">
  <p:tag name="KSO_WM_TEMPLATE_THUMBS_INDEX" val="1"/>
  <p:tag name="KSO_WM_SLIDE_ID" val="custom20187308_1"/>
  <p:tag name="KSO_WM_TEMPLATE_SUBCATEGORY"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5456</Words>
  <Application>WPS 演示</Application>
  <PresentationFormat>宽屏</PresentationFormat>
  <Paragraphs>549</Paragraphs>
  <Slides>20</Slides>
  <Notes>1</Notes>
  <HiddenSlides>0</HiddenSlides>
  <MMClips>0</MMClips>
  <ScaleCrop>false</ScaleCrop>
  <HeadingPairs>
    <vt:vector size="6" baseType="variant">
      <vt:variant>
        <vt:lpstr>已用的字体</vt:lpstr>
      </vt:variant>
      <vt:variant>
        <vt:i4>15</vt:i4>
      </vt:variant>
      <vt:variant>
        <vt:lpstr>主题</vt:lpstr>
      </vt:variant>
      <vt:variant>
        <vt:i4>1</vt:i4>
      </vt:variant>
      <vt:variant>
        <vt:lpstr>幻灯片标题</vt:lpstr>
      </vt:variant>
      <vt:variant>
        <vt:i4>20</vt:i4>
      </vt:variant>
    </vt:vector>
  </HeadingPairs>
  <TitlesOfParts>
    <vt:vector size="36" baseType="lpstr">
      <vt:lpstr>Arial</vt:lpstr>
      <vt:lpstr>宋体</vt:lpstr>
      <vt:lpstr>Wingdings</vt:lpstr>
      <vt:lpstr>微软雅黑</vt:lpstr>
      <vt:lpstr>Aharoni</vt:lpstr>
      <vt:lpstr>站酷小薇LOGO体</vt:lpstr>
      <vt:lpstr>OPPOSans L</vt:lpstr>
      <vt:lpstr>OPPOSans B</vt:lpstr>
      <vt:lpstr>OPPOSans H</vt:lpstr>
      <vt:lpstr>OPPOSans R</vt:lpstr>
      <vt:lpstr>Kozuka Mincho Pro B</vt:lpstr>
      <vt:lpstr>OPPOSans M</vt:lpstr>
      <vt:lpstr>Impact</vt:lpstr>
      <vt:lpstr>Arial Unicode MS</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JL.</cp:lastModifiedBy>
  <cp:revision>37</cp:revision>
  <dcterms:created xsi:type="dcterms:W3CDTF">2019-06-19T02:08:00Z</dcterms:created>
  <dcterms:modified xsi:type="dcterms:W3CDTF">2020-04-23T11:00:14Z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2052-11.1.0.8976</vt:lpwstr>
  </property>
</Properties>
</file>