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3"/>
  </p:sldMasterIdLst>
  <p:notesMasterIdLst>
    <p:notesMasterId r:id="rId5"/>
  </p:notesMasterIdLst>
  <p:handoutMasterIdLst>
    <p:handoutMasterId r:id="rId30"/>
  </p:handoutMasterIdLst>
  <p:sldIdLst>
    <p:sldId id="257" r:id="rId4"/>
    <p:sldId id="259" r:id="rId6"/>
    <p:sldId id="258" r:id="rId7"/>
    <p:sldId id="263" r:id="rId8"/>
    <p:sldId id="264" r:id="rId9"/>
    <p:sldId id="265" r:id="rId10"/>
    <p:sldId id="272" r:id="rId11"/>
    <p:sldId id="274" r:id="rId12"/>
    <p:sldId id="273" r:id="rId13"/>
    <p:sldId id="279" r:id="rId14"/>
    <p:sldId id="275" r:id="rId15"/>
    <p:sldId id="276" r:id="rId16"/>
    <p:sldId id="277" r:id="rId17"/>
    <p:sldId id="268" r:id="rId18"/>
    <p:sldId id="282" r:id="rId19"/>
    <p:sldId id="280" r:id="rId20"/>
    <p:sldId id="283" r:id="rId21"/>
    <p:sldId id="284" r:id="rId22"/>
    <p:sldId id="285" r:id="rId23"/>
    <p:sldId id="286" r:id="rId24"/>
    <p:sldId id="281" r:id="rId25"/>
    <p:sldId id="287" r:id="rId26"/>
    <p:sldId id="269" r:id="rId27"/>
    <p:sldId id="270" r:id="rId28"/>
    <p:sldId id="288" r:id="rId29"/>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EEDBF"/>
    <a:srgbClr val="EA4B5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830" autoAdjust="0"/>
    <p:restoredTop sz="94660"/>
  </p:normalViewPr>
  <p:slideViewPr>
    <p:cSldViewPr snapToGrid="0">
      <p:cViewPr varScale="1">
        <p:scale>
          <a:sx n="110" d="100"/>
          <a:sy n="110" d="100"/>
        </p:scale>
        <p:origin x="46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1D992C9C-FFB9-42A5-8DE7-489EFD9334A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CF0F1B49-05AE-48B3-A18D-382B8F9E2DA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D21E8CE-9CC8-49CD-83DC-F491AC292AD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5D2DAF-7A11-4887-8CD5-B116BE4C238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D8ACD6-B84E-46E9-AEC8-A46527A8B4D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0F1B49-05AE-48B3-A18D-382B8F9E2DA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3D603BF6-9C86-43CB-80F0-21456D6D729F}" type="slidenum">
              <a:rPr lang="zh-CN" altLang="en-US" smtClean="0">
                <a:latin typeface="Calibri" panose="020F0502020204030204" pitchFamily="34" charset="0"/>
              </a:rPr>
            </a:fld>
            <a:endParaRPr lang="zh-CN" altLang="en-US">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554745-8413-4732-B5EB-1684930933F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1.png"/><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图片 6" descr="资源 61133"/>
          <p:cNvPicPr>
            <a:picLocks noChangeAspect="1"/>
          </p:cNvPicPr>
          <p:nvPr userDrawn="1"/>
        </p:nvPicPr>
        <p:blipFill>
          <a:blip r:embed="rId7"/>
          <a:stretch>
            <a:fillRect/>
          </a:stretch>
        </p:blipFill>
        <p:spPr>
          <a:xfrm>
            <a:off x="-12065" y="-6350"/>
            <a:ext cx="12218670" cy="6873875"/>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Lst>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hemeOverride" Target="../theme/themeOverride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4.xml"/><Relationship Id="rId2" Type="http://schemas.openxmlformats.org/officeDocument/2006/relationships/themeOverride" Target="../theme/themeOverride10.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4.xml"/><Relationship Id="rId7" Type="http://schemas.openxmlformats.org/officeDocument/2006/relationships/themeOverride" Target="../theme/themeOverride11.xml"/><Relationship Id="rId6" Type="http://schemas.openxmlformats.org/officeDocument/2006/relationships/image" Target="../media/image8.png"/><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4.xml"/><Relationship Id="rId2" Type="http://schemas.openxmlformats.org/officeDocument/2006/relationships/themeOverride" Target="../theme/themeOverride12.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5.xml"/><Relationship Id="rId2" Type="http://schemas.openxmlformats.org/officeDocument/2006/relationships/themeOverride" Target="../theme/themeOverride13.xml"/><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hemeOverride" Target="../theme/themeOverride2.xml"/><Relationship Id="rId2" Type="http://schemas.openxmlformats.org/officeDocument/2006/relationships/image" Target="../media/image5.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6.xml"/><Relationship Id="rId2" Type="http://schemas.openxmlformats.org/officeDocument/2006/relationships/themeOverride" Target="../theme/themeOverride14.xml"/><Relationship Id="rId1" Type="http://schemas.openxmlformats.org/officeDocument/2006/relationships/image" Target="../media/image8.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5.xml"/><Relationship Id="rId2" Type="http://schemas.openxmlformats.org/officeDocument/2006/relationships/themeOverride" Target="../theme/themeOverride15.xml"/><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hemeOverride" Target="../theme/themeOverride3.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4.xml"/><Relationship Id="rId2" Type="http://schemas.openxmlformats.org/officeDocument/2006/relationships/themeOverride" Target="../theme/themeOverride4.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hemeOverride" Target="../theme/themeOverride5.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5.xml"/><Relationship Id="rId2" Type="http://schemas.openxmlformats.org/officeDocument/2006/relationships/themeOverride" Target="../theme/themeOverride6.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4" Type="http://schemas.openxmlformats.org/officeDocument/2006/relationships/notesSlide" Target="../notesSlides/notesSlide7.xml"/><Relationship Id="rId13" Type="http://schemas.openxmlformats.org/officeDocument/2006/relationships/slideLayout" Target="../slideLayouts/slideLayout3.xml"/><Relationship Id="rId12" Type="http://schemas.openxmlformats.org/officeDocument/2006/relationships/themeOverride" Target="../theme/themeOverride7.xml"/><Relationship Id="rId11" Type="http://schemas.openxmlformats.org/officeDocument/2006/relationships/tags" Target="../tags/tag10.xml"/><Relationship Id="rId10" Type="http://schemas.openxmlformats.org/officeDocument/2006/relationships/image" Target="../media/image8.pn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4.xml"/><Relationship Id="rId3" Type="http://schemas.openxmlformats.org/officeDocument/2006/relationships/themeOverride" Target="../theme/themeOverride8.xml"/><Relationship Id="rId2" Type="http://schemas.openxmlformats.org/officeDocument/2006/relationships/tags" Target="../tags/tag11.xml"/><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4.xml"/><Relationship Id="rId2" Type="http://schemas.openxmlformats.org/officeDocument/2006/relationships/themeOverride" Target="../theme/themeOverride9.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EEDBF"/>
        </a:solidFill>
        <a:effectLst/>
      </p:bgPr>
    </p:bg>
    <p:spTree>
      <p:nvGrpSpPr>
        <p:cNvPr id="1" name=""/>
        <p:cNvGrpSpPr/>
        <p:nvPr/>
      </p:nvGrpSpPr>
      <p:grpSpPr>
        <a:xfrm>
          <a:off x="0" y="0"/>
          <a:ext cx="0" cy="0"/>
          <a:chOff x="0" y="0"/>
          <a:chExt cx="0" cy="0"/>
        </a:xfrm>
      </p:grpSpPr>
      <p:pic>
        <p:nvPicPr>
          <p:cNvPr id="2" name="图片 1" descr="资源 11133"/>
          <p:cNvPicPr>
            <a:picLocks noChangeAspect="1"/>
          </p:cNvPicPr>
          <p:nvPr/>
        </p:nvPicPr>
        <p:blipFill>
          <a:blip r:embed="rId1"/>
          <a:stretch>
            <a:fillRect/>
          </a:stretch>
        </p:blipFill>
        <p:spPr>
          <a:xfrm>
            <a:off x="2656840" y="691515"/>
            <a:ext cx="6876415" cy="3084195"/>
          </a:xfrm>
          <a:prstGeom prst="rect">
            <a:avLst/>
          </a:prstGeom>
        </p:spPr>
      </p:pic>
      <p:pic>
        <p:nvPicPr>
          <p:cNvPr id="3" name="图片 2" descr="资源 81133"/>
          <p:cNvPicPr>
            <a:picLocks noChangeAspect="1"/>
          </p:cNvPicPr>
          <p:nvPr/>
        </p:nvPicPr>
        <p:blipFill>
          <a:blip r:embed="rId2"/>
          <a:stretch>
            <a:fillRect/>
          </a:stretch>
        </p:blipFill>
        <p:spPr>
          <a:xfrm>
            <a:off x="457835" y="414020"/>
            <a:ext cx="661035" cy="661035"/>
          </a:xfrm>
          <a:prstGeom prst="rect">
            <a:avLst/>
          </a:prstGeom>
        </p:spPr>
      </p:pic>
      <p:pic>
        <p:nvPicPr>
          <p:cNvPr id="4" name="图片 3" descr="资源 81133"/>
          <p:cNvPicPr>
            <a:picLocks noChangeAspect="1"/>
          </p:cNvPicPr>
          <p:nvPr/>
        </p:nvPicPr>
        <p:blipFill>
          <a:blip r:embed="rId2"/>
          <a:stretch>
            <a:fillRect/>
          </a:stretch>
        </p:blipFill>
        <p:spPr>
          <a:xfrm>
            <a:off x="1451610" y="2613025"/>
            <a:ext cx="448945" cy="448945"/>
          </a:xfrm>
          <a:prstGeom prst="rect">
            <a:avLst/>
          </a:prstGeom>
        </p:spPr>
      </p:pic>
      <p:pic>
        <p:nvPicPr>
          <p:cNvPr id="5" name="图片 4" descr="资源 81133"/>
          <p:cNvPicPr>
            <a:picLocks noChangeAspect="1"/>
          </p:cNvPicPr>
          <p:nvPr/>
        </p:nvPicPr>
        <p:blipFill>
          <a:blip r:embed="rId2"/>
          <a:stretch>
            <a:fillRect/>
          </a:stretch>
        </p:blipFill>
        <p:spPr>
          <a:xfrm>
            <a:off x="10278745" y="1075055"/>
            <a:ext cx="448945" cy="448945"/>
          </a:xfrm>
          <a:prstGeom prst="rect">
            <a:avLst/>
          </a:prstGeom>
        </p:spPr>
      </p:pic>
      <p:pic>
        <p:nvPicPr>
          <p:cNvPr id="6" name="图片 5" descr="资源 81133"/>
          <p:cNvPicPr>
            <a:picLocks noChangeAspect="1"/>
          </p:cNvPicPr>
          <p:nvPr/>
        </p:nvPicPr>
        <p:blipFill>
          <a:blip r:embed="rId2"/>
          <a:stretch>
            <a:fillRect/>
          </a:stretch>
        </p:blipFill>
        <p:spPr>
          <a:xfrm>
            <a:off x="11285855" y="3204845"/>
            <a:ext cx="448945" cy="448945"/>
          </a:xfrm>
          <a:prstGeom prst="rect">
            <a:avLst/>
          </a:prstGeom>
        </p:spPr>
      </p:pic>
      <p:pic>
        <p:nvPicPr>
          <p:cNvPr id="7" name="图片 6" descr="资源 81133"/>
          <p:cNvPicPr>
            <a:picLocks noChangeAspect="1"/>
          </p:cNvPicPr>
          <p:nvPr/>
        </p:nvPicPr>
        <p:blipFill>
          <a:blip r:embed="rId2"/>
          <a:stretch>
            <a:fillRect/>
          </a:stretch>
        </p:blipFill>
        <p:spPr>
          <a:xfrm>
            <a:off x="457835" y="2891790"/>
            <a:ext cx="448945" cy="448945"/>
          </a:xfrm>
          <a:prstGeom prst="rect">
            <a:avLst/>
          </a:prstGeom>
        </p:spPr>
      </p:pic>
      <p:pic>
        <p:nvPicPr>
          <p:cNvPr id="9" name="图片 8" descr="资源 31133"/>
          <p:cNvPicPr>
            <a:picLocks noChangeAspect="1"/>
          </p:cNvPicPr>
          <p:nvPr/>
        </p:nvPicPr>
        <p:blipFill>
          <a:blip r:embed="rId3"/>
          <a:srcRect t="70517"/>
          <a:stretch>
            <a:fillRect/>
          </a:stretch>
        </p:blipFill>
        <p:spPr>
          <a:xfrm>
            <a:off x="1305560" y="31115"/>
            <a:ext cx="9581515" cy="4024630"/>
          </a:xfrm>
          <a:prstGeom prst="rect">
            <a:avLst/>
          </a:prstGeom>
        </p:spPr>
      </p:pic>
      <p:sp>
        <p:nvSpPr>
          <p:cNvPr id="8" name="矩形 7"/>
          <p:cNvSpPr/>
          <p:nvPr/>
        </p:nvSpPr>
        <p:spPr>
          <a:xfrm>
            <a:off x="-27305" y="3653155"/>
            <a:ext cx="12190095" cy="3216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82" name="文本框 28"/>
          <p:cNvSpPr txBox="1"/>
          <p:nvPr/>
        </p:nvSpPr>
        <p:spPr>
          <a:xfrm>
            <a:off x="2419350" y="4530725"/>
            <a:ext cx="7562850" cy="82994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4800" b="1" dirty="0">
                <a:solidFill>
                  <a:srgbClr val="C00000"/>
                </a:solidFill>
                <a:cs typeface="+mn-ea"/>
                <a:sym typeface="+mn-lt"/>
              </a:rPr>
              <a:t>201X</a:t>
            </a:r>
            <a:r>
              <a:rPr lang="zh-CN" altLang="en-US" sz="4800" b="1" dirty="0">
                <a:solidFill>
                  <a:srgbClr val="C00000"/>
                </a:solidFill>
                <a:cs typeface="+mn-ea"/>
                <a:sym typeface="+mn-lt"/>
              </a:rPr>
              <a:t>圣诞节活动策划模板</a:t>
            </a:r>
            <a:endParaRPr lang="zh-CN" altLang="en-US" sz="4800" b="1" dirty="0">
              <a:solidFill>
                <a:srgbClr val="C00000"/>
              </a:solidFill>
              <a:cs typeface="+mn-ea"/>
              <a:sym typeface="+mn-lt"/>
            </a:endParaRPr>
          </a:p>
        </p:txBody>
      </p:sp>
      <p:sp>
        <p:nvSpPr>
          <p:cNvPr id="3083" name="文本框 29"/>
          <p:cNvSpPr txBox="1"/>
          <p:nvPr/>
        </p:nvSpPr>
        <p:spPr>
          <a:xfrm>
            <a:off x="3885565" y="3947160"/>
            <a:ext cx="4591050" cy="58356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3200" b="1" dirty="0">
                <a:solidFill>
                  <a:schemeClr val="accent6">
                    <a:lumMod val="50000"/>
                  </a:schemeClr>
                </a:solidFill>
                <a:cs typeface="+mn-ea"/>
                <a:sym typeface="+mn-lt"/>
              </a:rPr>
              <a:t>M</a:t>
            </a:r>
            <a:r>
              <a:rPr lang="en-US" altLang="zh-CN" sz="3200" b="1" dirty="0">
                <a:solidFill>
                  <a:srgbClr val="EA4B5B"/>
                </a:solidFill>
                <a:cs typeface="+mn-ea"/>
                <a:sym typeface="+mn-lt"/>
              </a:rPr>
              <a:t>ERRY</a:t>
            </a:r>
            <a:r>
              <a:rPr lang="en-US" altLang="zh-CN" sz="3200" b="1" dirty="0">
                <a:solidFill>
                  <a:schemeClr val="accent6">
                    <a:lumMod val="50000"/>
                  </a:schemeClr>
                </a:solidFill>
                <a:cs typeface="+mn-ea"/>
                <a:sym typeface="+mn-lt"/>
              </a:rPr>
              <a:t>  C</a:t>
            </a:r>
            <a:r>
              <a:rPr lang="en-US" altLang="zh-CN" sz="3200" b="1" dirty="0">
                <a:solidFill>
                  <a:srgbClr val="EA4B5B"/>
                </a:solidFill>
                <a:cs typeface="+mn-ea"/>
                <a:sym typeface="+mn-lt"/>
              </a:rPr>
              <a:t>HRISTMAS</a:t>
            </a:r>
            <a:endParaRPr lang="en-US" altLang="zh-CN" sz="3200" b="1" dirty="0">
              <a:solidFill>
                <a:srgbClr val="EA4B5B"/>
              </a:solidFill>
              <a:cs typeface="+mn-ea"/>
              <a:sym typeface="+mn-lt"/>
            </a:endParaRPr>
          </a:p>
        </p:txBody>
      </p:sp>
      <p:grpSp>
        <p:nvGrpSpPr>
          <p:cNvPr id="3084" name="组合 38"/>
          <p:cNvGrpSpPr/>
          <p:nvPr/>
        </p:nvGrpSpPr>
        <p:grpSpPr>
          <a:xfrm>
            <a:off x="2653348" y="5360670"/>
            <a:ext cx="7105332" cy="749935"/>
            <a:chOff x="-317" y="-1070157"/>
            <a:chExt cx="7105704" cy="750508"/>
          </a:xfrm>
        </p:grpSpPr>
        <p:sp>
          <p:nvSpPr>
            <p:cNvPr id="2064" name="矩形 31"/>
            <p:cNvSpPr/>
            <p:nvPr/>
          </p:nvSpPr>
          <p:spPr>
            <a:xfrm>
              <a:off x="113671" y="-842335"/>
              <a:ext cx="6991716" cy="522686"/>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en-US" altLang="zh-CN" sz="1400" dirty="0">
                  <a:solidFill>
                    <a:srgbClr val="C00000"/>
                  </a:solidFill>
                  <a:cs typeface="+mn-ea"/>
                  <a:sym typeface="+mn-lt"/>
                </a:rPr>
                <a:t>Practicing calligraphy at the Orchid Pavilion, the semi-cursive script resembling sailing clouds and flowing water.</a:t>
              </a:r>
              <a:endParaRPr lang="en-US" altLang="zh-CN" sz="1400" dirty="0">
                <a:solidFill>
                  <a:srgbClr val="C00000"/>
                </a:solidFill>
                <a:cs typeface="+mn-ea"/>
                <a:sym typeface="+mn-lt"/>
              </a:endParaRPr>
            </a:p>
          </p:txBody>
        </p:sp>
        <p:cxnSp>
          <p:nvCxnSpPr>
            <p:cNvPr id="2065" name="直接连接符 34"/>
            <p:cNvCxnSpPr/>
            <p:nvPr/>
          </p:nvCxnSpPr>
          <p:spPr>
            <a:xfrm flipH="1">
              <a:off x="-317" y="-1070157"/>
              <a:ext cx="6828194" cy="0"/>
            </a:xfrm>
            <a:prstGeom prst="line">
              <a:avLst/>
            </a:prstGeom>
            <a:ln w="12700" cap="flat" cmpd="sng">
              <a:solidFill>
                <a:schemeClr val="accent6">
                  <a:lumMod val="50000"/>
                  <a:alpha val="34901"/>
                </a:schemeClr>
              </a:solidFill>
              <a:prstDash val="dashDot"/>
              <a:headEnd type="none" w="med" len="med"/>
              <a:tailEnd type="none" w="med" len="med"/>
            </a:ln>
          </p:spPr>
        </p:cxn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082"/>
                                        </p:tgtEl>
                                        <p:attrNameLst>
                                          <p:attrName>style.visibility</p:attrName>
                                        </p:attrNameLst>
                                      </p:cBhvr>
                                      <p:to>
                                        <p:strVal val="visible"/>
                                      </p:to>
                                    </p:set>
                                    <p:anim calcmode="lin" valueType="num">
                                      <p:cBhvr additive="base">
                                        <p:cTn id="7" dur="500"/>
                                        <p:tgtEl>
                                          <p:spTgt spid="3082"/>
                                        </p:tgtEl>
                                        <p:attrNameLst>
                                          <p:attrName>ppt_y</p:attrName>
                                        </p:attrNameLst>
                                      </p:cBhvr>
                                      <p:tavLst>
                                        <p:tav tm="0">
                                          <p:val>
                                            <p:strVal val="#ppt_y+#ppt_h*1.125000"/>
                                          </p:val>
                                        </p:tav>
                                        <p:tav tm="100000">
                                          <p:val>
                                            <p:strVal val="#ppt_y"/>
                                          </p:val>
                                        </p:tav>
                                      </p:tavLst>
                                    </p:anim>
                                    <p:animEffect transition="in" filter="wipe(up)">
                                      <p:cBhvr>
                                        <p:cTn id="8" dur="500"/>
                                        <p:tgtEl>
                                          <p:spTgt spid="3082"/>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83"/>
                                        </p:tgtEl>
                                        <p:attrNameLst>
                                          <p:attrName>style.visibility</p:attrName>
                                        </p:attrNameLst>
                                      </p:cBhvr>
                                      <p:to>
                                        <p:strVal val="visible"/>
                                      </p:to>
                                    </p:set>
                                    <p:animEffect transition="in" filter="fade">
                                      <p:cBhvr>
                                        <p:cTn id="12" dur="500"/>
                                        <p:tgtEl>
                                          <p:spTgt spid="308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084"/>
                                        </p:tgtEl>
                                        <p:attrNameLst>
                                          <p:attrName>style.visibility</p:attrName>
                                        </p:attrNameLst>
                                      </p:cBhvr>
                                      <p:to>
                                        <p:strVal val="visible"/>
                                      </p:to>
                                    </p:set>
                                    <p:animEffect transition="in" filter="wipe(left)">
                                      <p:cBhvr>
                                        <p:cTn id="16"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 grpId="0"/>
      <p:bldP spid="30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51133"/>
          <p:cNvPicPr>
            <a:picLocks noChangeAspect="1"/>
          </p:cNvPicPr>
          <p:nvPr/>
        </p:nvPicPr>
        <p:blipFill>
          <a:blip r:embed="rId1"/>
          <a:stretch>
            <a:fillRect/>
          </a:stretch>
        </p:blipFill>
        <p:spPr>
          <a:xfrm>
            <a:off x="0" y="-159385"/>
            <a:ext cx="12203430" cy="7031990"/>
          </a:xfrm>
          <a:prstGeom prst="rect">
            <a:avLst/>
          </a:prstGeom>
        </p:spPr>
      </p:pic>
      <p:pic>
        <p:nvPicPr>
          <p:cNvPr id="2" name="图片 1" descr="资源 91133"/>
          <p:cNvPicPr>
            <a:picLocks noChangeAspect="1"/>
          </p:cNvPicPr>
          <p:nvPr/>
        </p:nvPicPr>
        <p:blipFill>
          <a:blip r:embed="rId2"/>
          <a:stretch>
            <a:fillRect/>
          </a:stretch>
        </p:blipFill>
        <p:spPr>
          <a:xfrm>
            <a:off x="7781290" y="3792220"/>
            <a:ext cx="3689985" cy="2590800"/>
          </a:xfrm>
          <a:prstGeom prst="rect">
            <a:avLst/>
          </a:prstGeom>
        </p:spPr>
      </p:pic>
      <p:pic>
        <p:nvPicPr>
          <p:cNvPr id="3" name="图片 2" descr="资源 81133"/>
          <p:cNvPicPr>
            <a:picLocks noChangeAspect="1"/>
          </p:cNvPicPr>
          <p:nvPr/>
        </p:nvPicPr>
        <p:blipFill>
          <a:blip r:embed="rId3"/>
          <a:stretch>
            <a:fillRect/>
          </a:stretch>
        </p:blipFill>
        <p:spPr>
          <a:xfrm>
            <a:off x="7781290" y="3792220"/>
            <a:ext cx="234950" cy="234950"/>
          </a:xfrm>
          <a:prstGeom prst="rect">
            <a:avLst/>
          </a:prstGeom>
        </p:spPr>
      </p:pic>
      <p:sp>
        <p:nvSpPr>
          <p:cNvPr id="43" name="矩形 42"/>
          <p:cNvSpPr/>
          <p:nvPr/>
        </p:nvSpPr>
        <p:spPr>
          <a:xfrm>
            <a:off x="4699223" y="2774822"/>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4" name="矩形 43"/>
          <p:cNvSpPr/>
          <p:nvPr/>
        </p:nvSpPr>
        <p:spPr>
          <a:xfrm>
            <a:off x="4699223" y="3312913"/>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5" name="TextBox 8"/>
          <p:cNvSpPr txBox="1"/>
          <p:nvPr/>
        </p:nvSpPr>
        <p:spPr>
          <a:xfrm>
            <a:off x="3106135" y="1640277"/>
            <a:ext cx="5619049" cy="676660"/>
          </a:xfrm>
          <a:prstGeom prst="rect">
            <a:avLst/>
          </a:prstGeom>
          <a:noFill/>
        </p:spPr>
        <p:txBody>
          <a:bodyPr wrap="square" rtlCol="0">
            <a:spAutoFit/>
          </a:bodyPr>
          <a:lstStyle/>
          <a:p>
            <a:pPr algn="ctr"/>
            <a:r>
              <a:rPr lang="zh-CN" altLang="en-US" sz="3795" dirty="0">
                <a:cs typeface="+mn-ea"/>
                <a:sym typeface="+mn-lt"/>
              </a:rPr>
              <a:t>第二章  添加标题文字</a:t>
            </a:r>
            <a:endParaRPr lang="zh-CN" altLang="en-US" sz="3795" dirty="0">
              <a:cs typeface="+mn-ea"/>
              <a:sym typeface="+mn-lt"/>
            </a:endParaRPr>
          </a:p>
        </p:txBody>
      </p:sp>
      <p:sp>
        <p:nvSpPr>
          <p:cNvPr id="46" name="矩形 45"/>
          <p:cNvSpPr/>
          <p:nvPr/>
        </p:nvSpPr>
        <p:spPr>
          <a:xfrm>
            <a:off x="4699223" y="3851004"/>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7" name="矩形 46"/>
          <p:cNvSpPr/>
          <p:nvPr/>
        </p:nvSpPr>
        <p:spPr>
          <a:xfrm>
            <a:off x="4699223" y="4389095"/>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1000" fill="hold"/>
                                        <p:tgtEl>
                                          <p:spTgt spid="44"/>
                                        </p:tgtEl>
                                        <p:attrNameLst>
                                          <p:attrName>ppt_w</p:attrName>
                                        </p:attrNameLst>
                                      </p:cBhvr>
                                      <p:tavLst>
                                        <p:tav tm="0">
                                          <p:val>
                                            <p:fltVal val="0"/>
                                          </p:val>
                                        </p:tav>
                                        <p:tav tm="100000">
                                          <p:val>
                                            <p:strVal val="#ppt_w"/>
                                          </p:val>
                                        </p:tav>
                                      </p:tavLst>
                                    </p:anim>
                                    <p:anim calcmode="lin" valueType="num">
                                      <p:cBhvr>
                                        <p:cTn id="15" dur="1000" fill="hold"/>
                                        <p:tgtEl>
                                          <p:spTgt spid="44"/>
                                        </p:tgtEl>
                                        <p:attrNameLst>
                                          <p:attrName>ppt_h</p:attrName>
                                        </p:attrNameLst>
                                      </p:cBhvr>
                                      <p:tavLst>
                                        <p:tav tm="0">
                                          <p:val>
                                            <p:fltVal val="0"/>
                                          </p:val>
                                        </p:tav>
                                        <p:tav tm="100000">
                                          <p:val>
                                            <p:strVal val="#ppt_h"/>
                                          </p:val>
                                        </p:tav>
                                      </p:tavLst>
                                    </p:anim>
                                    <p:anim calcmode="lin" valueType="num">
                                      <p:cBhvr>
                                        <p:cTn id="16" dur="1000" fill="hold"/>
                                        <p:tgtEl>
                                          <p:spTgt spid="44"/>
                                        </p:tgtEl>
                                        <p:attrNameLst>
                                          <p:attrName>style.rotation</p:attrName>
                                        </p:attrNameLst>
                                      </p:cBhvr>
                                      <p:tavLst>
                                        <p:tav tm="0">
                                          <p:val>
                                            <p:fltVal val="90"/>
                                          </p:val>
                                        </p:tav>
                                        <p:tav tm="100000">
                                          <p:val>
                                            <p:fltVal val="0"/>
                                          </p:val>
                                        </p:tav>
                                      </p:tavLst>
                                    </p:anim>
                                    <p:animEffect transition="in" filter="fade">
                                      <p:cBhvr>
                                        <p:cTn id="17" dur="1000"/>
                                        <p:tgtEl>
                                          <p:spTgt spid="44"/>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1000" fill="hold"/>
                                        <p:tgtEl>
                                          <p:spTgt spid="43"/>
                                        </p:tgtEl>
                                        <p:attrNameLst>
                                          <p:attrName>ppt_w</p:attrName>
                                        </p:attrNameLst>
                                      </p:cBhvr>
                                      <p:tavLst>
                                        <p:tav tm="0">
                                          <p:val>
                                            <p:fltVal val="0"/>
                                          </p:val>
                                        </p:tav>
                                        <p:tav tm="100000">
                                          <p:val>
                                            <p:strVal val="#ppt_w"/>
                                          </p:val>
                                        </p:tav>
                                      </p:tavLst>
                                    </p:anim>
                                    <p:anim calcmode="lin" valueType="num">
                                      <p:cBhvr>
                                        <p:cTn id="21" dur="1000" fill="hold"/>
                                        <p:tgtEl>
                                          <p:spTgt spid="43"/>
                                        </p:tgtEl>
                                        <p:attrNameLst>
                                          <p:attrName>ppt_h</p:attrName>
                                        </p:attrNameLst>
                                      </p:cBhvr>
                                      <p:tavLst>
                                        <p:tav tm="0">
                                          <p:val>
                                            <p:fltVal val="0"/>
                                          </p:val>
                                        </p:tav>
                                        <p:tav tm="100000">
                                          <p:val>
                                            <p:strVal val="#ppt_h"/>
                                          </p:val>
                                        </p:tav>
                                      </p:tavLst>
                                    </p:anim>
                                    <p:anim calcmode="lin" valueType="num">
                                      <p:cBhvr>
                                        <p:cTn id="22" dur="1000" fill="hold"/>
                                        <p:tgtEl>
                                          <p:spTgt spid="43"/>
                                        </p:tgtEl>
                                        <p:attrNameLst>
                                          <p:attrName>style.rotation</p:attrName>
                                        </p:attrNameLst>
                                      </p:cBhvr>
                                      <p:tavLst>
                                        <p:tav tm="0">
                                          <p:val>
                                            <p:fltVal val="90"/>
                                          </p:val>
                                        </p:tav>
                                        <p:tav tm="100000">
                                          <p:val>
                                            <p:fltVal val="0"/>
                                          </p:val>
                                        </p:tav>
                                      </p:tavLst>
                                    </p:anim>
                                    <p:animEffect transition="in" filter="fade">
                                      <p:cBhvr>
                                        <p:cTn id="23" dur="1000"/>
                                        <p:tgtEl>
                                          <p:spTgt spid="4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 calcmode="lin" valueType="num">
                                      <p:cBhvr>
                                        <p:cTn id="28" dur="1000" fill="hold"/>
                                        <p:tgtEl>
                                          <p:spTgt spid="46"/>
                                        </p:tgtEl>
                                        <p:attrNameLst>
                                          <p:attrName>style.rotation</p:attrName>
                                        </p:attrNameLst>
                                      </p:cBhvr>
                                      <p:tavLst>
                                        <p:tav tm="0">
                                          <p:val>
                                            <p:fltVal val="90"/>
                                          </p:val>
                                        </p:tav>
                                        <p:tav tm="100000">
                                          <p:val>
                                            <p:fltVal val="0"/>
                                          </p:val>
                                        </p:tav>
                                      </p:tavLst>
                                    </p:anim>
                                    <p:animEffect transition="in" filter="fade">
                                      <p:cBhvr>
                                        <p:cTn id="29" dur="1000"/>
                                        <p:tgtEl>
                                          <p:spTgt spid="4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1000" fill="hold"/>
                                        <p:tgtEl>
                                          <p:spTgt spid="47"/>
                                        </p:tgtEl>
                                        <p:attrNameLst>
                                          <p:attrName>ppt_w</p:attrName>
                                        </p:attrNameLst>
                                      </p:cBhvr>
                                      <p:tavLst>
                                        <p:tav tm="0">
                                          <p:val>
                                            <p:fltVal val="0"/>
                                          </p:val>
                                        </p:tav>
                                        <p:tav tm="100000">
                                          <p:val>
                                            <p:strVal val="#ppt_w"/>
                                          </p:val>
                                        </p:tav>
                                      </p:tavLst>
                                    </p:anim>
                                    <p:anim calcmode="lin" valueType="num">
                                      <p:cBhvr>
                                        <p:cTn id="33" dur="1000" fill="hold"/>
                                        <p:tgtEl>
                                          <p:spTgt spid="47"/>
                                        </p:tgtEl>
                                        <p:attrNameLst>
                                          <p:attrName>ppt_h</p:attrName>
                                        </p:attrNameLst>
                                      </p:cBhvr>
                                      <p:tavLst>
                                        <p:tav tm="0">
                                          <p:val>
                                            <p:fltVal val="0"/>
                                          </p:val>
                                        </p:tav>
                                        <p:tav tm="100000">
                                          <p:val>
                                            <p:strVal val="#ppt_h"/>
                                          </p:val>
                                        </p:tav>
                                      </p:tavLst>
                                    </p:anim>
                                    <p:anim calcmode="lin" valueType="num">
                                      <p:cBhvr>
                                        <p:cTn id="34" dur="1000" fill="hold"/>
                                        <p:tgtEl>
                                          <p:spTgt spid="47"/>
                                        </p:tgtEl>
                                        <p:attrNameLst>
                                          <p:attrName>style.rotation</p:attrName>
                                        </p:attrNameLst>
                                      </p:cBhvr>
                                      <p:tavLst>
                                        <p:tav tm="0">
                                          <p:val>
                                            <p:fltVal val="90"/>
                                          </p:val>
                                        </p:tav>
                                        <p:tav tm="100000">
                                          <p:val>
                                            <p:fltVal val="0"/>
                                          </p:val>
                                        </p:tav>
                                      </p:tavLst>
                                    </p:anim>
                                    <p:animEffect transition="in" filter="fade">
                                      <p:cBhvr>
                                        <p:cTn id="3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AutoShape 4"/>
          <p:cNvSpPr/>
          <p:nvPr/>
        </p:nvSpPr>
        <p:spPr bwMode="auto">
          <a:xfrm rot="16200000">
            <a:off x="2458121" y="1515680"/>
            <a:ext cx="1867411" cy="3664933"/>
          </a:xfrm>
          <a:custGeom>
            <a:avLst/>
            <a:gdLst>
              <a:gd name="T0" fmla="*/ 0 w 21600"/>
              <a:gd name="T1" fmla="*/ 681 h 21600"/>
              <a:gd name="T2" fmla="*/ 177 w 21600"/>
              <a:gd name="T3" fmla="*/ 34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cubicBezTo>
                  <a:pt x="11925" y="21600"/>
                  <a:pt x="21600" y="16767"/>
                  <a:pt x="21600" y="10804"/>
                </a:cubicBezTo>
                <a:cubicBezTo>
                  <a:pt x="21600" y="4840"/>
                  <a:pt x="11925" y="0"/>
                  <a:pt x="0" y="0"/>
                </a:cubicBezTo>
              </a:path>
            </a:pathLst>
          </a:custGeom>
          <a:noFill/>
          <a:ln w="19050" cap="flat">
            <a:solidFill>
              <a:srgbClr val="546E7A"/>
            </a:solidFill>
            <a:prstDash val="dash"/>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zh-CN" altLang="en-US" sz="2400" dirty="0">
              <a:gradFill>
                <a:gsLst>
                  <a:gs pos="0">
                    <a:srgbClr val="3F5096"/>
                  </a:gs>
                  <a:gs pos="100000">
                    <a:srgbClr val="3F5096"/>
                  </a:gs>
                </a:gsLst>
                <a:lin ang="5400000" scaled="1"/>
              </a:gradFill>
              <a:cs typeface="+mn-ea"/>
              <a:sym typeface="+mn-lt"/>
            </a:endParaRPr>
          </a:p>
        </p:txBody>
      </p:sp>
      <p:grpSp>
        <p:nvGrpSpPr>
          <p:cNvPr id="2" name="组合 33"/>
          <p:cNvGrpSpPr/>
          <p:nvPr/>
        </p:nvGrpSpPr>
        <p:grpSpPr>
          <a:xfrm>
            <a:off x="1949844" y="2938159"/>
            <a:ext cx="2730539" cy="3272271"/>
            <a:chOff x="2097288" y="2827131"/>
            <a:chExt cx="2730538" cy="3272271"/>
          </a:xfrm>
          <a:solidFill>
            <a:schemeClr val="accent1"/>
          </a:solidFill>
        </p:grpSpPr>
        <p:sp>
          <p:nvSpPr>
            <p:cNvPr id="35" name="椭圆 34"/>
            <p:cNvSpPr/>
            <p:nvPr/>
          </p:nvSpPr>
          <p:spPr>
            <a:xfrm>
              <a:off x="2097288" y="5658815"/>
              <a:ext cx="2730538" cy="4405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prstClr val="white"/>
                </a:solidFill>
                <a:cs typeface="+mn-ea"/>
                <a:sym typeface="+mn-lt"/>
              </a:endParaRPr>
            </a:p>
          </p:txBody>
        </p:sp>
        <p:grpSp>
          <p:nvGrpSpPr>
            <p:cNvPr id="3" name="Group 10"/>
            <p:cNvGrpSpPr/>
            <p:nvPr/>
          </p:nvGrpSpPr>
          <p:grpSpPr bwMode="auto">
            <a:xfrm>
              <a:off x="2975285" y="2827131"/>
              <a:ext cx="923403" cy="3272271"/>
              <a:chOff x="0" y="0"/>
              <a:chExt cx="966" cy="3423"/>
            </a:xfrm>
            <a:grpFill/>
          </p:grpSpPr>
          <p:sp>
            <p:nvSpPr>
              <p:cNvPr id="37" name="AutoShape 11"/>
              <p:cNvSpPr/>
              <p:nvPr/>
            </p:nvSpPr>
            <p:spPr bwMode="auto">
              <a:xfrm>
                <a:off x="0" y="0"/>
                <a:ext cx="966" cy="3423"/>
              </a:xfrm>
              <a:custGeom>
                <a:avLst/>
                <a:gdLst>
                  <a:gd name="T0" fmla="*/ 26 w 20967"/>
                  <a:gd name="T1" fmla="*/ 0 h 21600"/>
                  <a:gd name="T2" fmla="*/ 19 w 20967"/>
                  <a:gd name="T3" fmla="*/ 27 h 21600"/>
                  <a:gd name="T4" fmla="*/ 19 w 20967"/>
                  <a:gd name="T5" fmla="*/ 55 h 21600"/>
                  <a:gd name="T6" fmla="*/ 20 w 20967"/>
                  <a:gd name="T7" fmla="*/ 60 h 21600"/>
                  <a:gd name="T8" fmla="*/ 21 w 20967"/>
                  <a:gd name="T9" fmla="*/ 73 h 21600"/>
                  <a:gd name="T10" fmla="*/ 22 w 20967"/>
                  <a:gd name="T11" fmla="*/ 80 h 21600"/>
                  <a:gd name="T12" fmla="*/ 21 w 20967"/>
                  <a:gd name="T13" fmla="*/ 90 h 21600"/>
                  <a:gd name="T14" fmla="*/ 14 w 20967"/>
                  <a:gd name="T15" fmla="*/ 100 h 21600"/>
                  <a:gd name="T16" fmla="*/ 9 w 20967"/>
                  <a:gd name="T17" fmla="*/ 116 h 21600"/>
                  <a:gd name="T18" fmla="*/ 4 w 20967"/>
                  <a:gd name="T19" fmla="*/ 142 h 21600"/>
                  <a:gd name="T20" fmla="*/ 0 w 20967"/>
                  <a:gd name="T21" fmla="*/ 174 h 21600"/>
                  <a:gd name="T22" fmla="*/ 8 w 20967"/>
                  <a:gd name="T23" fmla="*/ 189 h 21600"/>
                  <a:gd name="T24" fmla="*/ 11 w 20967"/>
                  <a:gd name="T25" fmla="*/ 183 h 21600"/>
                  <a:gd name="T26" fmla="*/ 9 w 20967"/>
                  <a:gd name="T27" fmla="*/ 232 h 21600"/>
                  <a:gd name="T28" fmla="*/ 7 w 20967"/>
                  <a:gd name="T29" fmla="*/ 283 h 21600"/>
                  <a:gd name="T30" fmla="*/ 10 w 20967"/>
                  <a:gd name="T31" fmla="*/ 289 h 21600"/>
                  <a:gd name="T32" fmla="*/ 12 w 20967"/>
                  <a:gd name="T33" fmla="*/ 354 h 21600"/>
                  <a:gd name="T34" fmla="*/ 15 w 20967"/>
                  <a:gd name="T35" fmla="*/ 416 h 21600"/>
                  <a:gd name="T36" fmla="*/ 15 w 20967"/>
                  <a:gd name="T37" fmla="*/ 456 h 21600"/>
                  <a:gd name="T38" fmla="*/ 10 w 20967"/>
                  <a:gd name="T39" fmla="*/ 481 h 21600"/>
                  <a:gd name="T40" fmla="*/ 4 w 20967"/>
                  <a:gd name="T41" fmla="*/ 486 h 21600"/>
                  <a:gd name="T42" fmla="*/ 5 w 20967"/>
                  <a:gd name="T43" fmla="*/ 495 h 21600"/>
                  <a:gd name="T44" fmla="*/ 15 w 20967"/>
                  <a:gd name="T45" fmla="*/ 492 h 21600"/>
                  <a:gd name="T46" fmla="*/ 18 w 20967"/>
                  <a:gd name="T47" fmla="*/ 487 h 21600"/>
                  <a:gd name="T48" fmla="*/ 21 w 20967"/>
                  <a:gd name="T49" fmla="*/ 493 h 21600"/>
                  <a:gd name="T50" fmla="*/ 25 w 20967"/>
                  <a:gd name="T51" fmla="*/ 485 h 21600"/>
                  <a:gd name="T52" fmla="*/ 25 w 20967"/>
                  <a:gd name="T53" fmla="*/ 464 h 21600"/>
                  <a:gd name="T54" fmla="*/ 24 w 20967"/>
                  <a:gd name="T55" fmla="*/ 439 h 21600"/>
                  <a:gd name="T56" fmla="*/ 26 w 20967"/>
                  <a:gd name="T57" fmla="*/ 405 h 21600"/>
                  <a:gd name="T58" fmla="*/ 26 w 20967"/>
                  <a:gd name="T59" fmla="*/ 377 h 21600"/>
                  <a:gd name="T60" fmla="*/ 25 w 20967"/>
                  <a:gd name="T61" fmla="*/ 350 h 21600"/>
                  <a:gd name="T62" fmla="*/ 25 w 20967"/>
                  <a:gd name="T63" fmla="*/ 333 h 21600"/>
                  <a:gd name="T64" fmla="*/ 28 w 20967"/>
                  <a:gd name="T65" fmla="*/ 383 h 21600"/>
                  <a:gd name="T66" fmla="*/ 29 w 20967"/>
                  <a:gd name="T67" fmla="*/ 442 h 21600"/>
                  <a:gd name="T68" fmla="*/ 32 w 20967"/>
                  <a:gd name="T69" fmla="*/ 478 h 21600"/>
                  <a:gd name="T70" fmla="*/ 33 w 20967"/>
                  <a:gd name="T71" fmla="*/ 494 h 21600"/>
                  <a:gd name="T72" fmla="*/ 31 w 20967"/>
                  <a:gd name="T73" fmla="*/ 515 h 21600"/>
                  <a:gd name="T74" fmla="*/ 32 w 20967"/>
                  <a:gd name="T75" fmla="*/ 542 h 21600"/>
                  <a:gd name="T76" fmla="*/ 40 w 20967"/>
                  <a:gd name="T77" fmla="*/ 525 h 21600"/>
                  <a:gd name="T78" fmla="*/ 40 w 20967"/>
                  <a:gd name="T79" fmla="*/ 497 h 21600"/>
                  <a:gd name="T80" fmla="*/ 41 w 20967"/>
                  <a:gd name="T81" fmla="*/ 475 h 21600"/>
                  <a:gd name="T82" fmla="*/ 41 w 20967"/>
                  <a:gd name="T83" fmla="*/ 445 h 21600"/>
                  <a:gd name="T84" fmla="*/ 40 w 20967"/>
                  <a:gd name="T85" fmla="*/ 391 h 21600"/>
                  <a:gd name="T86" fmla="*/ 38 w 20967"/>
                  <a:gd name="T87" fmla="*/ 326 h 21600"/>
                  <a:gd name="T88" fmla="*/ 38 w 20967"/>
                  <a:gd name="T89" fmla="*/ 291 h 21600"/>
                  <a:gd name="T90" fmla="*/ 43 w 20967"/>
                  <a:gd name="T91" fmla="*/ 284 h 21600"/>
                  <a:gd name="T92" fmla="*/ 41 w 20967"/>
                  <a:gd name="T93" fmla="*/ 244 h 21600"/>
                  <a:gd name="T94" fmla="*/ 39 w 20967"/>
                  <a:gd name="T95" fmla="*/ 202 h 21600"/>
                  <a:gd name="T96" fmla="*/ 39 w 20967"/>
                  <a:gd name="T97" fmla="*/ 175 h 21600"/>
                  <a:gd name="T98" fmla="*/ 43 w 20967"/>
                  <a:gd name="T99" fmla="*/ 139 h 21600"/>
                  <a:gd name="T100" fmla="*/ 44 w 20967"/>
                  <a:gd name="T101" fmla="*/ 98 h 21600"/>
                  <a:gd name="T102" fmla="*/ 37 w 20967"/>
                  <a:gd name="T103" fmla="*/ 90 h 21600"/>
                  <a:gd name="T104" fmla="*/ 33 w 20967"/>
                  <a:gd name="T105" fmla="*/ 75 h 21600"/>
                  <a:gd name="T106" fmla="*/ 32 w 20967"/>
                  <a:gd name="T107" fmla="*/ 69 h 21600"/>
                  <a:gd name="T108" fmla="*/ 32 w 20967"/>
                  <a:gd name="T109" fmla="*/ 60 h 21600"/>
                  <a:gd name="T110" fmla="*/ 34 w 20967"/>
                  <a:gd name="T111" fmla="*/ 51 h 21600"/>
                  <a:gd name="T112" fmla="*/ 34 w 20967"/>
                  <a:gd name="T113" fmla="*/ 22 h 21600"/>
                  <a:gd name="T114" fmla="*/ 26 w 20967"/>
                  <a:gd name="T115" fmla="*/ 0 h 21600"/>
                  <a:gd name="T116" fmla="*/ 26 w 20967"/>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967" h="21600">
                    <a:moveTo>
                      <a:pt x="12347" y="0"/>
                    </a:moveTo>
                    <a:cubicBezTo>
                      <a:pt x="10928" y="0"/>
                      <a:pt x="8721" y="414"/>
                      <a:pt x="8721" y="1059"/>
                    </a:cubicBezTo>
                    <a:cubicBezTo>
                      <a:pt x="8721" y="1704"/>
                      <a:pt x="8879" y="1980"/>
                      <a:pt x="9036" y="2211"/>
                    </a:cubicBezTo>
                    <a:cubicBezTo>
                      <a:pt x="9194" y="2395"/>
                      <a:pt x="9509" y="2395"/>
                      <a:pt x="9509" y="2395"/>
                    </a:cubicBezTo>
                    <a:cubicBezTo>
                      <a:pt x="9509" y="2395"/>
                      <a:pt x="9352" y="2809"/>
                      <a:pt x="9824" y="2901"/>
                    </a:cubicBezTo>
                    <a:cubicBezTo>
                      <a:pt x="10298" y="3040"/>
                      <a:pt x="10455" y="3040"/>
                      <a:pt x="10455" y="3178"/>
                    </a:cubicBezTo>
                    <a:cubicBezTo>
                      <a:pt x="10455" y="3316"/>
                      <a:pt x="10140" y="3454"/>
                      <a:pt x="9667" y="3592"/>
                    </a:cubicBezTo>
                    <a:cubicBezTo>
                      <a:pt x="9352" y="3730"/>
                      <a:pt x="7617" y="3869"/>
                      <a:pt x="6671" y="3961"/>
                    </a:cubicBezTo>
                    <a:cubicBezTo>
                      <a:pt x="5568" y="4099"/>
                      <a:pt x="4937" y="4237"/>
                      <a:pt x="4306" y="4606"/>
                    </a:cubicBezTo>
                    <a:cubicBezTo>
                      <a:pt x="3833" y="4928"/>
                      <a:pt x="3045" y="5388"/>
                      <a:pt x="1941" y="5665"/>
                    </a:cubicBezTo>
                    <a:cubicBezTo>
                      <a:pt x="995" y="5987"/>
                      <a:pt x="-266" y="6448"/>
                      <a:pt x="49" y="6908"/>
                    </a:cubicBezTo>
                    <a:cubicBezTo>
                      <a:pt x="522" y="7323"/>
                      <a:pt x="2572" y="7691"/>
                      <a:pt x="3833" y="7507"/>
                    </a:cubicBezTo>
                    <a:cubicBezTo>
                      <a:pt x="4937" y="7323"/>
                      <a:pt x="5410" y="7277"/>
                      <a:pt x="5410" y="7277"/>
                    </a:cubicBezTo>
                    <a:cubicBezTo>
                      <a:pt x="5410" y="7277"/>
                      <a:pt x="4622" y="8290"/>
                      <a:pt x="4306" y="9257"/>
                    </a:cubicBezTo>
                    <a:cubicBezTo>
                      <a:pt x="3991" y="10270"/>
                      <a:pt x="3045" y="11238"/>
                      <a:pt x="3518" y="11284"/>
                    </a:cubicBezTo>
                    <a:cubicBezTo>
                      <a:pt x="4149" y="11376"/>
                      <a:pt x="4937" y="11514"/>
                      <a:pt x="4937" y="11514"/>
                    </a:cubicBezTo>
                    <a:cubicBezTo>
                      <a:pt x="4937" y="11514"/>
                      <a:pt x="5095" y="12896"/>
                      <a:pt x="5883" y="14093"/>
                    </a:cubicBezTo>
                    <a:cubicBezTo>
                      <a:pt x="6671" y="15290"/>
                      <a:pt x="6987" y="15843"/>
                      <a:pt x="7144" y="16580"/>
                    </a:cubicBezTo>
                    <a:cubicBezTo>
                      <a:pt x="7302" y="17317"/>
                      <a:pt x="7460" y="17823"/>
                      <a:pt x="7302" y="18146"/>
                    </a:cubicBezTo>
                    <a:cubicBezTo>
                      <a:pt x="7144" y="18422"/>
                      <a:pt x="5725" y="19021"/>
                      <a:pt x="4779" y="19159"/>
                    </a:cubicBezTo>
                    <a:cubicBezTo>
                      <a:pt x="3991" y="19251"/>
                      <a:pt x="2572" y="19251"/>
                      <a:pt x="1941" y="19343"/>
                    </a:cubicBezTo>
                    <a:cubicBezTo>
                      <a:pt x="1311" y="19389"/>
                      <a:pt x="838" y="19620"/>
                      <a:pt x="2257" y="19712"/>
                    </a:cubicBezTo>
                    <a:cubicBezTo>
                      <a:pt x="3676" y="19758"/>
                      <a:pt x="6198" y="19666"/>
                      <a:pt x="6829" y="19574"/>
                    </a:cubicBezTo>
                    <a:cubicBezTo>
                      <a:pt x="7460" y="19527"/>
                      <a:pt x="8563" y="19389"/>
                      <a:pt x="8563" y="19389"/>
                    </a:cubicBezTo>
                    <a:cubicBezTo>
                      <a:pt x="8563" y="19389"/>
                      <a:pt x="8248" y="19620"/>
                      <a:pt x="9667" y="19620"/>
                    </a:cubicBezTo>
                    <a:cubicBezTo>
                      <a:pt x="11243" y="19620"/>
                      <a:pt x="11401" y="19574"/>
                      <a:pt x="11559" y="19297"/>
                    </a:cubicBezTo>
                    <a:cubicBezTo>
                      <a:pt x="11559" y="19021"/>
                      <a:pt x="11559" y="18652"/>
                      <a:pt x="11716" y="18468"/>
                    </a:cubicBezTo>
                    <a:cubicBezTo>
                      <a:pt x="12032" y="18284"/>
                      <a:pt x="10928" y="17777"/>
                      <a:pt x="11401" y="17501"/>
                    </a:cubicBezTo>
                    <a:cubicBezTo>
                      <a:pt x="12032" y="17271"/>
                      <a:pt x="12505" y="16534"/>
                      <a:pt x="12032" y="16119"/>
                    </a:cubicBezTo>
                    <a:cubicBezTo>
                      <a:pt x="11559" y="15705"/>
                      <a:pt x="12189" y="15290"/>
                      <a:pt x="12032" y="15014"/>
                    </a:cubicBezTo>
                    <a:cubicBezTo>
                      <a:pt x="11874" y="14738"/>
                      <a:pt x="11716" y="14369"/>
                      <a:pt x="11716" y="13955"/>
                    </a:cubicBezTo>
                    <a:cubicBezTo>
                      <a:pt x="11716" y="13540"/>
                      <a:pt x="11716" y="13264"/>
                      <a:pt x="11716" y="13264"/>
                    </a:cubicBezTo>
                    <a:cubicBezTo>
                      <a:pt x="11716" y="13264"/>
                      <a:pt x="12662" y="14830"/>
                      <a:pt x="12978" y="15244"/>
                    </a:cubicBezTo>
                    <a:cubicBezTo>
                      <a:pt x="13293" y="15659"/>
                      <a:pt x="13766" y="17133"/>
                      <a:pt x="13766" y="17593"/>
                    </a:cubicBezTo>
                    <a:cubicBezTo>
                      <a:pt x="13766" y="18054"/>
                      <a:pt x="14870" y="18652"/>
                      <a:pt x="14870" y="19021"/>
                    </a:cubicBezTo>
                    <a:cubicBezTo>
                      <a:pt x="15027" y="19435"/>
                      <a:pt x="15027" y="19666"/>
                      <a:pt x="15343" y="19666"/>
                    </a:cubicBezTo>
                    <a:cubicBezTo>
                      <a:pt x="15816" y="19666"/>
                      <a:pt x="15027" y="20126"/>
                      <a:pt x="14712" y="20495"/>
                    </a:cubicBezTo>
                    <a:cubicBezTo>
                      <a:pt x="14554" y="20817"/>
                      <a:pt x="13608" y="21600"/>
                      <a:pt x="15185" y="21600"/>
                    </a:cubicBezTo>
                    <a:cubicBezTo>
                      <a:pt x="16919" y="21600"/>
                      <a:pt x="18654" y="21416"/>
                      <a:pt x="18654" y="20909"/>
                    </a:cubicBezTo>
                    <a:cubicBezTo>
                      <a:pt x="18811" y="20449"/>
                      <a:pt x="18496" y="19988"/>
                      <a:pt x="18969" y="19804"/>
                    </a:cubicBezTo>
                    <a:cubicBezTo>
                      <a:pt x="19442" y="19620"/>
                      <a:pt x="19442" y="19205"/>
                      <a:pt x="19442" y="18929"/>
                    </a:cubicBezTo>
                    <a:cubicBezTo>
                      <a:pt x="19284" y="18699"/>
                      <a:pt x="19600" y="18238"/>
                      <a:pt x="19442" y="17731"/>
                    </a:cubicBezTo>
                    <a:cubicBezTo>
                      <a:pt x="19127" y="17179"/>
                      <a:pt x="19127" y="16258"/>
                      <a:pt x="18811" y="15567"/>
                    </a:cubicBezTo>
                    <a:cubicBezTo>
                      <a:pt x="18338" y="14876"/>
                      <a:pt x="18181" y="13817"/>
                      <a:pt x="18023" y="12988"/>
                    </a:cubicBezTo>
                    <a:cubicBezTo>
                      <a:pt x="17708" y="12159"/>
                      <a:pt x="17550" y="11744"/>
                      <a:pt x="17865" y="11606"/>
                    </a:cubicBezTo>
                    <a:cubicBezTo>
                      <a:pt x="18181" y="11514"/>
                      <a:pt x="19757" y="11376"/>
                      <a:pt x="20230" y="11330"/>
                    </a:cubicBezTo>
                    <a:cubicBezTo>
                      <a:pt x="20703" y="11330"/>
                      <a:pt x="19757" y="10455"/>
                      <a:pt x="19284" y="9718"/>
                    </a:cubicBezTo>
                    <a:cubicBezTo>
                      <a:pt x="18969" y="9027"/>
                      <a:pt x="18496" y="8566"/>
                      <a:pt x="18181" y="8060"/>
                    </a:cubicBezTo>
                    <a:cubicBezTo>
                      <a:pt x="17708" y="7553"/>
                      <a:pt x="17708" y="7323"/>
                      <a:pt x="18496" y="6954"/>
                    </a:cubicBezTo>
                    <a:cubicBezTo>
                      <a:pt x="19127" y="6586"/>
                      <a:pt x="20073" y="6356"/>
                      <a:pt x="20388" y="5527"/>
                    </a:cubicBezTo>
                    <a:cubicBezTo>
                      <a:pt x="20861" y="4698"/>
                      <a:pt x="21334" y="4145"/>
                      <a:pt x="20546" y="3915"/>
                    </a:cubicBezTo>
                    <a:cubicBezTo>
                      <a:pt x="19757" y="3730"/>
                      <a:pt x="18338" y="3823"/>
                      <a:pt x="17235" y="3592"/>
                    </a:cubicBezTo>
                    <a:cubicBezTo>
                      <a:pt x="16131" y="3316"/>
                      <a:pt x="15973" y="3040"/>
                      <a:pt x="15500" y="2994"/>
                    </a:cubicBezTo>
                    <a:cubicBezTo>
                      <a:pt x="15027" y="2948"/>
                      <a:pt x="14870" y="2948"/>
                      <a:pt x="14870" y="2763"/>
                    </a:cubicBezTo>
                    <a:cubicBezTo>
                      <a:pt x="14870" y="2579"/>
                      <a:pt x="15027" y="2395"/>
                      <a:pt x="15027" y="2395"/>
                    </a:cubicBezTo>
                    <a:cubicBezTo>
                      <a:pt x="15027" y="2395"/>
                      <a:pt x="15816" y="2257"/>
                      <a:pt x="15973" y="2026"/>
                    </a:cubicBezTo>
                    <a:cubicBezTo>
                      <a:pt x="16131" y="1796"/>
                      <a:pt x="16289" y="1243"/>
                      <a:pt x="16131" y="875"/>
                    </a:cubicBezTo>
                    <a:cubicBezTo>
                      <a:pt x="15816" y="507"/>
                      <a:pt x="14712" y="0"/>
                      <a:pt x="12347" y="0"/>
                    </a:cubicBezTo>
                    <a:close/>
                    <a:moveTo>
                      <a:pt x="12347"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65" dirty="0">
                  <a:solidFill>
                    <a:prstClr val="black"/>
                  </a:solidFill>
                  <a:cs typeface="+mn-ea"/>
                  <a:sym typeface="+mn-lt"/>
                </a:endParaRPr>
              </a:p>
            </p:txBody>
          </p:sp>
          <p:sp>
            <p:nvSpPr>
              <p:cNvPr id="38" name="AutoShape 12"/>
              <p:cNvSpPr/>
              <p:nvPr/>
            </p:nvSpPr>
            <p:spPr bwMode="auto">
              <a:xfrm>
                <a:off x="460" y="446"/>
                <a:ext cx="246" cy="188"/>
              </a:xfrm>
              <a:custGeom>
                <a:avLst/>
                <a:gdLst>
                  <a:gd name="T0" fmla="*/ 0 w 21600"/>
                  <a:gd name="T1" fmla="*/ 1 h 21600"/>
                  <a:gd name="T2" fmla="*/ 0 w 21600"/>
                  <a:gd name="T3" fmla="*/ 1 h 21600"/>
                  <a:gd name="T4" fmla="*/ 0 w 21600"/>
                  <a:gd name="T5" fmla="*/ 2 h 21600"/>
                  <a:gd name="T6" fmla="*/ 1 w 21600"/>
                  <a:gd name="T7" fmla="*/ 1 h 21600"/>
                  <a:gd name="T8" fmla="*/ 1 w 21600"/>
                  <a:gd name="T9" fmla="*/ 1 h 21600"/>
                  <a:gd name="T10" fmla="*/ 1 w 21600"/>
                  <a:gd name="T11" fmla="*/ 2 h 21600"/>
                  <a:gd name="T12" fmla="*/ 3 w 21600"/>
                  <a:gd name="T13" fmla="*/ 0 h 21600"/>
                  <a:gd name="T14" fmla="*/ 3 w 21600"/>
                  <a:gd name="T15" fmla="*/ 0 h 21600"/>
                  <a:gd name="T16" fmla="*/ 1 w 21600"/>
                  <a:gd name="T17" fmla="*/ 1 h 21600"/>
                  <a:gd name="T18" fmla="*/ 0 w 21600"/>
                  <a:gd name="T19" fmla="*/ 1 h 21600"/>
                  <a:gd name="T20" fmla="*/ 0 w 21600"/>
                  <a:gd name="T21" fmla="*/ 1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271" y="9969"/>
                    </a:moveTo>
                    <a:cubicBezTo>
                      <a:pt x="635" y="10800"/>
                      <a:pt x="635" y="11631"/>
                      <a:pt x="0" y="12462"/>
                    </a:cubicBezTo>
                    <a:cubicBezTo>
                      <a:pt x="635" y="15785"/>
                      <a:pt x="635" y="19108"/>
                      <a:pt x="635" y="21600"/>
                    </a:cubicBezTo>
                    <a:cubicBezTo>
                      <a:pt x="4447" y="19108"/>
                      <a:pt x="2541" y="13292"/>
                      <a:pt x="5082" y="12462"/>
                    </a:cubicBezTo>
                    <a:cubicBezTo>
                      <a:pt x="8259" y="12462"/>
                      <a:pt x="8259" y="14123"/>
                      <a:pt x="8894" y="16615"/>
                    </a:cubicBezTo>
                    <a:cubicBezTo>
                      <a:pt x="9529" y="18277"/>
                      <a:pt x="9529" y="20769"/>
                      <a:pt x="9529" y="20769"/>
                    </a:cubicBezTo>
                    <a:cubicBezTo>
                      <a:pt x="9529" y="20769"/>
                      <a:pt x="19059" y="7477"/>
                      <a:pt x="21600" y="3323"/>
                    </a:cubicBezTo>
                    <a:cubicBezTo>
                      <a:pt x="20329" y="2492"/>
                      <a:pt x="19694" y="1662"/>
                      <a:pt x="19694" y="0"/>
                    </a:cubicBezTo>
                    <a:cubicBezTo>
                      <a:pt x="16518" y="4154"/>
                      <a:pt x="9529" y="11631"/>
                      <a:pt x="5718" y="11631"/>
                    </a:cubicBezTo>
                    <a:cubicBezTo>
                      <a:pt x="3812" y="11631"/>
                      <a:pt x="2541" y="10800"/>
                      <a:pt x="1271" y="9969"/>
                    </a:cubicBezTo>
                    <a:close/>
                    <a:moveTo>
                      <a:pt x="1271" y="9969"/>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65" dirty="0">
                  <a:solidFill>
                    <a:prstClr val="black"/>
                  </a:solidFill>
                  <a:cs typeface="+mn-ea"/>
                  <a:sym typeface="+mn-lt"/>
                </a:endParaRPr>
              </a:p>
            </p:txBody>
          </p:sp>
          <p:sp>
            <p:nvSpPr>
              <p:cNvPr id="39" name="AutoShape 13"/>
              <p:cNvSpPr/>
              <p:nvPr/>
            </p:nvSpPr>
            <p:spPr bwMode="auto">
              <a:xfrm>
                <a:off x="343" y="958"/>
                <a:ext cx="102" cy="145"/>
              </a:xfrm>
              <a:custGeom>
                <a:avLst/>
                <a:gdLst>
                  <a:gd name="T0" fmla="*/ 0 w 20000"/>
                  <a:gd name="T1" fmla="*/ 0 h 21600"/>
                  <a:gd name="T2" fmla="*/ 1 w 20000"/>
                  <a:gd name="T3" fmla="*/ 0 h 21600"/>
                  <a:gd name="T4" fmla="*/ 0 w 20000"/>
                  <a:gd name="T5" fmla="*/ 1 h 21600"/>
                  <a:gd name="T6" fmla="*/ 0 w 20000"/>
                  <a:gd name="T7" fmla="*/ 1 h 21600"/>
                  <a:gd name="T8" fmla="*/ 0 w 20000"/>
                  <a:gd name="T9" fmla="*/ 1 h 21600"/>
                  <a:gd name="T10" fmla="*/ 0 w 20000"/>
                  <a:gd name="T11" fmla="*/ 0 h 21600"/>
                  <a:gd name="T12" fmla="*/ 0 w 20000"/>
                  <a:gd name="T13" fmla="*/ 0 h 21600"/>
                  <a:gd name="T14" fmla="*/ 0 w 200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000" h="21600">
                    <a:moveTo>
                      <a:pt x="8480" y="1080"/>
                    </a:moveTo>
                    <a:cubicBezTo>
                      <a:pt x="20000" y="0"/>
                      <a:pt x="20000" y="0"/>
                      <a:pt x="20000" y="0"/>
                    </a:cubicBezTo>
                    <a:cubicBezTo>
                      <a:pt x="20000" y="0"/>
                      <a:pt x="9920" y="5400"/>
                      <a:pt x="9920" y="11880"/>
                    </a:cubicBezTo>
                    <a:cubicBezTo>
                      <a:pt x="9920" y="17280"/>
                      <a:pt x="9920" y="19440"/>
                      <a:pt x="9920" y="19440"/>
                    </a:cubicBezTo>
                    <a:cubicBezTo>
                      <a:pt x="1280" y="21600"/>
                      <a:pt x="1280" y="21600"/>
                      <a:pt x="1280" y="21600"/>
                    </a:cubicBezTo>
                    <a:cubicBezTo>
                      <a:pt x="1280" y="21600"/>
                      <a:pt x="-1600" y="15120"/>
                      <a:pt x="1280" y="9720"/>
                    </a:cubicBezTo>
                    <a:cubicBezTo>
                      <a:pt x="4160" y="4320"/>
                      <a:pt x="7040" y="2160"/>
                      <a:pt x="8480" y="1080"/>
                    </a:cubicBezTo>
                    <a:close/>
                    <a:moveTo>
                      <a:pt x="8480" y="108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65" dirty="0">
                  <a:solidFill>
                    <a:prstClr val="black"/>
                  </a:solidFill>
                  <a:cs typeface="+mn-ea"/>
                  <a:sym typeface="+mn-lt"/>
                </a:endParaRPr>
              </a:p>
            </p:txBody>
          </p:sp>
          <p:sp>
            <p:nvSpPr>
              <p:cNvPr id="40" name="AutoShape 14"/>
              <p:cNvSpPr/>
              <p:nvPr/>
            </p:nvSpPr>
            <p:spPr bwMode="auto">
              <a:xfrm>
                <a:off x="344" y="1306"/>
                <a:ext cx="43" cy="126"/>
              </a:xfrm>
              <a:custGeom>
                <a:avLst/>
                <a:gdLst>
                  <a:gd name="T0" fmla="*/ 0 w 21600"/>
                  <a:gd name="T1" fmla="*/ 0 h 21600"/>
                  <a:gd name="T2" fmla="*/ 0 w 21600"/>
                  <a:gd name="T3" fmla="*/ 1 h 21600"/>
                  <a:gd name="T4" fmla="*/ 0 w 21600"/>
                  <a:gd name="T5" fmla="*/ 1 h 21600"/>
                  <a:gd name="T6" fmla="*/ 0 w 21600"/>
                  <a:gd name="T7" fmla="*/ 1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4400" y="0"/>
                    </a:moveTo>
                    <a:cubicBezTo>
                      <a:pt x="14400" y="0"/>
                      <a:pt x="18000" y="11435"/>
                      <a:pt x="18000" y="16518"/>
                    </a:cubicBezTo>
                    <a:cubicBezTo>
                      <a:pt x="21600" y="20329"/>
                      <a:pt x="21600" y="21600"/>
                      <a:pt x="21600" y="21600"/>
                    </a:cubicBezTo>
                    <a:cubicBezTo>
                      <a:pt x="0" y="20329"/>
                      <a:pt x="0" y="20329"/>
                      <a:pt x="0" y="20329"/>
                    </a:cubicBezTo>
                    <a:cubicBezTo>
                      <a:pt x="0" y="20329"/>
                      <a:pt x="3600" y="10165"/>
                      <a:pt x="14400" y="0"/>
                    </a:cubicBezTo>
                    <a:close/>
                    <a:moveTo>
                      <a:pt x="14400" y="0"/>
                    </a:moveTo>
                  </a:path>
                </a:pathLst>
              </a:cu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lstStyle/>
              <a:p>
                <a:endParaRPr lang="zh-CN" altLang="en-US" sz="1465" dirty="0">
                  <a:solidFill>
                    <a:prstClr val="black"/>
                  </a:solidFill>
                  <a:cs typeface="+mn-ea"/>
                  <a:sym typeface="+mn-lt"/>
                </a:endParaRPr>
              </a:p>
            </p:txBody>
          </p:sp>
        </p:grpSp>
      </p:grpSp>
      <p:sp>
        <p:nvSpPr>
          <p:cNvPr id="41" name="Oval 82"/>
          <p:cNvSpPr>
            <a:spLocks noChangeAspect="1"/>
          </p:cNvSpPr>
          <p:nvPr/>
        </p:nvSpPr>
        <p:spPr>
          <a:xfrm>
            <a:off x="7034983" y="3731381"/>
            <a:ext cx="633853" cy="633855"/>
          </a:xfrm>
          <a:prstGeom prst="ellipse">
            <a:avLst/>
          </a:prstGeom>
          <a:solidFill>
            <a:schemeClr val="accent3"/>
          </a:solidFill>
          <a:ln w="57150" cap="flat" cmpd="sng" algn="ctr">
            <a:noFill/>
            <a:prstDash val="solid"/>
          </a:ln>
          <a:effectLst/>
        </p:spPr>
        <p:txBody>
          <a:bodyPr spcFirstLastPara="0" vert="horz" wrap="square" lIns="0" tIns="0" rIns="0" bIns="0" numCol="1" spcCol="953" anchor="ctr" anchorCtr="0">
            <a:noAutofit/>
          </a:bodyPr>
          <a:lstStyle/>
          <a:p>
            <a:pPr algn="ctr" defTabSz="1184910">
              <a:lnSpc>
                <a:spcPct val="90000"/>
              </a:lnSpc>
              <a:spcAft>
                <a:spcPct val="35000"/>
              </a:spcAft>
            </a:pPr>
            <a:r>
              <a:rPr lang="en-US" sz="2000" b="1" kern="0" dirty="0">
                <a:solidFill>
                  <a:prstClr val="white"/>
                </a:solidFill>
                <a:cs typeface="+mn-ea"/>
                <a:sym typeface="+mn-lt"/>
              </a:rPr>
              <a:t>03</a:t>
            </a:r>
            <a:endParaRPr lang="en-US" sz="2000" b="1" kern="0" dirty="0">
              <a:solidFill>
                <a:prstClr val="white"/>
              </a:solidFill>
              <a:cs typeface="+mn-ea"/>
              <a:sym typeface="+mn-lt"/>
            </a:endParaRPr>
          </a:p>
        </p:txBody>
      </p:sp>
      <p:sp>
        <p:nvSpPr>
          <p:cNvPr id="42" name="Oval 83"/>
          <p:cNvSpPr>
            <a:spLocks noChangeAspect="1"/>
          </p:cNvSpPr>
          <p:nvPr/>
        </p:nvSpPr>
        <p:spPr>
          <a:xfrm>
            <a:off x="7034983" y="4632254"/>
            <a:ext cx="633853" cy="633855"/>
          </a:xfrm>
          <a:prstGeom prst="ellipse">
            <a:avLst/>
          </a:prstGeom>
          <a:solidFill>
            <a:schemeClr val="accent4"/>
          </a:solidFill>
          <a:ln w="57150" cap="flat" cmpd="sng" algn="ctr">
            <a:noFill/>
            <a:prstDash val="solid"/>
          </a:ln>
          <a:effectLst/>
        </p:spPr>
        <p:txBody>
          <a:bodyPr spcFirstLastPara="0" vert="horz" wrap="square" lIns="0" tIns="0" rIns="0" bIns="0" numCol="1" spcCol="953" anchor="ctr" anchorCtr="0">
            <a:noAutofit/>
          </a:bodyPr>
          <a:lstStyle/>
          <a:p>
            <a:pPr algn="ctr" defTabSz="1184910">
              <a:lnSpc>
                <a:spcPct val="90000"/>
              </a:lnSpc>
              <a:spcAft>
                <a:spcPct val="35000"/>
              </a:spcAft>
            </a:pPr>
            <a:r>
              <a:rPr lang="en-US" sz="2000" b="1" kern="0" dirty="0">
                <a:solidFill>
                  <a:prstClr val="white"/>
                </a:solidFill>
                <a:cs typeface="+mn-ea"/>
                <a:sym typeface="+mn-lt"/>
              </a:rPr>
              <a:t>04</a:t>
            </a:r>
            <a:endParaRPr lang="en-US" sz="2000" b="1" kern="0" dirty="0">
              <a:solidFill>
                <a:prstClr val="white"/>
              </a:solidFill>
              <a:cs typeface="+mn-ea"/>
              <a:sym typeface="+mn-lt"/>
            </a:endParaRPr>
          </a:p>
        </p:txBody>
      </p:sp>
      <p:sp>
        <p:nvSpPr>
          <p:cNvPr id="44" name="Oval 85"/>
          <p:cNvSpPr>
            <a:spLocks noChangeAspect="1"/>
          </p:cNvSpPr>
          <p:nvPr/>
        </p:nvSpPr>
        <p:spPr>
          <a:xfrm>
            <a:off x="7034983" y="1929637"/>
            <a:ext cx="633853" cy="633855"/>
          </a:xfrm>
          <a:prstGeom prst="ellipse">
            <a:avLst/>
          </a:prstGeom>
          <a:solidFill>
            <a:schemeClr val="accent1"/>
          </a:solidFill>
          <a:ln w="57150" cap="flat" cmpd="sng" algn="ctr">
            <a:noFill/>
            <a:prstDash val="solid"/>
          </a:ln>
          <a:effectLst/>
        </p:spPr>
        <p:txBody>
          <a:bodyPr spcFirstLastPara="0" vert="horz" wrap="square" lIns="0" tIns="0" rIns="0" bIns="0" numCol="1" spcCol="953" anchor="ctr" anchorCtr="0">
            <a:noAutofit/>
          </a:bodyPr>
          <a:lstStyle/>
          <a:p>
            <a:pPr algn="ctr" defTabSz="1184910">
              <a:lnSpc>
                <a:spcPct val="90000"/>
              </a:lnSpc>
              <a:spcAft>
                <a:spcPct val="35000"/>
              </a:spcAft>
            </a:pPr>
            <a:r>
              <a:rPr lang="en-US" sz="2400" b="1" kern="0" dirty="0">
                <a:solidFill>
                  <a:prstClr val="white"/>
                </a:solidFill>
                <a:cs typeface="+mn-ea"/>
                <a:sym typeface="+mn-lt"/>
              </a:rPr>
              <a:t>01</a:t>
            </a:r>
            <a:endParaRPr lang="en-US" sz="2400" b="1" kern="0" dirty="0">
              <a:solidFill>
                <a:prstClr val="white"/>
              </a:solidFill>
              <a:cs typeface="+mn-ea"/>
              <a:sym typeface="+mn-lt"/>
            </a:endParaRPr>
          </a:p>
        </p:txBody>
      </p:sp>
      <p:sp>
        <p:nvSpPr>
          <p:cNvPr id="45" name="Oval 86"/>
          <p:cNvSpPr>
            <a:spLocks noChangeAspect="1"/>
          </p:cNvSpPr>
          <p:nvPr/>
        </p:nvSpPr>
        <p:spPr>
          <a:xfrm>
            <a:off x="7034983" y="2830509"/>
            <a:ext cx="633853" cy="633855"/>
          </a:xfrm>
          <a:prstGeom prst="ellipse">
            <a:avLst/>
          </a:prstGeom>
          <a:solidFill>
            <a:schemeClr val="accent2"/>
          </a:solidFill>
          <a:ln w="57150" cap="flat" cmpd="sng" algn="ctr">
            <a:noFill/>
            <a:prstDash val="solid"/>
          </a:ln>
          <a:effectLst/>
        </p:spPr>
        <p:txBody>
          <a:bodyPr spcFirstLastPara="0" vert="horz" wrap="square" lIns="0" tIns="0" rIns="0" bIns="0" numCol="1" spcCol="953" anchor="ctr" anchorCtr="0">
            <a:noAutofit/>
          </a:bodyPr>
          <a:lstStyle/>
          <a:p>
            <a:pPr algn="ctr" defTabSz="1184910">
              <a:lnSpc>
                <a:spcPct val="90000"/>
              </a:lnSpc>
              <a:spcAft>
                <a:spcPct val="35000"/>
              </a:spcAft>
            </a:pPr>
            <a:r>
              <a:rPr lang="en-US" sz="2000" b="1" kern="0" dirty="0">
                <a:solidFill>
                  <a:prstClr val="white"/>
                </a:solidFill>
                <a:cs typeface="+mn-ea"/>
                <a:sym typeface="+mn-lt"/>
              </a:rPr>
              <a:t>02</a:t>
            </a:r>
            <a:endParaRPr lang="en-US" sz="2000" b="1" kern="0" dirty="0">
              <a:solidFill>
                <a:prstClr val="white"/>
              </a:solidFill>
              <a:cs typeface="+mn-ea"/>
              <a:sym typeface="+mn-lt"/>
            </a:endParaRPr>
          </a:p>
        </p:txBody>
      </p:sp>
      <p:grpSp>
        <p:nvGrpSpPr>
          <p:cNvPr id="4" name="组合 45"/>
          <p:cNvGrpSpPr/>
          <p:nvPr/>
        </p:nvGrpSpPr>
        <p:grpSpPr>
          <a:xfrm>
            <a:off x="671767" y="3992757"/>
            <a:ext cx="1164807" cy="646331"/>
            <a:chOff x="819208" y="3881731"/>
            <a:chExt cx="1164806" cy="646331"/>
          </a:xfrm>
        </p:grpSpPr>
        <p:sp>
          <p:nvSpPr>
            <p:cNvPr id="47" name="AutoShape 7"/>
            <p:cNvSpPr/>
            <p:nvPr/>
          </p:nvSpPr>
          <p:spPr bwMode="auto">
            <a:xfrm>
              <a:off x="1436281"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1"/>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Aft>
                  <a:spcPct val="35000"/>
                </a:spcAft>
              </a:pPr>
              <a:endParaRPr lang="zh-CN" altLang="en-US" sz="3200" b="1" kern="0" dirty="0">
                <a:solidFill>
                  <a:schemeClr val="bg1">
                    <a:lumMod val="50000"/>
                  </a:schemeClr>
                </a:solidFill>
                <a:cs typeface="+mn-ea"/>
                <a:sym typeface="+mn-lt"/>
              </a:endParaRPr>
            </a:p>
          </p:txBody>
        </p:sp>
        <p:sp>
          <p:nvSpPr>
            <p:cNvPr id="48" name="AutoShape 15"/>
            <p:cNvSpPr/>
            <p:nvPr/>
          </p:nvSpPr>
          <p:spPr bwMode="auto">
            <a:xfrm>
              <a:off x="1560548" y="4088637"/>
              <a:ext cx="297286" cy="297219"/>
            </a:xfrm>
            <a:custGeom>
              <a:avLst/>
              <a:gdLst>
                <a:gd name="T0" fmla="*/ 4 w 21600"/>
                <a:gd name="T1" fmla="*/ 2 h 21600"/>
                <a:gd name="T2" fmla="*/ 4 w 21600"/>
                <a:gd name="T3" fmla="*/ 2 h 21600"/>
                <a:gd name="T4" fmla="*/ 4 w 21600"/>
                <a:gd name="T5" fmla="*/ 3 h 21600"/>
                <a:gd name="T6" fmla="*/ 4 w 21600"/>
                <a:gd name="T7" fmla="*/ 3 h 21600"/>
                <a:gd name="T8" fmla="*/ 4 w 21600"/>
                <a:gd name="T9" fmla="*/ 3 h 21600"/>
                <a:gd name="T10" fmla="*/ 4 w 21600"/>
                <a:gd name="T11" fmla="*/ 3 h 21600"/>
                <a:gd name="T12" fmla="*/ 4 w 21600"/>
                <a:gd name="T13" fmla="*/ 4 h 21600"/>
                <a:gd name="T14" fmla="*/ 4 w 21600"/>
                <a:gd name="T15" fmla="*/ 4 h 21600"/>
                <a:gd name="T16" fmla="*/ 3 w 21600"/>
                <a:gd name="T17" fmla="*/ 4 h 21600"/>
                <a:gd name="T18" fmla="*/ 3 w 21600"/>
                <a:gd name="T19" fmla="*/ 4 h 21600"/>
                <a:gd name="T20" fmla="*/ 3 w 21600"/>
                <a:gd name="T21" fmla="*/ 4 h 21600"/>
                <a:gd name="T22" fmla="*/ 3 w 21600"/>
                <a:gd name="T23" fmla="*/ 4 h 21600"/>
                <a:gd name="T24" fmla="*/ 3 w 21600"/>
                <a:gd name="T25" fmla="*/ 4 h 21600"/>
                <a:gd name="T26" fmla="*/ 2 w 21600"/>
                <a:gd name="T27" fmla="*/ 4 h 21600"/>
                <a:gd name="T28" fmla="*/ 2 w 21600"/>
                <a:gd name="T29" fmla="*/ 4 h 21600"/>
                <a:gd name="T30" fmla="*/ 1 w 21600"/>
                <a:gd name="T31" fmla="*/ 4 h 21600"/>
                <a:gd name="T32" fmla="*/ 1 w 21600"/>
                <a:gd name="T33" fmla="*/ 4 h 21600"/>
                <a:gd name="T34" fmla="*/ 1 w 21600"/>
                <a:gd name="T35" fmla="*/ 4 h 21600"/>
                <a:gd name="T36" fmla="*/ 1 w 21600"/>
                <a:gd name="T37" fmla="*/ 4 h 21600"/>
                <a:gd name="T38" fmla="*/ 0 w 21600"/>
                <a:gd name="T39" fmla="*/ 3 h 21600"/>
                <a:gd name="T40" fmla="*/ 1 w 21600"/>
                <a:gd name="T41" fmla="*/ 3 h 21600"/>
                <a:gd name="T42" fmla="*/ 1 w 21600"/>
                <a:gd name="T43" fmla="*/ 3 h 21600"/>
                <a:gd name="T44" fmla="*/ 0 w 21600"/>
                <a:gd name="T45" fmla="*/ 3 h 21600"/>
                <a:gd name="T46" fmla="*/ 0 w 21600"/>
                <a:gd name="T47" fmla="*/ 2 h 21600"/>
                <a:gd name="T48" fmla="*/ 0 w 21600"/>
                <a:gd name="T49" fmla="*/ 2 h 21600"/>
                <a:gd name="T50" fmla="*/ 1 w 21600"/>
                <a:gd name="T51" fmla="*/ 2 h 21600"/>
                <a:gd name="T52" fmla="*/ 0 w 21600"/>
                <a:gd name="T53" fmla="*/ 1 h 21600"/>
                <a:gd name="T54" fmla="*/ 0 w 21600"/>
                <a:gd name="T55" fmla="*/ 1 h 21600"/>
                <a:gd name="T56" fmla="*/ 1 w 21600"/>
                <a:gd name="T57" fmla="*/ 0 h 21600"/>
                <a:gd name="T58" fmla="*/ 1 w 21600"/>
                <a:gd name="T59" fmla="*/ 0 h 21600"/>
                <a:gd name="T60" fmla="*/ 1 w 21600"/>
                <a:gd name="T61" fmla="*/ 1 h 21600"/>
                <a:gd name="T62" fmla="*/ 2 w 21600"/>
                <a:gd name="T63" fmla="*/ 1 h 21600"/>
                <a:gd name="T64" fmla="*/ 2 w 21600"/>
                <a:gd name="T65" fmla="*/ 0 h 21600"/>
                <a:gd name="T66" fmla="*/ 2 w 21600"/>
                <a:gd name="T67" fmla="*/ 0 h 21600"/>
                <a:gd name="T68" fmla="*/ 3 w 21600"/>
                <a:gd name="T69" fmla="*/ 0 h 21600"/>
                <a:gd name="T70" fmla="*/ 3 w 21600"/>
                <a:gd name="T71" fmla="*/ 0 h 21600"/>
                <a:gd name="T72" fmla="*/ 3 w 21600"/>
                <a:gd name="T73" fmla="*/ 1 h 21600"/>
                <a:gd name="T74" fmla="*/ 3 w 21600"/>
                <a:gd name="T75" fmla="*/ 1 h 21600"/>
                <a:gd name="T76" fmla="*/ 3 w 21600"/>
                <a:gd name="T77" fmla="*/ 0 h 21600"/>
                <a:gd name="T78" fmla="*/ 4 w 21600"/>
                <a:gd name="T79" fmla="*/ 0 h 21600"/>
                <a:gd name="T80" fmla="*/ 4 w 21600"/>
                <a:gd name="T81" fmla="*/ 1 h 21600"/>
                <a:gd name="T82" fmla="*/ 4 w 21600"/>
                <a:gd name="T83" fmla="*/ 1 h 21600"/>
                <a:gd name="T84" fmla="*/ 4 w 21600"/>
                <a:gd name="T85" fmla="*/ 1 h 21600"/>
                <a:gd name="T86" fmla="*/ 2 w 21600"/>
                <a:gd name="T87" fmla="*/ 3 h 21600"/>
                <a:gd name="T88" fmla="*/ 3 w 21600"/>
                <a:gd name="T89" fmla="*/ 3 h 21600"/>
                <a:gd name="T90" fmla="*/ 3 w 21600"/>
                <a:gd name="T91" fmla="*/ 2 h 21600"/>
                <a:gd name="T92" fmla="*/ 3 w 21600"/>
                <a:gd name="T93" fmla="*/ 2 h 21600"/>
                <a:gd name="T94" fmla="*/ 2 w 21600"/>
                <a:gd name="T95" fmla="*/ 2 h 21600"/>
                <a:gd name="T96" fmla="*/ 2 w 21600"/>
                <a:gd name="T97" fmla="*/ 2 h 21600"/>
                <a:gd name="T98" fmla="*/ 2 w 21600"/>
                <a:gd name="T99" fmla="*/ 2 h 21600"/>
                <a:gd name="T100" fmla="*/ 2 w 21600"/>
                <a:gd name="T101" fmla="*/ 3 h 21600"/>
                <a:gd name="T102" fmla="*/ 2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17909" y="6867"/>
                  </a:moveTo>
                  <a:cubicBezTo>
                    <a:pt x="18210" y="7364"/>
                    <a:pt x="18439" y="7917"/>
                    <a:pt x="18600" y="8530"/>
                  </a:cubicBezTo>
                  <a:cubicBezTo>
                    <a:pt x="19045" y="8620"/>
                    <a:pt x="19513" y="8680"/>
                    <a:pt x="20005" y="8705"/>
                  </a:cubicBezTo>
                  <a:cubicBezTo>
                    <a:pt x="20498" y="8733"/>
                    <a:pt x="20957" y="8821"/>
                    <a:pt x="21382" y="8976"/>
                  </a:cubicBezTo>
                  <a:cubicBezTo>
                    <a:pt x="21526" y="9013"/>
                    <a:pt x="21600" y="9092"/>
                    <a:pt x="21600" y="9219"/>
                  </a:cubicBezTo>
                  <a:lnTo>
                    <a:pt x="21600" y="12410"/>
                  </a:lnTo>
                  <a:cubicBezTo>
                    <a:pt x="21600" y="12517"/>
                    <a:pt x="21464" y="12613"/>
                    <a:pt x="21198" y="12697"/>
                  </a:cubicBezTo>
                  <a:cubicBezTo>
                    <a:pt x="20932" y="12788"/>
                    <a:pt x="20623" y="12853"/>
                    <a:pt x="20269" y="12909"/>
                  </a:cubicBezTo>
                  <a:cubicBezTo>
                    <a:pt x="19918" y="12963"/>
                    <a:pt x="19575" y="13003"/>
                    <a:pt x="19241" y="13031"/>
                  </a:cubicBezTo>
                  <a:cubicBezTo>
                    <a:pt x="18904" y="13056"/>
                    <a:pt x="18683" y="13079"/>
                    <a:pt x="18575" y="13098"/>
                  </a:cubicBezTo>
                  <a:cubicBezTo>
                    <a:pt x="18448" y="13612"/>
                    <a:pt x="18238" y="14137"/>
                    <a:pt x="17938" y="14680"/>
                  </a:cubicBezTo>
                  <a:cubicBezTo>
                    <a:pt x="18433" y="15417"/>
                    <a:pt x="18983" y="16125"/>
                    <a:pt x="19578" y="16803"/>
                  </a:cubicBezTo>
                  <a:lnTo>
                    <a:pt x="19660" y="17006"/>
                  </a:lnTo>
                  <a:cubicBezTo>
                    <a:pt x="19660" y="17077"/>
                    <a:pt x="19535" y="17252"/>
                    <a:pt x="19286" y="17523"/>
                  </a:cubicBezTo>
                  <a:cubicBezTo>
                    <a:pt x="19037" y="17800"/>
                    <a:pt x="18756" y="18096"/>
                    <a:pt x="18439" y="18412"/>
                  </a:cubicBezTo>
                  <a:cubicBezTo>
                    <a:pt x="18122" y="18726"/>
                    <a:pt x="17822" y="19008"/>
                    <a:pt x="17538" y="19257"/>
                  </a:cubicBezTo>
                  <a:cubicBezTo>
                    <a:pt x="17252" y="19505"/>
                    <a:pt x="17068" y="19626"/>
                    <a:pt x="16989" y="19626"/>
                  </a:cubicBezTo>
                  <a:cubicBezTo>
                    <a:pt x="16969" y="19626"/>
                    <a:pt x="16850" y="19542"/>
                    <a:pt x="16629" y="19378"/>
                  </a:cubicBezTo>
                  <a:cubicBezTo>
                    <a:pt x="16408" y="19211"/>
                    <a:pt x="16165" y="19025"/>
                    <a:pt x="15896" y="18822"/>
                  </a:cubicBezTo>
                  <a:cubicBezTo>
                    <a:pt x="15629" y="18621"/>
                    <a:pt x="15377" y="18426"/>
                    <a:pt x="15136" y="18240"/>
                  </a:cubicBezTo>
                  <a:cubicBezTo>
                    <a:pt x="14899" y="18056"/>
                    <a:pt x="14746" y="17946"/>
                    <a:pt x="14683" y="17910"/>
                  </a:cubicBezTo>
                  <a:cubicBezTo>
                    <a:pt x="14420" y="18054"/>
                    <a:pt x="14156" y="18178"/>
                    <a:pt x="13890" y="18282"/>
                  </a:cubicBezTo>
                  <a:cubicBezTo>
                    <a:pt x="13624" y="18384"/>
                    <a:pt x="13355" y="18472"/>
                    <a:pt x="13083" y="18545"/>
                  </a:cubicBezTo>
                  <a:cubicBezTo>
                    <a:pt x="13066" y="18655"/>
                    <a:pt x="13040" y="18875"/>
                    <a:pt x="13009" y="19214"/>
                  </a:cubicBezTo>
                  <a:cubicBezTo>
                    <a:pt x="12978" y="19553"/>
                    <a:pt x="12933" y="19895"/>
                    <a:pt x="12879" y="20242"/>
                  </a:cubicBezTo>
                  <a:cubicBezTo>
                    <a:pt x="12825" y="20589"/>
                    <a:pt x="12763" y="20903"/>
                    <a:pt x="12692" y="21179"/>
                  </a:cubicBezTo>
                  <a:cubicBezTo>
                    <a:pt x="12618" y="21462"/>
                    <a:pt x="12522" y="21600"/>
                    <a:pt x="12406" y="21600"/>
                  </a:cubicBezTo>
                  <a:lnTo>
                    <a:pt x="9191" y="21600"/>
                  </a:lnTo>
                  <a:cubicBezTo>
                    <a:pt x="9064" y="21600"/>
                    <a:pt x="8979" y="21521"/>
                    <a:pt x="8933" y="21371"/>
                  </a:cubicBezTo>
                  <a:cubicBezTo>
                    <a:pt x="8806" y="20928"/>
                    <a:pt x="8721" y="20462"/>
                    <a:pt x="8679" y="19979"/>
                  </a:cubicBezTo>
                  <a:cubicBezTo>
                    <a:pt x="8630" y="19494"/>
                    <a:pt x="8582" y="19031"/>
                    <a:pt x="8528" y="18585"/>
                  </a:cubicBezTo>
                  <a:cubicBezTo>
                    <a:pt x="7976" y="18424"/>
                    <a:pt x="7446" y="18198"/>
                    <a:pt x="6942" y="17910"/>
                  </a:cubicBezTo>
                  <a:cubicBezTo>
                    <a:pt x="6568" y="18192"/>
                    <a:pt x="6203" y="18460"/>
                    <a:pt x="5843" y="18726"/>
                  </a:cubicBezTo>
                  <a:cubicBezTo>
                    <a:pt x="5481" y="18994"/>
                    <a:pt x="5124" y="19276"/>
                    <a:pt x="4773" y="19573"/>
                  </a:cubicBezTo>
                  <a:lnTo>
                    <a:pt x="4608" y="19626"/>
                  </a:lnTo>
                  <a:cubicBezTo>
                    <a:pt x="4555" y="19626"/>
                    <a:pt x="4387" y="19505"/>
                    <a:pt x="4107" y="19256"/>
                  </a:cubicBezTo>
                  <a:cubicBezTo>
                    <a:pt x="3827" y="19008"/>
                    <a:pt x="3535" y="18726"/>
                    <a:pt x="3232" y="18412"/>
                  </a:cubicBezTo>
                  <a:cubicBezTo>
                    <a:pt x="2929" y="18096"/>
                    <a:pt x="2654" y="17800"/>
                    <a:pt x="2405" y="17523"/>
                  </a:cubicBezTo>
                  <a:cubicBezTo>
                    <a:pt x="2155" y="17252"/>
                    <a:pt x="2031" y="17077"/>
                    <a:pt x="2031" y="17006"/>
                  </a:cubicBezTo>
                  <a:cubicBezTo>
                    <a:pt x="2031" y="16986"/>
                    <a:pt x="2104" y="16868"/>
                    <a:pt x="2249" y="16648"/>
                  </a:cubicBezTo>
                  <a:cubicBezTo>
                    <a:pt x="2393" y="16427"/>
                    <a:pt x="2563" y="16184"/>
                    <a:pt x="2759" y="15925"/>
                  </a:cubicBezTo>
                  <a:cubicBezTo>
                    <a:pt x="2951" y="15662"/>
                    <a:pt x="3141" y="15411"/>
                    <a:pt x="3328" y="15174"/>
                  </a:cubicBezTo>
                  <a:cubicBezTo>
                    <a:pt x="3512" y="14934"/>
                    <a:pt x="3631" y="14778"/>
                    <a:pt x="3688" y="14705"/>
                  </a:cubicBezTo>
                  <a:cubicBezTo>
                    <a:pt x="3388" y="14211"/>
                    <a:pt x="3158" y="13658"/>
                    <a:pt x="2997" y="13045"/>
                  </a:cubicBezTo>
                  <a:cubicBezTo>
                    <a:pt x="2535" y="12952"/>
                    <a:pt x="2062" y="12898"/>
                    <a:pt x="1578" y="12870"/>
                  </a:cubicBezTo>
                  <a:cubicBezTo>
                    <a:pt x="1093" y="12841"/>
                    <a:pt x="640" y="12751"/>
                    <a:pt x="215" y="12599"/>
                  </a:cubicBezTo>
                  <a:cubicBezTo>
                    <a:pt x="71" y="12562"/>
                    <a:pt x="0" y="12480"/>
                    <a:pt x="0" y="12353"/>
                  </a:cubicBezTo>
                  <a:lnTo>
                    <a:pt x="0" y="9162"/>
                  </a:lnTo>
                  <a:cubicBezTo>
                    <a:pt x="0" y="9055"/>
                    <a:pt x="136" y="8959"/>
                    <a:pt x="414" y="8874"/>
                  </a:cubicBezTo>
                  <a:cubicBezTo>
                    <a:pt x="688" y="8790"/>
                    <a:pt x="997" y="8716"/>
                    <a:pt x="1340" y="8666"/>
                  </a:cubicBezTo>
                  <a:cubicBezTo>
                    <a:pt x="1685" y="8612"/>
                    <a:pt x="2020" y="8570"/>
                    <a:pt x="2345" y="8544"/>
                  </a:cubicBezTo>
                  <a:cubicBezTo>
                    <a:pt x="2668" y="8516"/>
                    <a:pt x="2886" y="8493"/>
                    <a:pt x="2997" y="8473"/>
                  </a:cubicBezTo>
                  <a:cubicBezTo>
                    <a:pt x="3158" y="7926"/>
                    <a:pt x="3379" y="7398"/>
                    <a:pt x="3659" y="6895"/>
                  </a:cubicBezTo>
                  <a:cubicBezTo>
                    <a:pt x="3161" y="6155"/>
                    <a:pt x="2620" y="5447"/>
                    <a:pt x="2031" y="4772"/>
                  </a:cubicBezTo>
                  <a:lnTo>
                    <a:pt x="1937" y="4571"/>
                  </a:lnTo>
                  <a:cubicBezTo>
                    <a:pt x="1937" y="4498"/>
                    <a:pt x="2065" y="4323"/>
                    <a:pt x="2317" y="4049"/>
                  </a:cubicBezTo>
                  <a:cubicBezTo>
                    <a:pt x="2569" y="3775"/>
                    <a:pt x="2852" y="3479"/>
                    <a:pt x="3164" y="3162"/>
                  </a:cubicBezTo>
                  <a:cubicBezTo>
                    <a:pt x="3478" y="2849"/>
                    <a:pt x="3778" y="2569"/>
                    <a:pt x="4067" y="2321"/>
                  </a:cubicBezTo>
                  <a:cubicBezTo>
                    <a:pt x="4356" y="2073"/>
                    <a:pt x="4538" y="1945"/>
                    <a:pt x="4608" y="1945"/>
                  </a:cubicBezTo>
                  <a:cubicBezTo>
                    <a:pt x="4625" y="1945"/>
                    <a:pt x="4747" y="2030"/>
                    <a:pt x="4968" y="2197"/>
                  </a:cubicBezTo>
                  <a:cubicBezTo>
                    <a:pt x="5189" y="2363"/>
                    <a:pt x="5435" y="2550"/>
                    <a:pt x="5707" y="2750"/>
                  </a:cubicBezTo>
                  <a:cubicBezTo>
                    <a:pt x="5976" y="2953"/>
                    <a:pt x="6234" y="3148"/>
                    <a:pt x="6472" y="3332"/>
                  </a:cubicBezTo>
                  <a:cubicBezTo>
                    <a:pt x="6713" y="3515"/>
                    <a:pt x="6860" y="3628"/>
                    <a:pt x="6914" y="3662"/>
                  </a:cubicBezTo>
                  <a:cubicBezTo>
                    <a:pt x="7175" y="3518"/>
                    <a:pt x="7441" y="3399"/>
                    <a:pt x="7707" y="3303"/>
                  </a:cubicBezTo>
                  <a:cubicBezTo>
                    <a:pt x="7973" y="3210"/>
                    <a:pt x="8248" y="3120"/>
                    <a:pt x="8528" y="3030"/>
                  </a:cubicBezTo>
                  <a:cubicBezTo>
                    <a:pt x="8528" y="2922"/>
                    <a:pt x="8540" y="2699"/>
                    <a:pt x="8568" y="2363"/>
                  </a:cubicBezTo>
                  <a:cubicBezTo>
                    <a:pt x="8596" y="2033"/>
                    <a:pt x="8636" y="1694"/>
                    <a:pt x="8690" y="1352"/>
                  </a:cubicBezTo>
                  <a:cubicBezTo>
                    <a:pt x="8744" y="1011"/>
                    <a:pt x="8814" y="697"/>
                    <a:pt x="8899" y="418"/>
                  </a:cubicBezTo>
                  <a:cubicBezTo>
                    <a:pt x="8984" y="141"/>
                    <a:pt x="9084" y="0"/>
                    <a:pt x="9191" y="0"/>
                  </a:cubicBezTo>
                  <a:lnTo>
                    <a:pt x="12406" y="0"/>
                  </a:lnTo>
                  <a:cubicBezTo>
                    <a:pt x="12531" y="0"/>
                    <a:pt x="12618" y="68"/>
                    <a:pt x="12664" y="203"/>
                  </a:cubicBezTo>
                  <a:cubicBezTo>
                    <a:pt x="12771" y="644"/>
                    <a:pt x="12848" y="1107"/>
                    <a:pt x="12893" y="1595"/>
                  </a:cubicBezTo>
                  <a:cubicBezTo>
                    <a:pt x="12938" y="2084"/>
                    <a:pt x="13001" y="2561"/>
                    <a:pt x="13083" y="3030"/>
                  </a:cubicBezTo>
                  <a:cubicBezTo>
                    <a:pt x="13363" y="3100"/>
                    <a:pt x="13632" y="3185"/>
                    <a:pt x="13890" y="3284"/>
                  </a:cubicBezTo>
                  <a:cubicBezTo>
                    <a:pt x="14148" y="3385"/>
                    <a:pt x="14403" y="3512"/>
                    <a:pt x="14655" y="3662"/>
                  </a:cubicBezTo>
                  <a:cubicBezTo>
                    <a:pt x="14729" y="3611"/>
                    <a:pt x="14882" y="3490"/>
                    <a:pt x="15117" y="3303"/>
                  </a:cubicBezTo>
                  <a:cubicBezTo>
                    <a:pt x="15352" y="3120"/>
                    <a:pt x="15604" y="2925"/>
                    <a:pt x="15870" y="2722"/>
                  </a:cubicBezTo>
                  <a:cubicBezTo>
                    <a:pt x="16136" y="2521"/>
                    <a:pt x="16377" y="2341"/>
                    <a:pt x="16589" y="2183"/>
                  </a:cubicBezTo>
                  <a:cubicBezTo>
                    <a:pt x="16802" y="2024"/>
                    <a:pt x="16935" y="1945"/>
                    <a:pt x="16989" y="1945"/>
                  </a:cubicBezTo>
                  <a:cubicBezTo>
                    <a:pt x="17043" y="1945"/>
                    <a:pt x="17210" y="2072"/>
                    <a:pt x="17490" y="2321"/>
                  </a:cubicBezTo>
                  <a:cubicBezTo>
                    <a:pt x="17771" y="2569"/>
                    <a:pt x="18065" y="2849"/>
                    <a:pt x="18371" y="3162"/>
                  </a:cubicBezTo>
                  <a:cubicBezTo>
                    <a:pt x="18680" y="3479"/>
                    <a:pt x="18957" y="3775"/>
                    <a:pt x="19207" y="4049"/>
                  </a:cubicBezTo>
                  <a:cubicBezTo>
                    <a:pt x="19453" y="4323"/>
                    <a:pt x="19578" y="4498"/>
                    <a:pt x="19578" y="4571"/>
                  </a:cubicBezTo>
                  <a:cubicBezTo>
                    <a:pt x="19578" y="4605"/>
                    <a:pt x="19498" y="4735"/>
                    <a:pt x="19343" y="4955"/>
                  </a:cubicBezTo>
                  <a:cubicBezTo>
                    <a:pt x="19184" y="5175"/>
                    <a:pt x="19008" y="5416"/>
                    <a:pt x="18813" y="5678"/>
                  </a:cubicBezTo>
                  <a:cubicBezTo>
                    <a:pt x="18617" y="5938"/>
                    <a:pt x="18428" y="6189"/>
                    <a:pt x="18241" y="6429"/>
                  </a:cubicBezTo>
                  <a:cubicBezTo>
                    <a:pt x="18057" y="6667"/>
                    <a:pt x="17946" y="6813"/>
                    <a:pt x="17909" y="6867"/>
                  </a:cubicBezTo>
                  <a:moveTo>
                    <a:pt x="10806" y="14044"/>
                  </a:moveTo>
                  <a:cubicBezTo>
                    <a:pt x="11248" y="14044"/>
                    <a:pt x="11670" y="13957"/>
                    <a:pt x="12066" y="13779"/>
                  </a:cubicBezTo>
                  <a:cubicBezTo>
                    <a:pt x="12463" y="13607"/>
                    <a:pt x="12805" y="13370"/>
                    <a:pt x="13091" y="13070"/>
                  </a:cubicBezTo>
                  <a:cubicBezTo>
                    <a:pt x="13375" y="12774"/>
                    <a:pt x="13604" y="12430"/>
                    <a:pt x="13783" y="12031"/>
                  </a:cubicBezTo>
                  <a:cubicBezTo>
                    <a:pt x="13958" y="11633"/>
                    <a:pt x="14046" y="11215"/>
                    <a:pt x="14046" y="10775"/>
                  </a:cubicBezTo>
                  <a:cubicBezTo>
                    <a:pt x="14046" y="10334"/>
                    <a:pt x="13958" y="9919"/>
                    <a:pt x="13783" y="9530"/>
                  </a:cubicBezTo>
                  <a:cubicBezTo>
                    <a:pt x="13604" y="9143"/>
                    <a:pt x="13375" y="8801"/>
                    <a:pt x="13091" y="8502"/>
                  </a:cubicBezTo>
                  <a:cubicBezTo>
                    <a:pt x="12805" y="8206"/>
                    <a:pt x="12463" y="7974"/>
                    <a:pt x="12066" y="7808"/>
                  </a:cubicBezTo>
                  <a:cubicBezTo>
                    <a:pt x="11670" y="7641"/>
                    <a:pt x="11248" y="7556"/>
                    <a:pt x="10806" y="7556"/>
                  </a:cubicBezTo>
                  <a:cubicBezTo>
                    <a:pt x="10361" y="7556"/>
                    <a:pt x="9939" y="7641"/>
                    <a:pt x="9537" y="7808"/>
                  </a:cubicBezTo>
                  <a:cubicBezTo>
                    <a:pt x="9135" y="7974"/>
                    <a:pt x="8786" y="8206"/>
                    <a:pt x="8494" y="8502"/>
                  </a:cubicBezTo>
                  <a:cubicBezTo>
                    <a:pt x="8200" y="8801"/>
                    <a:pt x="7970" y="9143"/>
                    <a:pt x="7800" y="9530"/>
                  </a:cubicBezTo>
                  <a:cubicBezTo>
                    <a:pt x="7633" y="9919"/>
                    <a:pt x="7551" y="10334"/>
                    <a:pt x="7551" y="10775"/>
                  </a:cubicBezTo>
                  <a:cubicBezTo>
                    <a:pt x="7551" y="11215"/>
                    <a:pt x="7633" y="11633"/>
                    <a:pt x="7800" y="12031"/>
                  </a:cubicBezTo>
                  <a:cubicBezTo>
                    <a:pt x="7970" y="12430"/>
                    <a:pt x="8200" y="12774"/>
                    <a:pt x="8494" y="13070"/>
                  </a:cubicBezTo>
                  <a:cubicBezTo>
                    <a:pt x="8786" y="13370"/>
                    <a:pt x="9135" y="13607"/>
                    <a:pt x="9537" y="13779"/>
                  </a:cubicBezTo>
                  <a:cubicBezTo>
                    <a:pt x="9939" y="13957"/>
                    <a:pt x="10361" y="14044"/>
                    <a:pt x="10806" y="14044"/>
                  </a:cubicBezTo>
                </a:path>
              </a:pathLst>
            </a:custGeom>
            <a:solidFill>
              <a:schemeClr val="bg1"/>
            </a:solidFill>
            <a:ln>
              <a:noFill/>
            </a:ln>
          </p:spPr>
          <p:txBody>
            <a:bodyPr lIns="0" tIns="0" rIns="0" bIns="0"/>
            <a:lstStyle/>
            <a:p>
              <a:endParaRPr lang="zh-CN" altLang="en-US" sz="2400" dirty="0">
                <a:solidFill>
                  <a:schemeClr val="bg1">
                    <a:lumMod val="50000"/>
                  </a:schemeClr>
                </a:solidFill>
                <a:cs typeface="+mn-ea"/>
                <a:sym typeface="+mn-lt"/>
              </a:endParaRPr>
            </a:p>
          </p:txBody>
        </p:sp>
        <p:sp>
          <p:nvSpPr>
            <p:cNvPr id="49" name="文本框 48"/>
            <p:cNvSpPr txBox="1"/>
            <p:nvPr/>
          </p:nvSpPr>
          <p:spPr>
            <a:xfrm>
              <a:off x="819208" y="3881731"/>
              <a:ext cx="697626"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01</a:t>
              </a:r>
              <a:endParaRPr lang="zh-CN" altLang="en-US" sz="3600" dirty="0">
                <a:solidFill>
                  <a:schemeClr val="bg1">
                    <a:lumMod val="50000"/>
                  </a:schemeClr>
                </a:solidFill>
                <a:cs typeface="+mn-ea"/>
                <a:sym typeface="+mn-lt"/>
              </a:endParaRPr>
            </a:p>
          </p:txBody>
        </p:sp>
      </p:grpSp>
      <p:grpSp>
        <p:nvGrpSpPr>
          <p:cNvPr id="5" name="组合 49"/>
          <p:cNvGrpSpPr/>
          <p:nvPr/>
        </p:nvGrpSpPr>
        <p:grpSpPr>
          <a:xfrm>
            <a:off x="1011739" y="2769001"/>
            <a:ext cx="1211973" cy="646331"/>
            <a:chOff x="1159182" y="2657971"/>
            <a:chExt cx="1211973" cy="646331"/>
          </a:xfrm>
        </p:grpSpPr>
        <p:sp>
          <p:nvSpPr>
            <p:cNvPr id="51" name="AutoShape 9"/>
            <p:cNvSpPr/>
            <p:nvPr/>
          </p:nvSpPr>
          <p:spPr bwMode="auto">
            <a:xfrm>
              <a:off x="1823422"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2"/>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Aft>
                  <a:spcPct val="35000"/>
                </a:spcAft>
              </a:pPr>
              <a:endParaRPr lang="zh-CN" altLang="en-US" sz="3600" b="1" kern="0" dirty="0">
                <a:solidFill>
                  <a:schemeClr val="bg1">
                    <a:lumMod val="50000"/>
                  </a:schemeClr>
                </a:solidFill>
                <a:cs typeface="+mn-ea"/>
                <a:sym typeface="+mn-lt"/>
              </a:endParaRPr>
            </a:p>
          </p:txBody>
        </p:sp>
        <p:sp>
          <p:nvSpPr>
            <p:cNvPr id="52" name="AutoShape 16"/>
            <p:cNvSpPr/>
            <p:nvPr/>
          </p:nvSpPr>
          <p:spPr bwMode="auto">
            <a:xfrm>
              <a:off x="1954381" y="2836688"/>
              <a:ext cx="297286" cy="298174"/>
            </a:xfrm>
            <a:custGeom>
              <a:avLst/>
              <a:gdLst>
                <a:gd name="T0" fmla="*/ 4 w 21376"/>
                <a:gd name="T1" fmla="*/ 4 h 21600"/>
                <a:gd name="T2" fmla="*/ 4 w 21376"/>
                <a:gd name="T3" fmla="*/ 4 h 21600"/>
                <a:gd name="T4" fmla="*/ 4 w 21376"/>
                <a:gd name="T5" fmla="*/ 4 h 21600"/>
                <a:gd name="T6" fmla="*/ 4 w 21376"/>
                <a:gd name="T7" fmla="*/ 5 h 21600"/>
                <a:gd name="T8" fmla="*/ 0 w 21376"/>
                <a:gd name="T9" fmla="*/ 5 h 21600"/>
                <a:gd name="T10" fmla="*/ 0 w 21376"/>
                <a:gd name="T11" fmla="*/ 4 h 21600"/>
                <a:gd name="T12" fmla="*/ 0 w 21376"/>
                <a:gd name="T13" fmla="*/ 4 h 21600"/>
                <a:gd name="T14" fmla="*/ 0 w 21376"/>
                <a:gd name="T15" fmla="*/ 4 h 21600"/>
                <a:gd name="T16" fmla="*/ 2 w 21376"/>
                <a:gd name="T17" fmla="*/ 2 h 21600"/>
                <a:gd name="T18" fmla="*/ 2 w 21376"/>
                <a:gd name="T19" fmla="*/ 0 h 21600"/>
                <a:gd name="T20" fmla="*/ 1 w 21376"/>
                <a:gd name="T21" fmla="*/ 0 h 21600"/>
                <a:gd name="T22" fmla="*/ 1 w 21376"/>
                <a:gd name="T23" fmla="*/ 0 h 21600"/>
                <a:gd name="T24" fmla="*/ 1 w 21376"/>
                <a:gd name="T25" fmla="*/ 0 h 21600"/>
                <a:gd name="T26" fmla="*/ 1 w 21376"/>
                <a:gd name="T27" fmla="*/ 0 h 21600"/>
                <a:gd name="T28" fmla="*/ 1 w 21376"/>
                <a:gd name="T29" fmla="*/ 0 h 21600"/>
                <a:gd name="T30" fmla="*/ 3 w 21376"/>
                <a:gd name="T31" fmla="*/ 0 h 21600"/>
                <a:gd name="T32" fmla="*/ 3 w 21376"/>
                <a:gd name="T33" fmla="*/ 0 h 21600"/>
                <a:gd name="T34" fmla="*/ 3 w 21376"/>
                <a:gd name="T35" fmla="*/ 0 h 21600"/>
                <a:gd name="T36" fmla="*/ 3 w 21376"/>
                <a:gd name="T37" fmla="*/ 0 h 21600"/>
                <a:gd name="T38" fmla="*/ 3 w 21376"/>
                <a:gd name="T39" fmla="*/ 0 h 21600"/>
                <a:gd name="T40" fmla="*/ 3 w 21376"/>
                <a:gd name="T41" fmla="*/ 0 h 21600"/>
                <a:gd name="T42" fmla="*/ 3 w 21376"/>
                <a:gd name="T43" fmla="*/ 2 h 21600"/>
                <a:gd name="T44" fmla="*/ 4 w 21376"/>
                <a:gd name="T45" fmla="*/ 4 h 21600"/>
                <a:gd name="T46" fmla="*/ 1 w 21376"/>
                <a:gd name="T47" fmla="*/ 3 h 21600"/>
                <a:gd name="T48" fmla="*/ 3 w 21376"/>
                <a:gd name="T49" fmla="*/ 3 h 21600"/>
                <a:gd name="T50" fmla="*/ 2 w 21376"/>
                <a:gd name="T51" fmla="*/ 2 h 21600"/>
                <a:gd name="T52" fmla="*/ 2 w 21376"/>
                <a:gd name="T53" fmla="*/ 0 h 21600"/>
                <a:gd name="T54" fmla="*/ 2 w 21376"/>
                <a:gd name="T55" fmla="*/ 0 h 21600"/>
                <a:gd name="T56" fmla="*/ 2 w 21376"/>
                <a:gd name="T57" fmla="*/ 2 h 21600"/>
                <a:gd name="T58" fmla="*/ 1 w 21376"/>
                <a:gd name="T59" fmla="*/ 3 h 21600"/>
                <a:gd name="T60" fmla="*/ 1 w 21376"/>
                <a:gd name="T61" fmla="*/ 3 h 216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376" h="21600">
                  <a:moveTo>
                    <a:pt x="21036" y="18604"/>
                  </a:moveTo>
                  <a:cubicBezTo>
                    <a:pt x="21454" y="19262"/>
                    <a:pt x="21486" y="19923"/>
                    <a:pt x="21135" y="20587"/>
                  </a:cubicBezTo>
                  <a:cubicBezTo>
                    <a:pt x="20970" y="20916"/>
                    <a:pt x="20732" y="21168"/>
                    <a:pt x="20427" y="21339"/>
                  </a:cubicBezTo>
                  <a:cubicBezTo>
                    <a:pt x="20123" y="21515"/>
                    <a:pt x="19798" y="21600"/>
                    <a:pt x="19455" y="21600"/>
                  </a:cubicBezTo>
                  <a:lnTo>
                    <a:pt x="1928" y="21600"/>
                  </a:lnTo>
                  <a:cubicBezTo>
                    <a:pt x="1586" y="21600"/>
                    <a:pt x="1264" y="21515"/>
                    <a:pt x="965" y="21339"/>
                  </a:cubicBezTo>
                  <a:cubicBezTo>
                    <a:pt x="663" y="21168"/>
                    <a:pt x="426" y="20916"/>
                    <a:pt x="249" y="20587"/>
                  </a:cubicBezTo>
                  <a:cubicBezTo>
                    <a:pt x="-114" y="19914"/>
                    <a:pt x="-79" y="19250"/>
                    <a:pt x="344" y="18604"/>
                  </a:cubicBezTo>
                  <a:lnTo>
                    <a:pt x="7510" y="7314"/>
                  </a:lnTo>
                  <a:lnTo>
                    <a:pt x="7510" y="2168"/>
                  </a:lnTo>
                  <a:lnTo>
                    <a:pt x="6428" y="2168"/>
                  </a:lnTo>
                  <a:cubicBezTo>
                    <a:pt x="6123" y="2168"/>
                    <a:pt x="5871" y="2062"/>
                    <a:pt x="5670" y="1850"/>
                  </a:cubicBezTo>
                  <a:cubicBezTo>
                    <a:pt x="5473" y="1639"/>
                    <a:pt x="5372" y="1380"/>
                    <a:pt x="5372" y="1072"/>
                  </a:cubicBezTo>
                  <a:cubicBezTo>
                    <a:pt x="5372" y="778"/>
                    <a:pt x="5473" y="529"/>
                    <a:pt x="5670" y="320"/>
                  </a:cubicBezTo>
                  <a:cubicBezTo>
                    <a:pt x="5871" y="109"/>
                    <a:pt x="6123" y="0"/>
                    <a:pt x="6428" y="0"/>
                  </a:cubicBezTo>
                  <a:lnTo>
                    <a:pt x="14953" y="0"/>
                  </a:lnTo>
                  <a:cubicBezTo>
                    <a:pt x="15261" y="0"/>
                    <a:pt x="15516" y="109"/>
                    <a:pt x="15725" y="320"/>
                  </a:cubicBezTo>
                  <a:cubicBezTo>
                    <a:pt x="15934" y="529"/>
                    <a:pt x="16038" y="778"/>
                    <a:pt x="16038" y="1072"/>
                  </a:cubicBezTo>
                  <a:cubicBezTo>
                    <a:pt x="16038" y="1380"/>
                    <a:pt x="15934" y="1639"/>
                    <a:pt x="15725" y="1850"/>
                  </a:cubicBezTo>
                  <a:cubicBezTo>
                    <a:pt x="15516" y="2062"/>
                    <a:pt x="15261" y="2168"/>
                    <a:pt x="14953" y="2168"/>
                  </a:cubicBezTo>
                  <a:lnTo>
                    <a:pt x="13900" y="2168"/>
                  </a:lnTo>
                  <a:lnTo>
                    <a:pt x="13900" y="7340"/>
                  </a:lnTo>
                  <a:lnTo>
                    <a:pt x="21036" y="18604"/>
                  </a:lnTo>
                  <a:close/>
                  <a:moveTo>
                    <a:pt x="5261" y="14865"/>
                  </a:moveTo>
                  <a:lnTo>
                    <a:pt x="16122" y="14865"/>
                  </a:lnTo>
                  <a:lnTo>
                    <a:pt x="11774" y="7974"/>
                  </a:lnTo>
                  <a:lnTo>
                    <a:pt x="11774" y="2168"/>
                  </a:lnTo>
                  <a:lnTo>
                    <a:pt x="9636" y="2168"/>
                  </a:lnTo>
                  <a:lnTo>
                    <a:pt x="9636" y="7948"/>
                  </a:lnTo>
                  <a:lnTo>
                    <a:pt x="5261" y="14865"/>
                  </a:lnTo>
                  <a:close/>
                  <a:moveTo>
                    <a:pt x="5261" y="14865"/>
                  </a:moveTo>
                </a:path>
              </a:pathLst>
            </a:custGeom>
            <a:solidFill>
              <a:schemeClr val="bg1"/>
            </a:solidFill>
            <a:ln>
              <a:noFill/>
            </a:ln>
          </p:spPr>
          <p:txBody>
            <a:bodyPr lIns="0" tIns="0" rIns="0" bIns="0"/>
            <a:lstStyle/>
            <a:p>
              <a:endParaRPr lang="zh-CN" altLang="en-US" sz="2400" dirty="0">
                <a:solidFill>
                  <a:schemeClr val="bg1">
                    <a:lumMod val="50000"/>
                  </a:schemeClr>
                </a:solidFill>
                <a:cs typeface="+mn-ea"/>
                <a:sym typeface="+mn-lt"/>
              </a:endParaRPr>
            </a:p>
          </p:txBody>
        </p:sp>
        <p:sp>
          <p:nvSpPr>
            <p:cNvPr id="53" name="文本框 52"/>
            <p:cNvSpPr txBox="1"/>
            <p:nvPr/>
          </p:nvSpPr>
          <p:spPr>
            <a:xfrm>
              <a:off x="1159182" y="2657971"/>
              <a:ext cx="6976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02</a:t>
              </a:r>
              <a:endParaRPr lang="zh-CN" altLang="en-US" sz="3600" dirty="0">
                <a:solidFill>
                  <a:schemeClr val="bg1">
                    <a:lumMod val="50000"/>
                  </a:schemeClr>
                </a:solidFill>
                <a:cs typeface="+mn-ea"/>
                <a:sym typeface="+mn-lt"/>
              </a:endParaRPr>
            </a:p>
          </p:txBody>
        </p:sp>
      </p:grpSp>
      <p:grpSp>
        <p:nvGrpSpPr>
          <p:cNvPr id="6" name="组合 53"/>
          <p:cNvGrpSpPr/>
          <p:nvPr/>
        </p:nvGrpSpPr>
        <p:grpSpPr>
          <a:xfrm>
            <a:off x="4954726" y="4047812"/>
            <a:ext cx="1259432" cy="646331"/>
            <a:chOff x="5102170" y="3936778"/>
            <a:chExt cx="1259432" cy="646329"/>
          </a:xfrm>
        </p:grpSpPr>
        <p:sp>
          <p:nvSpPr>
            <p:cNvPr id="55" name="AutoShape 8"/>
            <p:cNvSpPr/>
            <p:nvPr/>
          </p:nvSpPr>
          <p:spPr bwMode="auto">
            <a:xfrm>
              <a:off x="5102170" y="3967265"/>
              <a:ext cx="547733" cy="551431"/>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4"/>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Aft>
                  <a:spcPct val="35000"/>
                </a:spcAft>
              </a:pPr>
              <a:endParaRPr lang="zh-CN" altLang="en-US" sz="3600" b="1" kern="0" dirty="0">
                <a:solidFill>
                  <a:schemeClr val="bg1">
                    <a:lumMod val="50000"/>
                  </a:schemeClr>
                </a:solidFill>
                <a:cs typeface="+mn-ea"/>
                <a:sym typeface="+mn-lt"/>
              </a:endParaRPr>
            </a:p>
          </p:txBody>
        </p:sp>
        <p:sp>
          <p:nvSpPr>
            <p:cNvPr id="56" name="AutoShape 19"/>
            <p:cNvSpPr/>
            <p:nvPr/>
          </p:nvSpPr>
          <p:spPr bwMode="auto">
            <a:xfrm>
              <a:off x="5215923" y="4076214"/>
              <a:ext cx="297286" cy="297219"/>
            </a:xfrm>
            <a:custGeom>
              <a:avLst/>
              <a:gdLst>
                <a:gd name="T0" fmla="*/ 4 w 21600"/>
                <a:gd name="T1" fmla="*/ 3 h 21600"/>
                <a:gd name="T2" fmla="*/ 4 w 21600"/>
                <a:gd name="T3" fmla="*/ 3 h 21600"/>
                <a:gd name="T4" fmla="*/ 4 w 21600"/>
                <a:gd name="T5" fmla="*/ 4 h 21600"/>
                <a:gd name="T6" fmla="*/ 3 w 21600"/>
                <a:gd name="T7" fmla="*/ 4 h 21600"/>
                <a:gd name="T8" fmla="*/ 3 w 21600"/>
                <a:gd name="T9" fmla="*/ 4 h 21600"/>
                <a:gd name="T10" fmla="*/ 2 w 21600"/>
                <a:gd name="T11" fmla="*/ 4 h 21600"/>
                <a:gd name="T12" fmla="*/ 0 w 21600"/>
                <a:gd name="T13" fmla="*/ 4 h 21600"/>
                <a:gd name="T14" fmla="*/ 0 w 21600"/>
                <a:gd name="T15" fmla="*/ 4 h 21600"/>
                <a:gd name="T16" fmla="*/ 0 w 21600"/>
                <a:gd name="T17" fmla="*/ 2 h 21600"/>
                <a:gd name="T18" fmla="*/ 1 w 21600"/>
                <a:gd name="T19" fmla="*/ 2 h 21600"/>
                <a:gd name="T20" fmla="*/ 2 w 21600"/>
                <a:gd name="T21" fmla="*/ 2 h 21600"/>
                <a:gd name="T22" fmla="*/ 2 w 21600"/>
                <a:gd name="T23" fmla="*/ 1 h 21600"/>
                <a:gd name="T24" fmla="*/ 2 w 21600"/>
                <a:gd name="T25" fmla="*/ 1 h 21600"/>
                <a:gd name="T26" fmla="*/ 2 w 21600"/>
                <a:gd name="T27" fmla="*/ 1 h 21600"/>
                <a:gd name="T28" fmla="*/ 2 w 21600"/>
                <a:gd name="T29" fmla="*/ 0 h 21600"/>
                <a:gd name="T30" fmla="*/ 3 w 21600"/>
                <a:gd name="T31" fmla="*/ 0 h 21600"/>
                <a:gd name="T32" fmla="*/ 3 w 21600"/>
                <a:gd name="T33" fmla="*/ 0 h 21600"/>
                <a:gd name="T34" fmla="*/ 3 w 21600"/>
                <a:gd name="T35" fmla="*/ 1 h 21600"/>
                <a:gd name="T36" fmla="*/ 3 w 21600"/>
                <a:gd name="T37" fmla="*/ 1 h 21600"/>
                <a:gd name="T38" fmla="*/ 4 w 21600"/>
                <a:gd name="T39" fmla="*/ 1 h 21600"/>
                <a:gd name="T40" fmla="*/ 4 w 21600"/>
                <a:gd name="T41" fmla="*/ 2 h 21600"/>
                <a:gd name="T42" fmla="*/ 4 w 21600"/>
                <a:gd name="T43" fmla="*/ 2 h 21600"/>
                <a:gd name="T44" fmla="*/ 4 w 21600"/>
                <a:gd name="T45" fmla="*/ 2 h 21600"/>
                <a:gd name="T46" fmla="*/ 1 w 21600"/>
                <a:gd name="T47" fmla="*/ 4 h 21600"/>
                <a:gd name="T48" fmla="*/ 1 w 21600"/>
                <a:gd name="T49" fmla="*/ 3 h 21600"/>
                <a:gd name="T50" fmla="*/ 1 w 21600"/>
                <a:gd name="T51" fmla="*/ 3 h 21600"/>
                <a:gd name="T52" fmla="*/ 1 w 21600"/>
                <a:gd name="T53" fmla="*/ 4 h 21600"/>
                <a:gd name="T54" fmla="*/ 4 w 21600"/>
                <a:gd name="T55" fmla="*/ 3 h 21600"/>
                <a:gd name="T56" fmla="*/ 4 w 21600"/>
                <a:gd name="T57" fmla="*/ 3 h 21600"/>
                <a:gd name="T58" fmla="*/ 4 w 21600"/>
                <a:gd name="T59" fmla="*/ 2 h 21600"/>
                <a:gd name="T60" fmla="*/ 4 w 21600"/>
                <a:gd name="T61" fmla="*/ 2 h 21600"/>
                <a:gd name="T62" fmla="*/ 4 w 21600"/>
                <a:gd name="T63" fmla="*/ 2 h 21600"/>
                <a:gd name="T64" fmla="*/ 3 w 21600"/>
                <a:gd name="T65" fmla="*/ 2 h 21600"/>
                <a:gd name="T66" fmla="*/ 3 w 21600"/>
                <a:gd name="T67" fmla="*/ 2 h 21600"/>
                <a:gd name="T68" fmla="*/ 3 w 21600"/>
                <a:gd name="T69" fmla="*/ 2 h 21600"/>
                <a:gd name="T70" fmla="*/ 3 w 21600"/>
                <a:gd name="T71" fmla="*/ 1 h 21600"/>
                <a:gd name="T72" fmla="*/ 3 w 21600"/>
                <a:gd name="T73" fmla="*/ 1 h 21600"/>
                <a:gd name="T74" fmla="*/ 3 w 21600"/>
                <a:gd name="T75" fmla="*/ 0 h 21600"/>
                <a:gd name="T76" fmla="*/ 3 w 21600"/>
                <a:gd name="T77" fmla="*/ 0 h 21600"/>
                <a:gd name="T78" fmla="*/ 3 w 21600"/>
                <a:gd name="T79" fmla="*/ 0 h 21600"/>
                <a:gd name="T80" fmla="*/ 3 w 21600"/>
                <a:gd name="T81" fmla="*/ 1 h 21600"/>
                <a:gd name="T82" fmla="*/ 2 w 21600"/>
                <a:gd name="T83" fmla="*/ 1 h 21600"/>
                <a:gd name="T84" fmla="*/ 2 w 21600"/>
                <a:gd name="T85" fmla="*/ 2 h 21600"/>
                <a:gd name="T86" fmla="*/ 2 w 21600"/>
                <a:gd name="T87" fmla="*/ 2 h 21600"/>
                <a:gd name="T88" fmla="*/ 1 w 21600"/>
                <a:gd name="T89" fmla="*/ 2 h 21600"/>
                <a:gd name="T90" fmla="*/ 2 w 21600"/>
                <a:gd name="T91" fmla="*/ 4 h 21600"/>
                <a:gd name="T92" fmla="*/ 3 w 21600"/>
                <a:gd name="T93" fmla="*/ 4 h 21600"/>
                <a:gd name="T94" fmla="*/ 3 w 21600"/>
                <a:gd name="T95" fmla="*/ 4 h 21600"/>
                <a:gd name="T96" fmla="*/ 4 w 21600"/>
                <a:gd name="T97" fmla="*/ 4 h 21600"/>
                <a:gd name="T98" fmla="*/ 4 w 21600"/>
                <a:gd name="T99" fmla="*/ 4 h 21600"/>
                <a:gd name="T100" fmla="*/ 4 w 21600"/>
                <a:gd name="T101" fmla="*/ 3 h 21600"/>
                <a:gd name="T102" fmla="*/ 4 w 21600"/>
                <a:gd name="T103" fmla="*/ 3 h 216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1600" h="21600">
                  <a:moveTo>
                    <a:pt x="21329" y="11544"/>
                  </a:moveTo>
                  <a:cubicBezTo>
                    <a:pt x="21493" y="11931"/>
                    <a:pt x="21572" y="12338"/>
                    <a:pt x="21572" y="12758"/>
                  </a:cubicBezTo>
                  <a:cubicBezTo>
                    <a:pt x="21572" y="13464"/>
                    <a:pt x="21388" y="14105"/>
                    <a:pt x="21018" y="14679"/>
                  </a:cubicBezTo>
                  <a:cubicBezTo>
                    <a:pt x="21111" y="15215"/>
                    <a:pt x="21077" y="15746"/>
                    <a:pt x="20925" y="16285"/>
                  </a:cubicBezTo>
                  <a:cubicBezTo>
                    <a:pt x="20769" y="16819"/>
                    <a:pt x="20512" y="17288"/>
                    <a:pt x="20142" y="17697"/>
                  </a:cubicBezTo>
                  <a:cubicBezTo>
                    <a:pt x="20105" y="18451"/>
                    <a:pt x="19902" y="19081"/>
                    <a:pt x="19532" y="19581"/>
                  </a:cubicBezTo>
                  <a:cubicBezTo>
                    <a:pt x="19161" y="20081"/>
                    <a:pt x="18701" y="20482"/>
                    <a:pt x="18147" y="20784"/>
                  </a:cubicBezTo>
                  <a:cubicBezTo>
                    <a:pt x="17593" y="21089"/>
                    <a:pt x="16983" y="21298"/>
                    <a:pt x="16322" y="21419"/>
                  </a:cubicBezTo>
                  <a:cubicBezTo>
                    <a:pt x="15660" y="21541"/>
                    <a:pt x="15010" y="21600"/>
                    <a:pt x="14380" y="21600"/>
                  </a:cubicBezTo>
                  <a:cubicBezTo>
                    <a:pt x="13730" y="21600"/>
                    <a:pt x="13078" y="21555"/>
                    <a:pt x="12425" y="21462"/>
                  </a:cubicBezTo>
                  <a:cubicBezTo>
                    <a:pt x="11772" y="21363"/>
                    <a:pt x="11128" y="21236"/>
                    <a:pt x="10498" y="21075"/>
                  </a:cubicBezTo>
                  <a:cubicBezTo>
                    <a:pt x="9865" y="20894"/>
                    <a:pt x="9237" y="20702"/>
                    <a:pt x="8610" y="20493"/>
                  </a:cubicBezTo>
                  <a:cubicBezTo>
                    <a:pt x="7983" y="20287"/>
                    <a:pt x="7341" y="20182"/>
                    <a:pt x="6680" y="20182"/>
                  </a:cubicBezTo>
                  <a:lnTo>
                    <a:pt x="1608" y="20182"/>
                  </a:lnTo>
                  <a:cubicBezTo>
                    <a:pt x="1167" y="20182"/>
                    <a:pt x="786" y="20030"/>
                    <a:pt x="472" y="19714"/>
                  </a:cubicBezTo>
                  <a:cubicBezTo>
                    <a:pt x="158" y="19406"/>
                    <a:pt x="0" y="19025"/>
                    <a:pt x="0" y="18573"/>
                  </a:cubicBezTo>
                  <a:lnTo>
                    <a:pt x="0" y="9881"/>
                  </a:lnTo>
                  <a:cubicBezTo>
                    <a:pt x="0" y="9440"/>
                    <a:pt x="158" y="9065"/>
                    <a:pt x="472" y="8754"/>
                  </a:cubicBezTo>
                  <a:cubicBezTo>
                    <a:pt x="786" y="8441"/>
                    <a:pt x="1167" y="8285"/>
                    <a:pt x="1608" y="8285"/>
                  </a:cubicBezTo>
                  <a:lnTo>
                    <a:pt x="6316" y="8285"/>
                  </a:lnTo>
                  <a:cubicBezTo>
                    <a:pt x="6559" y="8161"/>
                    <a:pt x="6751" y="8023"/>
                    <a:pt x="6898" y="7873"/>
                  </a:cubicBezTo>
                  <a:cubicBezTo>
                    <a:pt x="7042" y="7723"/>
                    <a:pt x="7197" y="7548"/>
                    <a:pt x="7370" y="7342"/>
                  </a:cubicBezTo>
                  <a:cubicBezTo>
                    <a:pt x="7514" y="7161"/>
                    <a:pt x="7663" y="6986"/>
                    <a:pt x="7810" y="6820"/>
                  </a:cubicBezTo>
                  <a:cubicBezTo>
                    <a:pt x="7957" y="6653"/>
                    <a:pt x="8113" y="6484"/>
                    <a:pt x="8277" y="6311"/>
                  </a:cubicBezTo>
                  <a:cubicBezTo>
                    <a:pt x="8570" y="5998"/>
                    <a:pt x="8918" y="5690"/>
                    <a:pt x="9302" y="5385"/>
                  </a:cubicBezTo>
                  <a:cubicBezTo>
                    <a:pt x="9692" y="5086"/>
                    <a:pt x="9989" y="4750"/>
                    <a:pt x="10195" y="4380"/>
                  </a:cubicBezTo>
                  <a:cubicBezTo>
                    <a:pt x="10339" y="4117"/>
                    <a:pt x="10444" y="3826"/>
                    <a:pt x="10506" y="3507"/>
                  </a:cubicBezTo>
                  <a:cubicBezTo>
                    <a:pt x="10565" y="3188"/>
                    <a:pt x="10628" y="2866"/>
                    <a:pt x="10676" y="2539"/>
                  </a:cubicBezTo>
                  <a:cubicBezTo>
                    <a:pt x="10727" y="2217"/>
                    <a:pt x="10780" y="1900"/>
                    <a:pt x="10845" y="1593"/>
                  </a:cubicBezTo>
                  <a:cubicBezTo>
                    <a:pt x="10907" y="1288"/>
                    <a:pt x="11015" y="1017"/>
                    <a:pt x="11162" y="777"/>
                  </a:cubicBezTo>
                  <a:cubicBezTo>
                    <a:pt x="11311" y="537"/>
                    <a:pt x="11523" y="350"/>
                    <a:pt x="11800" y="209"/>
                  </a:cubicBezTo>
                  <a:cubicBezTo>
                    <a:pt x="12074" y="68"/>
                    <a:pt x="12442" y="0"/>
                    <a:pt x="12902" y="0"/>
                  </a:cubicBezTo>
                  <a:cubicBezTo>
                    <a:pt x="13451" y="0"/>
                    <a:pt x="13956" y="113"/>
                    <a:pt x="14411" y="345"/>
                  </a:cubicBezTo>
                  <a:cubicBezTo>
                    <a:pt x="14869" y="573"/>
                    <a:pt x="15251" y="881"/>
                    <a:pt x="15567" y="1271"/>
                  </a:cubicBezTo>
                  <a:cubicBezTo>
                    <a:pt x="15881" y="1658"/>
                    <a:pt x="16127" y="2101"/>
                    <a:pt x="16305" y="2601"/>
                  </a:cubicBezTo>
                  <a:cubicBezTo>
                    <a:pt x="16480" y="3104"/>
                    <a:pt x="16570" y="3609"/>
                    <a:pt x="16570" y="4123"/>
                  </a:cubicBezTo>
                  <a:cubicBezTo>
                    <a:pt x="16570" y="4654"/>
                    <a:pt x="16491" y="5162"/>
                    <a:pt x="16333" y="5645"/>
                  </a:cubicBezTo>
                  <a:cubicBezTo>
                    <a:pt x="16175" y="6125"/>
                    <a:pt x="15982" y="6611"/>
                    <a:pt x="15759" y="7097"/>
                  </a:cubicBezTo>
                  <a:cubicBezTo>
                    <a:pt x="16073" y="7080"/>
                    <a:pt x="16389" y="7057"/>
                    <a:pt x="16706" y="7035"/>
                  </a:cubicBezTo>
                  <a:cubicBezTo>
                    <a:pt x="17019" y="7012"/>
                    <a:pt x="17336" y="7001"/>
                    <a:pt x="17652" y="7001"/>
                  </a:cubicBezTo>
                  <a:cubicBezTo>
                    <a:pt x="18150" y="7001"/>
                    <a:pt x="18630" y="7049"/>
                    <a:pt x="19099" y="7145"/>
                  </a:cubicBezTo>
                  <a:cubicBezTo>
                    <a:pt x="19568" y="7238"/>
                    <a:pt x="19986" y="7396"/>
                    <a:pt x="20357" y="7616"/>
                  </a:cubicBezTo>
                  <a:cubicBezTo>
                    <a:pt x="20727" y="7839"/>
                    <a:pt x="21026" y="8144"/>
                    <a:pt x="21255" y="8528"/>
                  </a:cubicBezTo>
                  <a:cubicBezTo>
                    <a:pt x="21487" y="8918"/>
                    <a:pt x="21600" y="9409"/>
                    <a:pt x="21600" y="10002"/>
                  </a:cubicBezTo>
                  <a:cubicBezTo>
                    <a:pt x="21600" y="10265"/>
                    <a:pt x="21580" y="10519"/>
                    <a:pt x="21535" y="10773"/>
                  </a:cubicBezTo>
                  <a:cubicBezTo>
                    <a:pt x="21484" y="11030"/>
                    <a:pt x="21419" y="11284"/>
                    <a:pt x="21329" y="11544"/>
                  </a:cubicBezTo>
                  <a:moveTo>
                    <a:pt x="4258" y="18519"/>
                  </a:moveTo>
                  <a:cubicBezTo>
                    <a:pt x="4555" y="18519"/>
                    <a:pt x="4809" y="18417"/>
                    <a:pt x="5024" y="18214"/>
                  </a:cubicBezTo>
                  <a:cubicBezTo>
                    <a:pt x="5233" y="18014"/>
                    <a:pt x="5341" y="17759"/>
                    <a:pt x="5341" y="17454"/>
                  </a:cubicBezTo>
                  <a:cubicBezTo>
                    <a:pt x="5341" y="17155"/>
                    <a:pt x="5233" y="16901"/>
                    <a:pt x="5024" y="16686"/>
                  </a:cubicBezTo>
                  <a:cubicBezTo>
                    <a:pt x="4812" y="16477"/>
                    <a:pt x="4558" y="16373"/>
                    <a:pt x="4258" y="16373"/>
                  </a:cubicBezTo>
                  <a:cubicBezTo>
                    <a:pt x="3942" y="16373"/>
                    <a:pt x="3685" y="16477"/>
                    <a:pt x="3487" y="16686"/>
                  </a:cubicBezTo>
                  <a:cubicBezTo>
                    <a:pt x="3289" y="16901"/>
                    <a:pt x="3190" y="17155"/>
                    <a:pt x="3190" y="17454"/>
                  </a:cubicBezTo>
                  <a:cubicBezTo>
                    <a:pt x="3190" y="17768"/>
                    <a:pt x="3289" y="18025"/>
                    <a:pt x="3487" y="18223"/>
                  </a:cubicBezTo>
                  <a:cubicBezTo>
                    <a:pt x="3682" y="18420"/>
                    <a:pt x="3939" y="18519"/>
                    <a:pt x="4258" y="18519"/>
                  </a:cubicBezTo>
                  <a:moveTo>
                    <a:pt x="19164" y="14343"/>
                  </a:moveTo>
                  <a:cubicBezTo>
                    <a:pt x="19704" y="13902"/>
                    <a:pt x="19975" y="13346"/>
                    <a:pt x="19975" y="12679"/>
                  </a:cubicBezTo>
                  <a:cubicBezTo>
                    <a:pt x="19975" y="12473"/>
                    <a:pt x="19919" y="12281"/>
                    <a:pt x="19806" y="12098"/>
                  </a:cubicBezTo>
                  <a:cubicBezTo>
                    <a:pt x="19695" y="11920"/>
                    <a:pt x="19577" y="11762"/>
                    <a:pt x="19447" y="11623"/>
                  </a:cubicBezTo>
                  <a:cubicBezTo>
                    <a:pt x="19591" y="11363"/>
                    <a:pt x="19721" y="11106"/>
                    <a:pt x="19834" y="10849"/>
                  </a:cubicBezTo>
                  <a:cubicBezTo>
                    <a:pt x="19944" y="10592"/>
                    <a:pt x="20003" y="10313"/>
                    <a:pt x="20003" y="10002"/>
                  </a:cubicBezTo>
                  <a:cubicBezTo>
                    <a:pt x="20003" y="9689"/>
                    <a:pt x="19924" y="9440"/>
                    <a:pt x="19766" y="9251"/>
                  </a:cubicBezTo>
                  <a:cubicBezTo>
                    <a:pt x="19608" y="9070"/>
                    <a:pt x="19416" y="8929"/>
                    <a:pt x="19184" y="8833"/>
                  </a:cubicBezTo>
                  <a:cubicBezTo>
                    <a:pt x="18955" y="8740"/>
                    <a:pt x="18698" y="8683"/>
                    <a:pt x="18418" y="8664"/>
                  </a:cubicBezTo>
                  <a:cubicBezTo>
                    <a:pt x="18138" y="8644"/>
                    <a:pt x="17884" y="8635"/>
                    <a:pt x="17650" y="8635"/>
                  </a:cubicBezTo>
                  <a:cubicBezTo>
                    <a:pt x="17243" y="8635"/>
                    <a:pt x="16836" y="8650"/>
                    <a:pt x="16423" y="8678"/>
                  </a:cubicBezTo>
                  <a:cubicBezTo>
                    <a:pt x="16011" y="8706"/>
                    <a:pt x="15607" y="8720"/>
                    <a:pt x="15200" y="8720"/>
                  </a:cubicBezTo>
                  <a:cubicBezTo>
                    <a:pt x="14917" y="8720"/>
                    <a:pt x="14643" y="8706"/>
                    <a:pt x="14366" y="8678"/>
                  </a:cubicBezTo>
                  <a:cubicBezTo>
                    <a:pt x="14089" y="8650"/>
                    <a:pt x="13829" y="8585"/>
                    <a:pt x="13575" y="8475"/>
                  </a:cubicBezTo>
                  <a:cubicBezTo>
                    <a:pt x="13575" y="8105"/>
                    <a:pt x="13646" y="7754"/>
                    <a:pt x="13792" y="7421"/>
                  </a:cubicBezTo>
                  <a:cubicBezTo>
                    <a:pt x="13937" y="7088"/>
                    <a:pt x="14095" y="6752"/>
                    <a:pt x="14276" y="6413"/>
                  </a:cubicBezTo>
                  <a:cubicBezTo>
                    <a:pt x="14448" y="6074"/>
                    <a:pt x="14606" y="5721"/>
                    <a:pt x="14748" y="5351"/>
                  </a:cubicBezTo>
                  <a:cubicBezTo>
                    <a:pt x="14886" y="4984"/>
                    <a:pt x="14954" y="4575"/>
                    <a:pt x="14954" y="4123"/>
                  </a:cubicBezTo>
                  <a:cubicBezTo>
                    <a:pt x="14954" y="3824"/>
                    <a:pt x="14906" y="3530"/>
                    <a:pt x="14813" y="3236"/>
                  </a:cubicBezTo>
                  <a:cubicBezTo>
                    <a:pt x="14717" y="2945"/>
                    <a:pt x="14584" y="2677"/>
                    <a:pt x="14411" y="2440"/>
                  </a:cubicBezTo>
                  <a:cubicBezTo>
                    <a:pt x="14239" y="2200"/>
                    <a:pt x="14027" y="2002"/>
                    <a:pt x="13776" y="1844"/>
                  </a:cubicBezTo>
                  <a:cubicBezTo>
                    <a:pt x="13521" y="1689"/>
                    <a:pt x="13230" y="1607"/>
                    <a:pt x="12894" y="1607"/>
                  </a:cubicBezTo>
                  <a:lnTo>
                    <a:pt x="12744" y="1607"/>
                  </a:lnTo>
                  <a:cubicBezTo>
                    <a:pt x="12682" y="1607"/>
                    <a:pt x="12631" y="1618"/>
                    <a:pt x="12594" y="1635"/>
                  </a:cubicBezTo>
                  <a:cubicBezTo>
                    <a:pt x="12524" y="1672"/>
                    <a:pt x="12481" y="1706"/>
                    <a:pt x="12473" y="1742"/>
                  </a:cubicBezTo>
                  <a:cubicBezTo>
                    <a:pt x="12464" y="1779"/>
                    <a:pt x="12450" y="1838"/>
                    <a:pt x="12430" y="1920"/>
                  </a:cubicBezTo>
                  <a:cubicBezTo>
                    <a:pt x="12323" y="2451"/>
                    <a:pt x="12221" y="3007"/>
                    <a:pt x="12128" y="3586"/>
                  </a:cubicBezTo>
                  <a:cubicBezTo>
                    <a:pt x="12035" y="4168"/>
                    <a:pt x="11854" y="4699"/>
                    <a:pt x="11597" y="5176"/>
                  </a:cubicBezTo>
                  <a:cubicBezTo>
                    <a:pt x="11334" y="5636"/>
                    <a:pt x="11001" y="6035"/>
                    <a:pt x="10597" y="6368"/>
                  </a:cubicBezTo>
                  <a:cubicBezTo>
                    <a:pt x="10190" y="6701"/>
                    <a:pt x="9803" y="7051"/>
                    <a:pt x="9432" y="7421"/>
                  </a:cubicBezTo>
                  <a:cubicBezTo>
                    <a:pt x="9170" y="7701"/>
                    <a:pt x="8949" y="7955"/>
                    <a:pt x="8771" y="8183"/>
                  </a:cubicBezTo>
                  <a:cubicBezTo>
                    <a:pt x="8593" y="8412"/>
                    <a:pt x="8404" y="8632"/>
                    <a:pt x="8212" y="8833"/>
                  </a:cubicBezTo>
                  <a:cubicBezTo>
                    <a:pt x="8017" y="9036"/>
                    <a:pt x="7799" y="9223"/>
                    <a:pt x="7556" y="9401"/>
                  </a:cubicBezTo>
                  <a:cubicBezTo>
                    <a:pt x="7313" y="9576"/>
                    <a:pt x="7019" y="9737"/>
                    <a:pt x="6674" y="9881"/>
                  </a:cubicBezTo>
                  <a:lnTo>
                    <a:pt x="6646" y="9881"/>
                  </a:lnTo>
                  <a:lnTo>
                    <a:pt x="6646" y="18573"/>
                  </a:lnTo>
                  <a:cubicBezTo>
                    <a:pt x="7279" y="18573"/>
                    <a:pt x="7889" y="18649"/>
                    <a:pt x="8486" y="18796"/>
                  </a:cubicBezTo>
                  <a:cubicBezTo>
                    <a:pt x="9082" y="18946"/>
                    <a:pt x="9684" y="19104"/>
                    <a:pt x="10294" y="19270"/>
                  </a:cubicBezTo>
                  <a:cubicBezTo>
                    <a:pt x="10902" y="19440"/>
                    <a:pt x="11538" y="19592"/>
                    <a:pt x="12207" y="19742"/>
                  </a:cubicBezTo>
                  <a:cubicBezTo>
                    <a:pt x="12874" y="19892"/>
                    <a:pt x="13595" y="19965"/>
                    <a:pt x="14375" y="19965"/>
                  </a:cubicBezTo>
                  <a:cubicBezTo>
                    <a:pt x="14781" y="19965"/>
                    <a:pt x="15222" y="19940"/>
                    <a:pt x="15700" y="19886"/>
                  </a:cubicBezTo>
                  <a:cubicBezTo>
                    <a:pt x="16177" y="19830"/>
                    <a:pt x="16627" y="19711"/>
                    <a:pt x="17048" y="19527"/>
                  </a:cubicBezTo>
                  <a:cubicBezTo>
                    <a:pt x="17469" y="19344"/>
                    <a:pt x="17816" y="19087"/>
                    <a:pt x="18102" y="18762"/>
                  </a:cubicBezTo>
                  <a:cubicBezTo>
                    <a:pt x="18387" y="18440"/>
                    <a:pt x="18526" y="18011"/>
                    <a:pt x="18526" y="17477"/>
                  </a:cubicBezTo>
                  <a:cubicBezTo>
                    <a:pt x="18526" y="17387"/>
                    <a:pt x="18523" y="17305"/>
                    <a:pt x="18517" y="17226"/>
                  </a:cubicBezTo>
                  <a:cubicBezTo>
                    <a:pt x="18503" y="17152"/>
                    <a:pt x="18489" y="17071"/>
                    <a:pt x="18472" y="16980"/>
                  </a:cubicBezTo>
                  <a:cubicBezTo>
                    <a:pt x="18786" y="16836"/>
                    <a:pt x="19029" y="16596"/>
                    <a:pt x="19195" y="16263"/>
                  </a:cubicBezTo>
                  <a:cubicBezTo>
                    <a:pt x="19365" y="15930"/>
                    <a:pt x="19447" y="15594"/>
                    <a:pt x="19447" y="15263"/>
                  </a:cubicBezTo>
                  <a:cubicBezTo>
                    <a:pt x="19450" y="14913"/>
                    <a:pt x="19351" y="14605"/>
                    <a:pt x="19164" y="14343"/>
                  </a:cubicBezTo>
                </a:path>
              </a:pathLst>
            </a:custGeom>
            <a:solidFill>
              <a:schemeClr val="bg1"/>
            </a:solidFill>
            <a:ln>
              <a:noFill/>
            </a:ln>
          </p:spPr>
          <p:txBody>
            <a:bodyPr lIns="0" tIns="0" rIns="0" bIns="0"/>
            <a:lstStyle/>
            <a:p>
              <a:endParaRPr lang="zh-CN" altLang="en-US" sz="2400" dirty="0">
                <a:solidFill>
                  <a:schemeClr val="bg1">
                    <a:lumMod val="50000"/>
                  </a:schemeClr>
                </a:solidFill>
                <a:cs typeface="+mn-ea"/>
                <a:sym typeface="+mn-lt"/>
              </a:endParaRPr>
            </a:p>
          </p:txBody>
        </p:sp>
        <p:sp>
          <p:nvSpPr>
            <p:cNvPr id="57" name="文本框 56"/>
            <p:cNvSpPr txBox="1"/>
            <p:nvPr/>
          </p:nvSpPr>
          <p:spPr>
            <a:xfrm>
              <a:off x="5663975" y="3936778"/>
              <a:ext cx="697627" cy="646329"/>
            </a:xfrm>
            <a:prstGeom prst="rect">
              <a:avLst/>
            </a:prstGeom>
            <a:noFill/>
          </p:spPr>
          <p:txBody>
            <a:bodyPr wrap="none" rtlCol="0">
              <a:spAutoFit/>
            </a:bodyPr>
            <a:lstStyle/>
            <a:p>
              <a:r>
                <a:rPr lang="en-US" altLang="zh-CN" sz="3600" dirty="0">
                  <a:solidFill>
                    <a:schemeClr val="bg1">
                      <a:lumMod val="50000"/>
                    </a:schemeClr>
                  </a:solidFill>
                  <a:cs typeface="+mn-ea"/>
                  <a:sym typeface="+mn-lt"/>
                </a:rPr>
                <a:t>04</a:t>
              </a:r>
              <a:endParaRPr lang="zh-CN" altLang="en-US" sz="3600" dirty="0">
                <a:solidFill>
                  <a:schemeClr val="bg1">
                    <a:lumMod val="50000"/>
                  </a:schemeClr>
                </a:solidFill>
                <a:cs typeface="+mn-ea"/>
                <a:sym typeface="+mn-lt"/>
              </a:endParaRPr>
            </a:p>
          </p:txBody>
        </p:sp>
      </p:grpSp>
      <p:grpSp>
        <p:nvGrpSpPr>
          <p:cNvPr id="7" name="组合 57"/>
          <p:cNvGrpSpPr/>
          <p:nvPr/>
        </p:nvGrpSpPr>
        <p:grpSpPr>
          <a:xfrm>
            <a:off x="4571408" y="2785510"/>
            <a:ext cx="1254623" cy="646331"/>
            <a:chOff x="4718853" y="2674485"/>
            <a:chExt cx="1254623" cy="646331"/>
          </a:xfrm>
        </p:grpSpPr>
        <p:sp>
          <p:nvSpPr>
            <p:cNvPr id="59" name="AutoShape 6"/>
            <p:cNvSpPr/>
            <p:nvPr/>
          </p:nvSpPr>
          <p:spPr bwMode="auto">
            <a:xfrm>
              <a:off x="4718853" y="2731563"/>
              <a:ext cx="547733" cy="550475"/>
            </a:xfrm>
            <a:custGeom>
              <a:avLst/>
              <a:gdLst>
                <a:gd name="T0" fmla="*/ 14 w 19679"/>
                <a:gd name="T1" fmla="*/ 2 h 19679"/>
                <a:gd name="T2" fmla="*/ 14 w 19679"/>
                <a:gd name="T3" fmla="*/ 14 h 19679"/>
                <a:gd name="T4" fmla="*/ 2 w 19679"/>
                <a:gd name="T5" fmla="*/ 14 h 19679"/>
                <a:gd name="T6" fmla="*/ 2 w 19679"/>
                <a:gd name="T7" fmla="*/ 2 h 19679"/>
                <a:gd name="T8" fmla="*/ 14 w 19679"/>
                <a:gd name="T9" fmla="*/ 2 h 19679"/>
                <a:gd name="T10" fmla="*/ 14 w 19679"/>
                <a:gd name="T11" fmla="*/ 2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solidFill>
              <a:schemeClr val="accent3"/>
            </a:solidFill>
            <a:ln w="57150" cap="flat" cmpd="sng" algn="ctr">
              <a:noFill/>
              <a:prstDash val="solid"/>
            </a:ln>
            <a:effectLst/>
          </p:spPr>
          <p:txBody>
            <a:bodyPr spcFirstLastPara="0" vert="horz" wrap="square" lIns="0" tIns="0" rIns="0" bIns="0" numCol="1" spcCol="1270" anchor="ctr" anchorCtr="0">
              <a:noAutofit/>
            </a:bodyPr>
            <a:lstStyle/>
            <a:p>
              <a:pPr algn="ctr" defTabSz="1184910">
                <a:lnSpc>
                  <a:spcPct val="90000"/>
                </a:lnSpc>
                <a:spcAft>
                  <a:spcPct val="35000"/>
                </a:spcAft>
              </a:pPr>
              <a:endParaRPr lang="zh-CN" altLang="en-US" sz="3600" b="1" kern="0" dirty="0">
                <a:solidFill>
                  <a:schemeClr val="bg1">
                    <a:lumMod val="50000"/>
                  </a:schemeClr>
                </a:solidFill>
                <a:cs typeface="+mn-ea"/>
                <a:sym typeface="+mn-lt"/>
              </a:endParaRPr>
            </a:p>
          </p:txBody>
        </p:sp>
        <p:sp>
          <p:nvSpPr>
            <p:cNvPr id="60" name="AutoShape 18"/>
            <p:cNvSpPr/>
            <p:nvPr/>
          </p:nvSpPr>
          <p:spPr bwMode="auto">
            <a:xfrm>
              <a:off x="4827826" y="2859625"/>
              <a:ext cx="297286" cy="297219"/>
            </a:xfrm>
            <a:custGeom>
              <a:avLst/>
              <a:gdLst>
                <a:gd name="T0" fmla="*/ 4 w 21564"/>
                <a:gd name="T1" fmla="*/ 1 h 21600"/>
                <a:gd name="T2" fmla="*/ 4 w 21564"/>
                <a:gd name="T3" fmla="*/ 1 h 21600"/>
                <a:gd name="T4" fmla="*/ 4 w 21564"/>
                <a:gd name="T5" fmla="*/ 1 h 21600"/>
                <a:gd name="T6" fmla="*/ 4 w 21564"/>
                <a:gd name="T7" fmla="*/ 3 h 21600"/>
                <a:gd name="T8" fmla="*/ 4 w 21564"/>
                <a:gd name="T9" fmla="*/ 3 h 21600"/>
                <a:gd name="T10" fmla="*/ 4 w 21564"/>
                <a:gd name="T11" fmla="*/ 3 h 21600"/>
                <a:gd name="T12" fmla="*/ 1 w 21564"/>
                <a:gd name="T13" fmla="*/ 3 h 21600"/>
                <a:gd name="T14" fmla="*/ 1 w 21564"/>
                <a:gd name="T15" fmla="*/ 3 h 21600"/>
                <a:gd name="T16" fmla="*/ 2 w 21564"/>
                <a:gd name="T17" fmla="*/ 3 h 21600"/>
                <a:gd name="T18" fmla="*/ 2 w 21564"/>
                <a:gd name="T19" fmla="*/ 3 h 21600"/>
                <a:gd name="T20" fmla="*/ 4 w 21564"/>
                <a:gd name="T21" fmla="*/ 3 h 21600"/>
                <a:gd name="T22" fmla="*/ 4 w 21564"/>
                <a:gd name="T23" fmla="*/ 3 h 21600"/>
                <a:gd name="T24" fmla="*/ 4 w 21564"/>
                <a:gd name="T25" fmla="*/ 3 h 21600"/>
                <a:gd name="T26" fmla="*/ 4 w 21564"/>
                <a:gd name="T27" fmla="*/ 4 h 21600"/>
                <a:gd name="T28" fmla="*/ 4 w 21564"/>
                <a:gd name="T29" fmla="*/ 4 h 21600"/>
                <a:gd name="T30" fmla="*/ 4 w 21564"/>
                <a:gd name="T31" fmla="*/ 4 h 21600"/>
                <a:gd name="T32" fmla="*/ 3 w 21564"/>
                <a:gd name="T33" fmla="*/ 4 h 21600"/>
                <a:gd name="T34" fmla="*/ 2 w 21564"/>
                <a:gd name="T35" fmla="*/ 4 h 21600"/>
                <a:gd name="T36" fmla="*/ 1 w 21564"/>
                <a:gd name="T37" fmla="*/ 4 h 21600"/>
                <a:gd name="T38" fmla="*/ 1 w 21564"/>
                <a:gd name="T39" fmla="*/ 4 h 21600"/>
                <a:gd name="T40" fmla="*/ 1 w 21564"/>
                <a:gd name="T41" fmla="*/ 4 h 21600"/>
                <a:gd name="T42" fmla="*/ 1 w 21564"/>
                <a:gd name="T43" fmla="*/ 4 h 21600"/>
                <a:gd name="T44" fmla="*/ 1 w 21564"/>
                <a:gd name="T45" fmla="*/ 4 h 21600"/>
                <a:gd name="T46" fmla="*/ 1 w 21564"/>
                <a:gd name="T47" fmla="*/ 4 h 21600"/>
                <a:gd name="T48" fmla="*/ 1 w 21564"/>
                <a:gd name="T49" fmla="*/ 4 h 21600"/>
                <a:gd name="T50" fmla="*/ 1 w 21564"/>
                <a:gd name="T51" fmla="*/ 1 h 21600"/>
                <a:gd name="T52" fmla="*/ 1 w 21564"/>
                <a:gd name="T53" fmla="*/ 0 h 21600"/>
                <a:gd name="T54" fmla="*/ 1 w 21564"/>
                <a:gd name="T55" fmla="*/ 0 h 21600"/>
                <a:gd name="T56" fmla="*/ 0 w 21564"/>
                <a:gd name="T57" fmla="*/ 0 h 21600"/>
                <a:gd name="T58" fmla="*/ 0 w 21564"/>
                <a:gd name="T59" fmla="*/ 0 h 21600"/>
                <a:gd name="T60" fmla="*/ 0 w 21564"/>
                <a:gd name="T61" fmla="*/ 0 h 21600"/>
                <a:gd name="T62" fmla="*/ 0 w 21564"/>
                <a:gd name="T63" fmla="*/ 0 h 21600"/>
                <a:gd name="T64" fmla="*/ 1 w 21564"/>
                <a:gd name="T65" fmla="*/ 0 h 21600"/>
                <a:gd name="T66" fmla="*/ 1 w 21564"/>
                <a:gd name="T67" fmla="*/ 0 h 21600"/>
                <a:gd name="T68" fmla="*/ 1 w 21564"/>
                <a:gd name="T69" fmla="*/ 0 h 21600"/>
                <a:gd name="T70" fmla="*/ 1 w 21564"/>
                <a:gd name="T71" fmla="*/ 0 h 21600"/>
                <a:gd name="T72" fmla="*/ 1 w 21564"/>
                <a:gd name="T73" fmla="*/ 0 h 21600"/>
                <a:gd name="T74" fmla="*/ 1 w 21564"/>
                <a:gd name="T75" fmla="*/ 0 h 21600"/>
                <a:gd name="T76" fmla="*/ 1 w 21564"/>
                <a:gd name="T77" fmla="*/ 0 h 21600"/>
                <a:gd name="T78" fmla="*/ 1 w 21564"/>
                <a:gd name="T79" fmla="*/ 1 h 21600"/>
                <a:gd name="T80" fmla="*/ 4 w 21564"/>
                <a:gd name="T81" fmla="*/ 1 h 21600"/>
                <a:gd name="T82" fmla="*/ 4 w 21564"/>
                <a:gd name="T83" fmla="*/ 1 h 21600"/>
                <a:gd name="T84" fmla="*/ 1 w 21564"/>
                <a:gd name="T85" fmla="*/ 4 h 21600"/>
                <a:gd name="T86" fmla="*/ 1 w 21564"/>
                <a:gd name="T87" fmla="*/ 4 h 21600"/>
                <a:gd name="T88" fmla="*/ 2 w 21564"/>
                <a:gd name="T89" fmla="*/ 4 h 21600"/>
                <a:gd name="T90" fmla="*/ 2 w 21564"/>
                <a:gd name="T91" fmla="*/ 4 h 21600"/>
                <a:gd name="T92" fmla="*/ 2 w 21564"/>
                <a:gd name="T93" fmla="*/ 4 h 21600"/>
                <a:gd name="T94" fmla="*/ 2 w 21564"/>
                <a:gd name="T95" fmla="*/ 4 h 21600"/>
                <a:gd name="T96" fmla="*/ 2 w 21564"/>
                <a:gd name="T97" fmla="*/ 4 h 21600"/>
                <a:gd name="T98" fmla="*/ 1 w 21564"/>
                <a:gd name="T99" fmla="*/ 4 h 21600"/>
                <a:gd name="T100" fmla="*/ 1 w 21564"/>
                <a:gd name="T101" fmla="*/ 4 h 21600"/>
                <a:gd name="T102" fmla="*/ 3 w 21564"/>
                <a:gd name="T103" fmla="*/ 4 h 21600"/>
                <a:gd name="T104" fmla="*/ 3 w 21564"/>
                <a:gd name="T105" fmla="*/ 4 h 21600"/>
                <a:gd name="T106" fmla="*/ 3 w 21564"/>
                <a:gd name="T107" fmla="*/ 4 h 21600"/>
                <a:gd name="T108" fmla="*/ 3 w 21564"/>
                <a:gd name="T109" fmla="*/ 4 h 21600"/>
                <a:gd name="T110" fmla="*/ 4 w 21564"/>
                <a:gd name="T111" fmla="*/ 4 h 21600"/>
                <a:gd name="T112" fmla="*/ 3 w 21564"/>
                <a:gd name="T113" fmla="*/ 4 h 21600"/>
                <a:gd name="T114" fmla="*/ 3 w 21564"/>
                <a:gd name="T115" fmla="*/ 4 h 21600"/>
                <a:gd name="T116" fmla="*/ 3 w 21564"/>
                <a:gd name="T117" fmla="*/ 4 h 21600"/>
                <a:gd name="T118" fmla="*/ 3 w 21564"/>
                <a:gd name="T119" fmla="*/ 4 h 21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564" h="21600">
                  <a:moveTo>
                    <a:pt x="20681" y="3131"/>
                  </a:moveTo>
                  <a:cubicBezTo>
                    <a:pt x="20952" y="3131"/>
                    <a:pt x="21180" y="3257"/>
                    <a:pt x="21358" y="3515"/>
                  </a:cubicBezTo>
                  <a:cubicBezTo>
                    <a:pt x="21536" y="3768"/>
                    <a:pt x="21600" y="4044"/>
                    <a:pt x="21544" y="4341"/>
                  </a:cubicBezTo>
                  <a:lnTo>
                    <a:pt x="20280" y="12471"/>
                  </a:lnTo>
                  <a:cubicBezTo>
                    <a:pt x="20231" y="12706"/>
                    <a:pt x="20128" y="12900"/>
                    <a:pt x="19969" y="13061"/>
                  </a:cubicBezTo>
                  <a:cubicBezTo>
                    <a:pt x="19810" y="13223"/>
                    <a:pt x="19615" y="13296"/>
                    <a:pt x="19390" y="13296"/>
                  </a:cubicBezTo>
                  <a:lnTo>
                    <a:pt x="6706" y="13296"/>
                  </a:lnTo>
                  <a:lnTo>
                    <a:pt x="7114" y="15661"/>
                  </a:lnTo>
                  <a:cubicBezTo>
                    <a:pt x="7146" y="15811"/>
                    <a:pt x="7215" y="15937"/>
                    <a:pt x="7320" y="16034"/>
                  </a:cubicBezTo>
                  <a:cubicBezTo>
                    <a:pt x="7425" y="16131"/>
                    <a:pt x="7540" y="16184"/>
                    <a:pt x="7667" y="16184"/>
                  </a:cubicBezTo>
                  <a:lnTo>
                    <a:pt x="17686" y="16184"/>
                  </a:lnTo>
                  <a:cubicBezTo>
                    <a:pt x="17811" y="16184"/>
                    <a:pt x="17918" y="16237"/>
                    <a:pt x="18009" y="16345"/>
                  </a:cubicBezTo>
                  <a:cubicBezTo>
                    <a:pt x="18097" y="16454"/>
                    <a:pt x="18143" y="16580"/>
                    <a:pt x="18143" y="16736"/>
                  </a:cubicBezTo>
                  <a:lnTo>
                    <a:pt x="18143" y="17831"/>
                  </a:lnTo>
                  <a:cubicBezTo>
                    <a:pt x="18143" y="17981"/>
                    <a:pt x="18099" y="18108"/>
                    <a:pt x="18013" y="18205"/>
                  </a:cubicBezTo>
                  <a:cubicBezTo>
                    <a:pt x="17928" y="18302"/>
                    <a:pt x="17818" y="18348"/>
                    <a:pt x="17686" y="18348"/>
                  </a:cubicBezTo>
                  <a:lnTo>
                    <a:pt x="15776" y="18348"/>
                  </a:lnTo>
                  <a:lnTo>
                    <a:pt x="8146" y="18348"/>
                  </a:lnTo>
                  <a:lnTo>
                    <a:pt x="6929" y="18348"/>
                  </a:lnTo>
                  <a:cubicBezTo>
                    <a:pt x="6801" y="18348"/>
                    <a:pt x="6662" y="18337"/>
                    <a:pt x="6501" y="18302"/>
                  </a:cubicBezTo>
                  <a:cubicBezTo>
                    <a:pt x="6339" y="18266"/>
                    <a:pt x="6202" y="18222"/>
                    <a:pt x="6085" y="18169"/>
                  </a:cubicBezTo>
                  <a:cubicBezTo>
                    <a:pt x="6036" y="18146"/>
                    <a:pt x="5982" y="18090"/>
                    <a:pt x="5921" y="17987"/>
                  </a:cubicBezTo>
                  <a:cubicBezTo>
                    <a:pt x="5860" y="17884"/>
                    <a:pt x="5799" y="17770"/>
                    <a:pt x="5740" y="17644"/>
                  </a:cubicBezTo>
                  <a:cubicBezTo>
                    <a:pt x="5684" y="17517"/>
                    <a:pt x="5633" y="17391"/>
                    <a:pt x="5594" y="17259"/>
                  </a:cubicBezTo>
                  <a:cubicBezTo>
                    <a:pt x="5552" y="17133"/>
                    <a:pt x="5528" y="17036"/>
                    <a:pt x="5513" y="16959"/>
                  </a:cubicBezTo>
                  <a:lnTo>
                    <a:pt x="2997" y="2670"/>
                  </a:lnTo>
                  <a:cubicBezTo>
                    <a:pt x="2966" y="2520"/>
                    <a:pt x="2897" y="2400"/>
                    <a:pt x="2792" y="2309"/>
                  </a:cubicBezTo>
                  <a:cubicBezTo>
                    <a:pt x="2687" y="2212"/>
                    <a:pt x="2569" y="2165"/>
                    <a:pt x="2445" y="2165"/>
                  </a:cubicBezTo>
                  <a:lnTo>
                    <a:pt x="457" y="2165"/>
                  </a:lnTo>
                  <a:cubicBezTo>
                    <a:pt x="152" y="2165"/>
                    <a:pt x="0" y="1982"/>
                    <a:pt x="0" y="1618"/>
                  </a:cubicBezTo>
                  <a:lnTo>
                    <a:pt x="0" y="546"/>
                  </a:lnTo>
                  <a:cubicBezTo>
                    <a:pt x="0" y="185"/>
                    <a:pt x="152" y="0"/>
                    <a:pt x="457" y="0"/>
                  </a:cubicBezTo>
                  <a:lnTo>
                    <a:pt x="3159" y="0"/>
                  </a:lnTo>
                  <a:cubicBezTo>
                    <a:pt x="3286" y="0"/>
                    <a:pt x="3433" y="18"/>
                    <a:pt x="3606" y="59"/>
                  </a:cubicBezTo>
                  <a:cubicBezTo>
                    <a:pt x="3775" y="94"/>
                    <a:pt x="3917" y="132"/>
                    <a:pt x="4027" y="167"/>
                  </a:cubicBezTo>
                  <a:cubicBezTo>
                    <a:pt x="4075" y="208"/>
                    <a:pt x="4129" y="276"/>
                    <a:pt x="4193" y="373"/>
                  </a:cubicBezTo>
                  <a:cubicBezTo>
                    <a:pt x="4261" y="470"/>
                    <a:pt x="4322" y="585"/>
                    <a:pt x="4376" y="705"/>
                  </a:cubicBezTo>
                  <a:cubicBezTo>
                    <a:pt x="4430" y="825"/>
                    <a:pt x="4479" y="952"/>
                    <a:pt x="4518" y="1072"/>
                  </a:cubicBezTo>
                  <a:cubicBezTo>
                    <a:pt x="4557" y="1198"/>
                    <a:pt x="4584" y="1301"/>
                    <a:pt x="4599" y="1378"/>
                  </a:cubicBezTo>
                  <a:lnTo>
                    <a:pt x="4917" y="3134"/>
                  </a:lnTo>
                  <a:lnTo>
                    <a:pt x="20681" y="3134"/>
                  </a:lnTo>
                  <a:lnTo>
                    <a:pt x="20681" y="3131"/>
                  </a:lnTo>
                  <a:close/>
                  <a:moveTo>
                    <a:pt x="6811" y="19982"/>
                  </a:moveTo>
                  <a:cubicBezTo>
                    <a:pt x="6811" y="19541"/>
                    <a:pt x="6941" y="19156"/>
                    <a:pt x="7202" y="18833"/>
                  </a:cubicBezTo>
                  <a:cubicBezTo>
                    <a:pt x="7462" y="18513"/>
                    <a:pt x="7777" y="18345"/>
                    <a:pt x="8146" y="18345"/>
                  </a:cubicBezTo>
                  <a:cubicBezTo>
                    <a:pt x="8528" y="18345"/>
                    <a:pt x="8850" y="18513"/>
                    <a:pt x="9114" y="18833"/>
                  </a:cubicBezTo>
                  <a:cubicBezTo>
                    <a:pt x="9381" y="19153"/>
                    <a:pt x="9513" y="19538"/>
                    <a:pt x="9513" y="19982"/>
                  </a:cubicBezTo>
                  <a:cubicBezTo>
                    <a:pt x="9513" y="20425"/>
                    <a:pt x="9381" y="20801"/>
                    <a:pt x="9114" y="21118"/>
                  </a:cubicBezTo>
                  <a:cubicBezTo>
                    <a:pt x="8850" y="21438"/>
                    <a:pt x="8528" y="21600"/>
                    <a:pt x="8146" y="21600"/>
                  </a:cubicBezTo>
                  <a:cubicBezTo>
                    <a:pt x="7779" y="21600"/>
                    <a:pt x="7464" y="21438"/>
                    <a:pt x="7202" y="21118"/>
                  </a:cubicBezTo>
                  <a:cubicBezTo>
                    <a:pt x="6941" y="20801"/>
                    <a:pt x="6811" y="20422"/>
                    <a:pt x="6811" y="19982"/>
                  </a:cubicBezTo>
                  <a:moveTo>
                    <a:pt x="14432" y="19982"/>
                  </a:moveTo>
                  <a:cubicBezTo>
                    <a:pt x="14432" y="19541"/>
                    <a:pt x="14564" y="19156"/>
                    <a:pt x="14823" y="18833"/>
                  </a:cubicBezTo>
                  <a:cubicBezTo>
                    <a:pt x="15085" y="18513"/>
                    <a:pt x="15400" y="18345"/>
                    <a:pt x="15779" y="18345"/>
                  </a:cubicBezTo>
                  <a:cubicBezTo>
                    <a:pt x="16143" y="18345"/>
                    <a:pt x="16459" y="18513"/>
                    <a:pt x="16720" y="18833"/>
                  </a:cubicBezTo>
                  <a:cubicBezTo>
                    <a:pt x="16982" y="19153"/>
                    <a:pt x="17114" y="19538"/>
                    <a:pt x="17114" y="19982"/>
                  </a:cubicBezTo>
                  <a:cubicBezTo>
                    <a:pt x="17114" y="20425"/>
                    <a:pt x="16982" y="20801"/>
                    <a:pt x="16720" y="21118"/>
                  </a:cubicBezTo>
                  <a:cubicBezTo>
                    <a:pt x="16461" y="21438"/>
                    <a:pt x="16146" y="21600"/>
                    <a:pt x="15779" y="21600"/>
                  </a:cubicBezTo>
                  <a:cubicBezTo>
                    <a:pt x="15412" y="21600"/>
                    <a:pt x="15094" y="21438"/>
                    <a:pt x="14830" y="21118"/>
                  </a:cubicBezTo>
                  <a:cubicBezTo>
                    <a:pt x="14564" y="20801"/>
                    <a:pt x="14432" y="20422"/>
                    <a:pt x="14432" y="19982"/>
                  </a:cubicBezTo>
                </a:path>
              </a:pathLst>
            </a:custGeom>
            <a:solidFill>
              <a:schemeClr val="bg1"/>
            </a:solidFill>
            <a:ln>
              <a:noFill/>
            </a:ln>
          </p:spPr>
          <p:txBody>
            <a:bodyPr lIns="0" tIns="0" rIns="0" bIns="0"/>
            <a:lstStyle/>
            <a:p>
              <a:endParaRPr lang="zh-CN" altLang="en-US" sz="2400" dirty="0">
                <a:solidFill>
                  <a:schemeClr val="bg1">
                    <a:lumMod val="50000"/>
                  </a:schemeClr>
                </a:solidFill>
                <a:cs typeface="+mn-ea"/>
                <a:sym typeface="+mn-lt"/>
              </a:endParaRPr>
            </a:p>
          </p:txBody>
        </p:sp>
        <p:sp>
          <p:nvSpPr>
            <p:cNvPr id="61" name="文本框 60"/>
            <p:cNvSpPr txBox="1"/>
            <p:nvPr/>
          </p:nvSpPr>
          <p:spPr>
            <a:xfrm>
              <a:off x="5275849" y="2674485"/>
              <a:ext cx="697627" cy="646331"/>
            </a:xfrm>
            <a:prstGeom prst="rect">
              <a:avLst/>
            </a:prstGeom>
            <a:noFill/>
          </p:spPr>
          <p:txBody>
            <a:bodyPr wrap="none" rtlCol="0">
              <a:spAutoFit/>
            </a:bodyPr>
            <a:lstStyle/>
            <a:p>
              <a:r>
                <a:rPr lang="en-US" altLang="zh-CN" sz="3600" dirty="0">
                  <a:solidFill>
                    <a:schemeClr val="bg1">
                      <a:lumMod val="50000"/>
                    </a:schemeClr>
                  </a:solidFill>
                  <a:cs typeface="+mn-ea"/>
                  <a:sym typeface="+mn-lt"/>
                </a:rPr>
                <a:t>03</a:t>
              </a:r>
              <a:endParaRPr lang="zh-CN" altLang="en-US" sz="3600" dirty="0">
                <a:solidFill>
                  <a:schemeClr val="bg1">
                    <a:lumMod val="50000"/>
                  </a:schemeClr>
                </a:solidFill>
                <a:cs typeface="+mn-ea"/>
                <a:sym typeface="+mn-lt"/>
              </a:endParaRPr>
            </a:p>
          </p:txBody>
        </p:sp>
      </p:grpSp>
      <p:sp>
        <p:nvSpPr>
          <p:cNvPr id="66" name="文本框 65"/>
          <p:cNvSpPr txBox="1"/>
          <p:nvPr/>
        </p:nvSpPr>
        <p:spPr>
          <a:xfrm>
            <a:off x="7746682" y="1972189"/>
            <a:ext cx="3601189" cy="560300"/>
          </a:xfrm>
          <a:prstGeom prst="rect">
            <a:avLst/>
          </a:prstGeom>
          <a:noFill/>
        </p:spPr>
        <p:txBody>
          <a:bodyPr wrap="square" lIns="91459" tIns="45729" rIns="91459" bIns="45729" rtlCol="0">
            <a:spAutoFit/>
          </a:bodyPr>
          <a:lstStyle/>
          <a:p>
            <a:pPr algn="just">
              <a:lnSpc>
                <a:spcPct val="120000"/>
              </a:lnSpc>
            </a:pPr>
            <a:r>
              <a:rPr lang="zh-CN" altLang="en-US" sz="1465" dirty="0">
                <a:solidFill>
                  <a:schemeClr val="bg1">
                    <a:lumMod val="50000"/>
                  </a:schemeClr>
                </a:solidFill>
                <a:cs typeface="+mn-ea"/>
                <a:sym typeface="+mn-lt"/>
              </a:rPr>
              <a:t>工作岗位职责</a:t>
            </a:r>
            <a:endParaRPr lang="en-US" altLang="zh-CN" sz="1465" dirty="0">
              <a:solidFill>
                <a:schemeClr val="bg1">
                  <a:lumMod val="50000"/>
                </a:schemeClr>
              </a:solidFill>
              <a:cs typeface="+mn-ea"/>
              <a:sym typeface="+mn-lt"/>
            </a:endParaRPr>
          </a:p>
          <a:p>
            <a:pPr algn="just">
              <a:lnSpc>
                <a:spcPct val="120000"/>
              </a:lnSpc>
            </a:pPr>
            <a:r>
              <a:rPr lang="zh-CN" altLang="en-US" sz="1065" dirty="0">
                <a:solidFill>
                  <a:schemeClr val="bg1">
                    <a:lumMod val="50000"/>
                  </a:schemeClr>
                </a:solidFill>
                <a:cs typeface="+mn-ea"/>
                <a:sym typeface="+mn-lt"/>
              </a:rPr>
              <a:t>单击添加文字内容，言简意赅不罗嗦。</a:t>
            </a:r>
            <a:endParaRPr lang="zh-CN" altLang="en-US" sz="1065" dirty="0">
              <a:solidFill>
                <a:schemeClr val="bg1">
                  <a:lumMod val="50000"/>
                </a:schemeClr>
              </a:solidFill>
              <a:cs typeface="+mn-ea"/>
              <a:sym typeface="+mn-lt"/>
            </a:endParaRPr>
          </a:p>
        </p:txBody>
      </p:sp>
      <p:sp>
        <p:nvSpPr>
          <p:cNvPr id="68" name="文本框 67"/>
          <p:cNvSpPr txBox="1"/>
          <p:nvPr/>
        </p:nvSpPr>
        <p:spPr>
          <a:xfrm>
            <a:off x="7746682" y="4682644"/>
            <a:ext cx="3601189" cy="560300"/>
          </a:xfrm>
          <a:prstGeom prst="rect">
            <a:avLst/>
          </a:prstGeom>
          <a:noFill/>
        </p:spPr>
        <p:txBody>
          <a:bodyPr wrap="square" lIns="91459" tIns="45729" rIns="91459" bIns="45729" rtlCol="0">
            <a:spAutoFit/>
          </a:bodyPr>
          <a:lstStyle/>
          <a:p>
            <a:pPr algn="just">
              <a:lnSpc>
                <a:spcPct val="120000"/>
              </a:lnSpc>
            </a:pPr>
            <a:r>
              <a:rPr lang="zh-CN" altLang="en-US" sz="1465" dirty="0">
                <a:solidFill>
                  <a:schemeClr val="bg1">
                    <a:lumMod val="50000"/>
                  </a:schemeClr>
                </a:solidFill>
                <a:cs typeface="+mn-ea"/>
                <a:sym typeface="+mn-lt"/>
              </a:rPr>
              <a:t>工作岗位职责</a:t>
            </a:r>
            <a:endParaRPr lang="en-US" altLang="zh-CN" sz="1465" dirty="0">
              <a:solidFill>
                <a:schemeClr val="bg1">
                  <a:lumMod val="50000"/>
                </a:schemeClr>
              </a:solidFill>
              <a:cs typeface="+mn-ea"/>
              <a:sym typeface="+mn-lt"/>
            </a:endParaRPr>
          </a:p>
          <a:p>
            <a:pPr algn="just">
              <a:lnSpc>
                <a:spcPct val="120000"/>
              </a:lnSpc>
            </a:pPr>
            <a:r>
              <a:rPr lang="zh-CN" altLang="en-US" sz="1065" dirty="0">
                <a:solidFill>
                  <a:schemeClr val="bg1">
                    <a:lumMod val="50000"/>
                  </a:schemeClr>
                </a:solidFill>
                <a:cs typeface="+mn-ea"/>
                <a:sym typeface="+mn-lt"/>
              </a:rPr>
              <a:t>单击添加文字内容，言简意赅不罗嗦。</a:t>
            </a:r>
            <a:endParaRPr lang="zh-CN" altLang="en-US" sz="1065" dirty="0">
              <a:solidFill>
                <a:schemeClr val="bg1">
                  <a:lumMod val="50000"/>
                </a:schemeClr>
              </a:solidFill>
              <a:cs typeface="+mn-ea"/>
              <a:sym typeface="+mn-lt"/>
            </a:endParaRPr>
          </a:p>
        </p:txBody>
      </p:sp>
      <p:sp>
        <p:nvSpPr>
          <p:cNvPr id="69" name="文本框 68"/>
          <p:cNvSpPr txBox="1"/>
          <p:nvPr/>
        </p:nvSpPr>
        <p:spPr>
          <a:xfrm>
            <a:off x="7746682" y="3779160"/>
            <a:ext cx="3601189" cy="560300"/>
          </a:xfrm>
          <a:prstGeom prst="rect">
            <a:avLst/>
          </a:prstGeom>
          <a:noFill/>
        </p:spPr>
        <p:txBody>
          <a:bodyPr wrap="square" lIns="91459" tIns="45729" rIns="91459" bIns="45729" rtlCol="0">
            <a:spAutoFit/>
          </a:bodyPr>
          <a:lstStyle/>
          <a:p>
            <a:pPr algn="just">
              <a:lnSpc>
                <a:spcPct val="120000"/>
              </a:lnSpc>
            </a:pPr>
            <a:r>
              <a:rPr lang="zh-CN" altLang="en-US" sz="1465" dirty="0">
                <a:solidFill>
                  <a:schemeClr val="bg1">
                    <a:lumMod val="50000"/>
                  </a:schemeClr>
                </a:solidFill>
                <a:cs typeface="+mn-ea"/>
                <a:sym typeface="+mn-lt"/>
              </a:rPr>
              <a:t>工作岗位职责</a:t>
            </a:r>
            <a:endParaRPr lang="en-US" altLang="zh-CN" sz="1465" dirty="0">
              <a:solidFill>
                <a:schemeClr val="bg1">
                  <a:lumMod val="50000"/>
                </a:schemeClr>
              </a:solidFill>
              <a:cs typeface="+mn-ea"/>
              <a:sym typeface="+mn-lt"/>
            </a:endParaRPr>
          </a:p>
          <a:p>
            <a:pPr algn="just">
              <a:lnSpc>
                <a:spcPct val="120000"/>
              </a:lnSpc>
            </a:pPr>
            <a:r>
              <a:rPr lang="zh-CN" altLang="en-US" sz="1065" dirty="0">
                <a:solidFill>
                  <a:schemeClr val="bg1">
                    <a:lumMod val="50000"/>
                  </a:schemeClr>
                </a:solidFill>
                <a:cs typeface="+mn-ea"/>
                <a:sym typeface="+mn-lt"/>
              </a:rPr>
              <a:t>单击添加文字内容，言简意赅不罗嗦。</a:t>
            </a:r>
            <a:endParaRPr lang="zh-CN" altLang="en-US" sz="1065" dirty="0">
              <a:solidFill>
                <a:schemeClr val="bg1">
                  <a:lumMod val="50000"/>
                </a:schemeClr>
              </a:solidFill>
              <a:cs typeface="+mn-ea"/>
              <a:sym typeface="+mn-lt"/>
            </a:endParaRPr>
          </a:p>
        </p:txBody>
      </p:sp>
      <p:sp>
        <p:nvSpPr>
          <p:cNvPr id="70" name="文本框 69"/>
          <p:cNvSpPr txBox="1"/>
          <p:nvPr/>
        </p:nvSpPr>
        <p:spPr>
          <a:xfrm>
            <a:off x="7746682" y="2875673"/>
            <a:ext cx="3601189" cy="560300"/>
          </a:xfrm>
          <a:prstGeom prst="rect">
            <a:avLst/>
          </a:prstGeom>
          <a:noFill/>
        </p:spPr>
        <p:txBody>
          <a:bodyPr wrap="square" lIns="91459" tIns="45729" rIns="91459" bIns="45729" rtlCol="0">
            <a:spAutoFit/>
          </a:bodyPr>
          <a:lstStyle/>
          <a:p>
            <a:pPr algn="just">
              <a:lnSpc>
                <a:spcPct val="120000"/>
              </a:lnSpc>
            </a:pPr>
            <a:r>
              <a:rPr lang="zh-CN" altLang="en-US" sz="1465" dirty="0">
                <a:solidFill>
                  <a:schemeClr val="bg1">
                    <a:lumMod val="50000"/>
                  </a:schemeClr>
                </a:solidFill>
                <a:cs typeface="+mn-ea"/>
                <a:sym typeface="+mn-lt"/>
              </a:rPr>
              <a:t>工作岗位职责</a:t>
            </a:r>
            <a:endParaRPr lang="en-US" altLang="zh-CN" sz="1465" dirty="0">
              <a:solidFill>
                <a:schemeClr val="bg1">
                  <a:lumMod val="50000"/>
                </a:schemeClr>
              </a:solidFill>
              <a:cs typeface="+mn-ea"/>
              <a:sym typeface="+mn-lt"/>
            </a:endParaRPr>
          </a:p>
          <a:p>
            <a:pPr algn="just">
              <a:lnSpc>
                <a:spcPct val="120000"/>
              </a:lnSpc>
            </a:pPr>
            <a:r>
              <a:rPr lang="zh-CN" altLang="en-US" sz="1065" dirty="0">
                <a:solidFill>
                  <a:schemeClr val="bg1">
                    <a:lumMod val="50000"/>
                  </a:schemeClr>
                </a:solidFill>
                <a:cs typeface="+mn-ea"/>
                <a:sym typeface="+mn-lt"/>
              </a:rPr>
              <a:t>单击添加文字内容，言简意赅不罗嗦。</a:t>
            </a:r>
            <a:endParaRPr lang="zh-CN" altLang="en-US" sz="1065" dirty="0">
              <a:solidFill>
                <a:schemeClr val="bg1">
                  <a:lumMod val="50000"/>
                </a:schemeClr>
              </a:solidFill>
              <a:cs typeface="+mn-ea"/>
              <a:sym typeface="+mn-lt"/>
            </a:endParaRPr>
          </a:p>
        </p:txBody>
      </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ipe(left)">
                                      <p:cBhvr>
                                        <p:cTn id="13" dur="500"/>
                                        <p:tgtEl>
                                          <p:spTgt spid="3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75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nodeType="with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1+#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1+#ppt_w/2"/>
                                          </p:val>
                                        </p:tav>
                                        <p:tav tm="100000">
                                          <p:val>
                                            <p:strVal val="#ppt_x"/>
                                          </p:val>
                                        </p:tav>
                                      </p:tavLst>
                                    </p:anim>
                                    <p:anim calcmode="lin" valueType="num">
                                      <p:cBhvr additive="base">
                                        <p:cTn id="44" dur="500" fill="hold"/>
                                        <p:tgtEl>
                                          <p:spTgt spid="70"/>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500"/>
                                        <p:tgtEl>
                                          <p:spTgt spid="41"/>
                                        </p:tgtEl>
                                      </p:cBhvr>
                                    </p:animEffect>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1+#ppt_w/2"/>
                                          </p:val>
                                        </p:tav>
                                        <p:tav tm="100000">
                                          <p:val>
                                            <p:strVal val="#ppt_x"/>
                                          </p:val>
                                        </p:tav>
                                      </p:tavLst>
                                    </p:anim>
                                    <p:anim calcmode="lin" valueType="num">
                                      <p:cBhvr additive="base">
                                        <p:cTn id="53" dur="500" fill="hold"/>
                                        <p:tgtEl>
                                          <p:spTgt spid="69"/>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par>
                          <p:cTn id="58" fill="hold">
                            <p:stCondLst>
                              <p:cond delay="5500"/>
                            </p:stCondLst>
                            <p:childTnLst>
                              <p:par>
                                <p:cTn id="59" presetID="2" presetClass="entr" presetSubtype="2"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1+#ppt_w/2"/>
                                          </p:val>
                                        </p:tav>
                                        <p:tav tm="100000">
                                          <p:val>
                                            <p:strVal val="#ppt_x"/>
                                          </p:val>
                                        </p:tav>
                                      </p:tavLst>
                                    </p:anim>
                                    <p:anim calcmode="lin" valueType="num">
                                      <p:cBhvr additive="base">
                                        <p:cTn id="62"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1" grpId="0" animBg="1"/>
      <p:bldP spid="42" grpId="0" animBg="1"/>
      <p:bldP spid="44" grpId="0" animBg="1"/>
      <p:bldP spid="45" grpId="0" animBg="1"/>
      <p:bldP spid="66" grpId="0"/>
      <p:bldP spid="68" grpId="0"/>
      <p:bldP spid="69" grpId="0"/>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1135214" y="3266321"/>
            <a:ext cx="10118455" cy="1588"/>
          </a:xfrm>
          <a:prstGeom prst="line">
            <a:avLst/>
          </a:prstGeom>
          <a:noFill/>
          <a:ln w="28575">
            <a:solidFill>
              <a:schemeClr val="bg1">
                <a:lumMod val="75000"/>
              </a:schemeClr>
            </a:solidFill>
            <a:prstDash val="sysDash"/>
            <a:miter lim="800000"/>
          </a:ln>
          <a:extLst>
            <a:ext uri="{909E8E84-426E-40DD-AFC4-6F175D3DCCD1}">
              <a14:hiddenFill xmlns:a14="http://schemas.microsoft.com/office/drawing/2010/main">
                <a:noFill/>
              </a14:hiddenFill>
            </a:ext>
          </a:extLst>
        </p:spPr>
        <p:txBody>
          <a:bodyPr lIns="91447" tIns="45723" rIns="91447" bIns="45723"/>
          <a:lstStyle/>
          <a:p>
            <a:endParaRPr lang="zh-CN" altLang="en-US" sz="2400" dirty="0">
              <a:cs typeface="+mn-ea"/>
              <a:sym typeface="+mn-lt"/>
            </a:endParaRPr>
          </a:p>
        </p:txBody>
      </p:sp>
      <p:sp>
        <p:nvSpPr>
          <p:cNvPr id="6" name="椭圆 2"/>
          <p:cNvSpPr>
            <a:spLocks noChangeArrowheads="1"/>
          </p:cNvSpPr>
          <p:nvPr/>
        </p:nvSpPr>
        <p:spPr bwMode="auto">
          <a:xfrm>
            <a:off x="5072725" y="2196593"/>
            <a:ext cx="2052904" cy="2052163"/>
          </a:xfrm>
          <a:prstGeom prst="ellipse">
            <a:avLst/>
          </a:prstGeom>
          <a:solidFill>
            <a:schemeClr val="accent3"/>
          </a:solidFill>
          <a:ln>
            <a:noFill/>
          </a:ln>
        </p:spPr>
        <p:txBody>
          <a:bodyPr lIns="91447" tIns="45723" rIns="91447" bIns="45723" anchor="ctr"/>
          <a:lstStyle/>
          <a:p>
            <a:pPr algn="ctr" eaLnBrk="1" hangingPunct="1">
              <a:buFont typeface="Arial" panose="020B0604020202020204" pitchFamily="34" charset="0"/>
              <a:buNone/>
            </a:pPr>
            <a:endParaRPr lang="zh-CN" altLang="en-US" sz="2400" dirty="0">
              <a:solidFill>
                <a:srgbClr val="FFFFFF"/>
              </a:solidFill>
              <a:cs typeface="+mn-ea"/>
              <a:sym typeface="+mn-lt"/>
            </a:endParaRPr>
          </a:p>
        </p:txBody>
      </p:sp>
      <p:sp>
        <p:nvSpPr>
          <p:cNvPr id="7" name="椭圆 3"/>
          <p:cNvSpPr>
            <a:spLocks noChangeArrowheads="1"/>
          </p:cNvSpPr>
          <p:nvPr/>
        </p:nvSpPr>
        <p:spPr bwMode="auto">
          <a:xfrm>
            <a:off x="2918209" y="2558458"/>
            <a:ext cx="1308271" cy="1307799"/>
          </a:xfrm>
          <a:prstGeom prst="ellipse">
            <a:avLst/>
          </a:prstGeom>
          <a:solidFill>
            <a:schemeClr val="accent2"/>
          </a:solidFill>
          <a:ln>
            <a:noFill/>
          </a:ln>
        </p:spPr>
        <p:txBody>
          <a:bodyPr lIns="91447" tIns="45723" rIns="91447" bIns="45723" anchor="ctr"/>
          <a:lstStyle/>
          <a:p>
            <a:pPr algn="ctr" eaLnBrk="1" hangingPunct="1">
              <a:buFont typeface="Arial" panose="020B0604020202020204" pitchFamily="34" charset="0"/>
              <a:buNone/>
            </a:pPr>
            <a:endParaRPr lang="zh-CN" altLang="en-US" sz="2400" dirty="0">
              <a:solidFill>
                <a:srgbClr val="FFFFFF"/>
              </a:solidFill>
              <a:cs typeface="+mn-ea"/>
              <a:sym typeface="+mn-lt"/>
            </a:endParaRPr>
          </a:p>
        </p:txBody>
      </p:sp>
      <p:sp>
        <p:nvSpPr>
          <p:cNvPr id="9" name="椭圆 4"/>
          <p:cNvSpPr>
            <a:spLocks noChangeArrowheads="1"/>
          </p:cNvSpPr>
          <p:nvPr/>
        </p:nvSpPr>
        <p:spPr bwMode="auto">
          <a:xfrm>
            <a:off x="770042"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panose="020B0604020202020204" pitchFamily="34" charset="0"/>
              <a:buNone/>
            </a:pPr>
            <a:endParaRPr lang="zh-CN" altLang="en-US" sz="2400" dirty="0">
              <a:solidFill>
                <a:srgbClr val="FFFFFF"/>
              </a:solidFill>
              <a:cs typeface="+mn-ea"/>
              <a:sym typeface="+mn-lt"/>
            </a:endParaRPr>
          </a:p>
        </p:txBody>
      </p:sp>
      <p:sp>
        <p:nvSpPr>
          <p:cNvPr id="10" name="椭圆 5"/>
          <p:cNvSpPr>
            <a:spLocks noChangeArrowheads="1"/>
          </p:cNvSpPr>
          <p:nvPr/>
        </p:nvSpPr>
        <p:spPr bwMode="auto">
          <a:xfrm>
            <a:off x="7968703" y="2567982"/>
            <a:ext cx="1308271" cy="1307799"/>
          </a:xfrm>
          <a:prstGeom prst="ellipse">
            <a:avLst/>
          </a:prstGeom>
          <a:solidFill>
            <a:schemeClr val="accent4"/>
          </a:solidFill>
          <a:ln>
            <a:noFill/>
          </a:ln>
        </p:spPr>
        <p:txBody>
          <a:bodyPr lIns="91447" tIns="45723" rIns="91447" bIns="45723" anchor="ctr"/>
          <a:lstStyle/>
          <a:p>
            <a:pPr algn="ctr" eaLnBrk="1" hangingPunct="1">
              <a:buFont typeface="Arial" panose="020B0604020202020204" pitchFamily="34" charset="0"/>
              <a:buNone/>
            </a:pPr>
            <a:endParaRPr lang="zh-CN" altLang="en-US" sz="2400" dirty="0">
              <a:solidFill>
                <a:srgbClr val="FFFFFF"/>
              </a:solidFill>
              <a:cs typeface="+mn-ea"/>
              <a:sym typeface="+mn-lt"/>
            </a:endParaRPr>
          </a:p>
        </p:txBody>
      </p:sp>
      <p:sp>
        <p:nvSpPr>
          <p:cNvPr id="11" name="椭圆 6"/>
          <p:cNvSpPr>
            <a:spLocks noChangeArrowheads="1"/>
          </p:cNvSpPr>
          <p:nvPr/>
        </p:nvSpPr>
        <p:spPr bwMode="auto">
          <a:xfrm>
            <a:off x="10118458" y="2569569"/>
            <a:ext cx="1308271" cy="1307799"/>
          </a:xfrm>
          <a:prstGeom prst="ellipse">
            <a:avLst/>
          </a:prstGeom>
          <a:solidFill>
            <a:schemeClr val="accent1"/>
          </a:solidFill>
          <a:ln>
            <a:noFill/>
          </a:ln>
        </p:spPr>
        <p:txBody>
          <a:bodyPr lIns="91447" tIns="45723" rIns="91447" bIns="45723" anchor="ctr"/>
          <a:lstStyle/>
          <a:p>
            <a:pPr algn="ctr" eaLnBrk="1" hangingPunct="1">
              <a:buFont typeface="Arial" panose="020B0604020202020204" pitchFamily="34" charset="0"/>
              <a:buNone/>
            </a:pPr>
            <a:endParaRPr lang="zh-CN" altLang="en-US" sz="2400" dirty="0">
              <a:solidFill>
                <a:srgbClr val="FFFFFF"/>
              </a:solidFill>
              <a:cs typeface="+mn-ea"/>
              <a:sym typeface="+mn-lt"/>
            </a:endParaRPr>
          </a:p>
        </p:txBody>
      </p:sp>
      <p:sp>
        <p:nvSpPr>
          <p:cNvPr id="12" name="文本框 13"/>
          <p:cNvSpPr>
            <a:spLocks noChangeArrowheads="1"/>
          </p:cNvSpPr>
          <p:nvPr/>
        </p:nvSpPr>
        <p:spPr bwMode="auto">
          <a:xfrm>
            <a:off x="431856" y="4570942"/>
            <a:ext cx="2239794"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panose="020B0604020202020204" pitchFamily="34" charset="0"/>
              <a:buNone/>
            </a:pPr>
            <a:r>
              <a:rPr lang="en-US" altLang="zh-CN" sz="2400" dirty="0">
                <a:solidFill>
                  <a:schemeClr val="bg1">
                    <a:lumMod val="50000"/>
                  </a:schemeClr>
                </a:solidFill>
                <a:cs typeface="+mn-ea"/>
                <a:sym typeface="+mn-lt"/>
              </a:rPr>
              <a:t>  YOUR  TITLE</a:t>
            </a:r>
            <a:endParaRPr lang="en-US" altLang="zh-CN" sz="24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3" name="文本框 14"/>
          <p:cNvSpPr>
            <a:spLocks noChangeArrowheads="1"/>
          </p:cNvSpPr>
          <p:nvPr/>
        </p:nvSpPr>
        <p:spPr bwMode="auto">
          <a:xfrm>
            <a:off x="2600665" y="4553484"/>
            <a:ext cx="2239794"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panose="020B0604020202020204" pitchFamily="34" charset="0"/>
              <a:buNone/>
            </a:pPr>
            <a:r>
              <a:rPr lang="en-US" altLang="zh-CN" sz="2400" dirty="0">
                <a:solidFill>
                  <a:schemeClr val="bg1">
                    <a:lumMod val="50000"/>
                  </a:schemeClr>
                </a:solidFill>
                <a:cs typeface="+mn-ea"/>
                <a:sym typeface="+mn-lt"/>
              </a:rPr>
              <a:t>  YOUR  TITLE</a:t>
            </a:r>
            <a:endParaRPr lang="en-US" altLang="zh-CN" sz="24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4" name="文本框 15"/>
          <p:cNvSpPr>
            <a:spLocks noChangeArrowheads="1"/>
          </p:cNvSpPr>
          <p:nvPr/>
        </p:nvSpPr>
        <p:spPr bwMode="auto">
          <a:xfrm>
            <a:off x="7660685" y="4539198"/>
            <a:ext cx="2239794"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panose="020B0604020202020204" pitchFamily="34" charset="0"/>
              <a:buNone/>
            </a:pPr>
            <a:r>
              <a:rPr lang="en-US" altLang="zh-CN" sz="2400" dirty="0">
                <a:solidFill>
                  <a:schemeClr val="bg1">
                    <a:lumMod val="50000"/>
                  </a:schemeClr>
                </a:solidFill>
                <a:cs typeface="+mn-ea"/>
                <a:sym typeface="+mn-lt"/>
              </a:rPr>
              <a:t>  YOUR  TITLE</a:t>
            </a:r>
            <a:endParaRPr lang="en-US" altLang="zh-CN" sz="24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5" name="文本框 16"/>
          <p:cNvSpPr>
            <a:spLocks noChangeArrowheads="1"/>
          </p:cNvSpPr>
          <p:nvPr/>
        </p:nvSpPr>
        <p:spPr bwMode="auto">
          <a:xfrm>
            <a:off x="9785039" y="4553484"/>
            <a:ext cx="2239794" cy="120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panose="020B0604020202020204" pitchFamily="34" charset="0"/>
              <a:buNone/>
            </a:pPr>
            <a:r>
              <a:rPr lang="en-US" altLang="zh-CN" sz="2400" dirty="0">
                <a:solidFill>
                  <a:schemeClr val="bg1">
                    <a:lumMod val="50000"/>
                  </a:schemeClr>
                </a:solidFill>
                <a:cs typeface="+mn-ea"/>
                <a:sym typeface="+mn-lt"/>
              </a:rPr>
              <a:t>  YOUR  TITLE</a:t>
            </a:r>
            <a:endParaRPr lang="en-US" altLang="zh-CN" sz="24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narrative thought</a:t>
            </a:r>
            <a:endParaRPr lang="zh-CN" altLang="en-US" sz="1600" dirty="0">
              <a:solidFill>
                <a:schemeClr val="bg1">
                  <a:lumMod val="50000"/>
                </a:schemeClr>
              </a:solidFill>
              <a:cs typeface="+mn-ea"/>
              <a:sym typeface="+mn-lt"/>
            </a:endParaRPr>
          </a:p>
        </p:txBody>
      </p:sp>
      <p:sp>
        <p:nvSpPr>
          <p:cNvPr id="16" name="文本框 17"/>
          <p:cNvSpPr>
            <a:spLocks noChangeArrowheads="1"/>
          </p:cNvSpPr>
          <p:nvPr/>
        </p:nvSpPr>
        <p:spPr bwMode="auto">
          <a:xfrm>
            <a:off x="5069549" y="4550313"/>
            <a:ext cx="2111490" cy="11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7" tIns="45723" rIns="91447" bIns="45723">
            <a:spAutoFit/>
          </a:bodyPr>
          <a:lstStyle/>
          <a:p>
            <a:pPr eaLnBrk="1" hangingPunct="1">
              <a:buFont typeface="Arial" panose="020B0604020202020204" pitchFamily="34" charset="0"/>
              <a:buNone/>
            </a:pPr>
            <a:r>
              <a:rPr lang="en-US" altLang="zh-CN" sz="1600" dirty="0">
                <a:solidFill>
                  <a:schemeClr val="bg1">
                    <a:lumMod val="50000"/>
                  </a:schemeClr>
                </a:solidFill>
                <a:cs typeface="+mn-ea"/>
                <a:sym typeface="+mn-lt"/>
              </a:rPr>
              <a:t>  </a:t>
            </a:r>
            <a:r>
              <a:rPr lang="en-US" altLang="zh-CN" sz="2135" b="1" dirty="0">
                <a:solidFill>
                  <a:schemeClr val="bg1">
                    <a:lumMod val="50000"/>
                  </a:schemeClr>
                </a:solidFill>
                <a:cs typeface="+mn-ea"/>
                <a:sym typeface="+mn-lt"/>
              </a:rPr>
              <a:t>YOUR  TITLE</a:t>
            </a:r>
            <a:endParaRPr lang="en-US" altLang="zh-CN" sz="1465" b="1"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Click here to add you</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to the  center of the</a:t>
            </a:r>
            <a:endParaRPr lang="zh-CN" altLang="en-US" sz="1600" dirty="0">
              <a:solidFill>
                <a:schemeClr val="bg1">
                  <a:lumMod val="50000"/>
                </a:schemeClr>
              </a:solidFill>
              <a:cs typeface="+mn-ea"/>
              <a:sym typeface="+mn-lt"/>
            </a:endParaRPr>
          </a:p>
          <a:p>
            <a:pPr eaLnBrk="1" hangingPunct="1">
              <a:buFont typeface="Arial" panose="020B0604020202020204" pitchFamily="34" charset="0"/>
              <a:buNone/>
            </a:pPr>
            <a:r>
              <a:rPr lang="en-US" altLang="zh-CN" sz="1600" dirty="0">
                <a:solidFill>
                  <a:schemeClr val="bg1">
                    <a:lumMod val="50000"/>
                  </a:schemeClr>
                </a:solidFill>
                <a:cs typeface="+mn-ea"/>
                <a:sym typeface="+mn-lt"/>
              </a:rPr>
              <a:t> narrative thought</a:t>
            </a:r>
            <a:endParaRPr lang="zh-CN" altLang="en-US" sz="1335" dirty="0">
              <a:solidFill>
                <a:schemeClr val="bg1">
                  <a:lumMod val="50000"/>
                </a:schemeClr>
              </a:solidFill>
              <a:cs typeface="+mn-ea"/>
              <a:sym typeface="+mn-lt"/>
            </a:endParaRPr>
          </a:p>
        </p:txBody>
      </p:sp>
      <p:pic>
        <p:nvPicPr>
          <p:cNvPr id="17" name="图片 25"/>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364043" y="2952069"/>
            <a:ext cx="568399" cy="53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69093" y="2898107"/>
            <a:ext cx="662073" cy="64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70930" y="2925089"/>
            <a:ext cx="600153" cy="60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72852" y="2788595"/>
            <a:ext cx="1052651" cy="757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08220" y="2925088"/>
            <a:ext cx="574749" cy="574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7" descr="资源 71133"/>
          <p:cNvPicPr>
            <a:picLocks noChangeAspect="1"/>
          </p:cNvPicPr>
          <p:nvPr userDrawn="1"/>
        </p:nvPicPr>
        <p:blipFill>
          <a:blip r:embed="rId6"/>
          <a:stretch>
            <a:fillRect/>
          </a:stretch>
        </p:blipFill>
        <p:spPr>
          <a:xfrm>
            <a:off x="890905" y="659765"/>
            <a:ext cx="608965" cy="702945"/>
          </a:xfrm>
          <a:prstGeom prst="rect">
            <a:avLst/>
          </a:prstGeom>
        </p:spPr>
      </p:pic>
      <p:sp>
        <p:nvSpPr>
          <p:cNvPr id="2" name="文本框 1"/>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p:nvPr/>
        </p:nvGrpSpPr>
        <p:grpSpPr>
          <a:xfrm>
            <a:off x="1952845" y="2146751"/>
            <a:ext cx="1513865" cy="1513317"/>
            <a:chOff x="2019765" y="1757191"/>
            <a:chExt cx="1513668" cy="1513668"/>
          </a:xfrm>
          <a:solidFill>
            <a:schemeClr val="accent1"/>
          </a:solidFill>
        </p:grpSpPr>
        <p:grpSp>
          <p:nvGrpSpPr>
            <p:cNvPr id="3" name="Group 20"/>
            <p:cNvGrpSpPr/>
            <p:nvPr/>
          </p:nvGrpSpPr>
          <p:grpSpPr>
            <a:xfrm>
              <a:off x="2019765" y="1757191"/>
              <a:ext cx="1513668" cy="1513668"/>
              <a:chOff x="2019765" y="1694131"/>
              <a:chExt cx="1513668" cy="1513668"/>
            </a:xfrm>
            <a:grpFill/>
          </p:grpSpPr>
          <p:sp>
            <p:nvSpPr>
              <p:cNvPr id="13" name="Teardrop 9"/>
              <p:cNvSpPr/>
              <p:nvPr/>
            </p:nvSpPr>
            <p:spPr>
              <a:xfrm rot="8028697">
                <a:off x="20197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14" name="Teardrop 3"/>
              <p:cNvSpPr/>
              <p:nvPr/>
            </p:nvSpPr>
            <p:spPr>
              <a:xfrm rot="8028697">
                <a:off x="2084879"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12" name="Rectangle 60"/>
            <p:cNvSpPr/>
            <p:nvPr/>
          </p:nvSpPr>
          <p:spPr>
            <a:xfrm>
              <a:off x="2295505" y="2294437"/>
              <a:ext cx="1011683" cy="584911"/>
            </a:xfrm>
            <a:prstGeom prst="rect">
              <a:avLst/>
            </a:prstGeom>
            <a:grpFill/>
            <a:ln>
              <a:noFill/>
            </a:ln>
          </p:spPr>
          <p:txBody>
            <a:bodyPr wrap="none">
              <a:spAutoFit/>
            </a:bodyPr>
            <a:lstStyle/>
            <a:p>
              <a:pPr algn="ctr"/>
              <a:r>
                <a:rPr lang="zh-CN" altLang="en-US" sz="1600" b="1" dirty="0">
                  <a:solidFill>
                    <a:schemeClr val="bg1"/>
                  </a:solidFill>
                  <a:cs typeface="+mn-ea"/>
                  <a:sym typeface="+mn-lt"/>
                </a:rPr>
                <a:t>取得成果</a:t>
              </a:r>
              <a:endParaRPr lang="en-US" altLang="zh-CN" sz="1600" b="1" dirty="0">
                <a:solidFill>
                  <a:schemeClr val="bg1"/>
                </a:solidFill>
                <a:cs typeface="+mn-ea"/>
                <a:sym typeface="+mn-lt"/>
              </a:endParaRPr>
            </a:p>
            <a:p>
              <a:pPr algn="ctr"/>
              <a:r>
                <a:rPr lang="zh-CN" altLang="en-US" sz="1600" b="1" dirty="0">
                  <a:solidFill>
                    <a:schemeClr val="bg1"/>
                  </a:solidFill>
                  <a:cs typeface="+mn-ea"/>
                  <a:sym typeface="+mn-lt"/>
                </a:rPr>
                <a:t>承担责任</a:t>
              </a:r>
              <a:endParaRPr lang="en-US" sz="1600" b="1" dirty="0">
                <a:solidFill>
                  <a:schemeClr val="bg1"/>
                </a:solidFill>
                <a:cs typeface="+mn-ea"/>
                <a:sym typeface="+mn-lt"/>
              </a:endParaRPr>
            </a:p>
          </p:txBody>
        </p:sp>
      </p:grpSp>
      <p:grpSp>
        <p:nvGrpSpPr>
          <p:cNvPr id="4" name="Group 23"/>
          <p:cNvGrpSpPr/>
          <p:nvPr/>
        </p:nvGrpSpPr>
        <p:grpSpPr>
          <a:xfrm>
            <a:off x="5296561" y="2115642"/>
            <a:ext cx="1513865" cy="1513317"/>
            <a:chOff x="5339165" y="1757191"/>
            <a:chExt cx="1513668" cy="1513668"/>
          </a:xfrm>
          <a:solidFill>
            <a:schemeClr val="accent2"/>
          </a:solidFill>
        </p:grpSpPr>
        <p:grpSp>
          <p:nvGrpSpPr>
            <p:cNvPr id="5" name="Group 19"/>
            <p:cNvGrpSpPr/>
            <p:nvPr/>
          </p:nvGrpSpPr>
          <p:grpSpPr>
            <a:xfrm>
              <a:off x="5339165" y="1757191"/>
              <a:ext cx="1513668" cy="1513668"/>
              <a:chOff x="5339165" y="1694131"/>
              <a:chExt cx="1513668" cy="1513668"/>
            </a:xfrm>
            <a:grpFill/>
          </p:grpSpPr>
          <p:sp>
            <p:nvSpPr>
              <p:cNvPr id="18" name="Teardrop 10"/>
              <p:cNvSpPr/>
              <p:nvPr/>
            </p:nvSpPr>
            <p:spPr>
              <a:xfrm rot="8028697">
                <a:off x="5339165"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sp>
            <p:nvSpPr>
              <p:cNvPr id="19" name="Teardrop 4"/>
              <p:cNvSpPr/>
              <p:nvPr/>
            </p:nvSpPr>
            <p:spPr>
              <a:xfrm rot="8028697">
                <a:off x="5404278" y="1759242"/>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2400" b="1">
                  <a:solidFill>
                    <a:schemeClr val="bg1"/>
                  </a:solidFill>
                  <a:cs typeface="+mn-ea"/>
                  <a:sym typeface="+mn-lt"/>
                </a:endParaRPr>
              </a:p>
            </p:txBody>
          </p:sp>
        </p:grpSp>
        <p:sp>
          <p:nvSpPr>
            <p:cNvPr id="17" name="Rectangle 61"/>
            <p:cNvSpPr/>
            <p:nvPr/>
          </p:nvSpPr>
          <p:spPr>
            <a:xfrm>
              <a:off x="5422645" y="2252752"/>
              <a:ext cx="1291848" cy="318174"/>
            </a:xfrm>
            <a:prstGeom prst="rect">
              <a:avLst/>
            </a:prstGeom>
            <a:grpFill/>
          </p:spPr>
          <p:txBody>
            <a:bodyPr wrap="square">
              <a:spAutoFit/>
            </a:bodyPr>
            <a:lstStyle/>
            <a:p>
              <a:pPr algn="ctr"/>
              <a:r>
                <a:rPr lang="zh-CN" altLang="en-US" sz="1465" b="1" dirty="0">
                  <a:solidFill>
                    <a:schemeClr val="bg1"/>
                  </a:solidFill>
                  <a:cs typeface="+mn-ea"/>
                  <a:sym typeface="+mn-lt"/>
                </a:rPr>
                <a:t>鼓舞、委任</a:t>
              </a:r>
              <a:endParaRPr lang="vi-VN" sz="1465" b="1" dirty="0">
                <a:solidFill>
                  <a:schemeClr val="bg1"/>
                </a:solidFill>
                <a:cs typeface="+mn-ea"/>
                <a:sym typeface="+mn-lt"/>
              </a:endParaRPr>
            </a:p>
          </p:txBody>
        </p:sp>
      </p:grpSp>
      <p:grpSp>
        <p:nvGrpSpPr>
          <p:cNvPr id="8" name="Group 25"/>
          <p:cNvGrpSpPr/>
          <p:nvPr/>
        </p:nvGrpSpPr>
        <p:grpSpPr>
          <a:xfrm>
            <a:off x="8592506" y="2146751"/>
            <a:ext cx="1513865" cy="1513317"/>
            <a:chOff x="8658562" y="1757191"/>
            <a:chExt cx="1513668" cy="1513668"/>
          </a:xfrm>
          <a:solidFill>
            <a:schemeClr val="accent3"/>
          </a:solidFill>
        </p:grpSpPr>
        <p:grpSp>
          <p:nvGrpSpPr>
            <p:cNvPr id="9" name="Group 18"/>
            <p:cNvGrpSpPr/>
            <p:nvPr/>
          </p:nvGrpSpPr>
          <p:grpSpPr>
            <a:xfrm>
              <a:off x="8658562" y="1757191"/>
              <a:ext cx="1513668" cy="1513668"/>
              <a:chOff x="8658562" y="1694131"/>
              <a:chExt cx="1513668" cy="1513668"/>
            </a:xfrm>
            <a:grpFill/>
          </p:grpSpPr>
          <p:sp>
            <p:nvSpPr>
              <p:cNvPr id="23" name="Teardrop 11"/>
              <p:cNvSpPr/>
              <p:nvPr/>
            </p:nvSpPr>
            <p:spPr>
              <a:xfrm rot="8028697">
                <a:off x="8658562" y="1694131"/>
                <a:ext cx="1513668" cy="1513668"/>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sp>
            <p:nvSpPr>
              <p:cNvPr id="24" name="Teardrop 5"/>
              <p:cNvSpPr/>
              <p:nvPr/>
            </p:nvSpPr>
            <p:spPr>
              <a:xfrm rot="8028697">
                <a:off x="8723676" y="1759244"/>
                <a:ext cx="1383446" cy="1383446"/>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b="1" dirty="0">
                  <a:solidFill>
                    <a:schemeClr val="bg1"/>
                  </a:solidFill>
                  <a:cs typeface="+mn-ea"/>
                  <a:sym typeface="+mn-lt"/>
                </a:endParaRPr>
              </a:p>
            </p:txBody>
          </p:sp>
        </p:grpSp>
        <p:sp>
          <p:nvSpPr>
            <p:cNvPr id="22" name="Rectangle 62"/>
            <p:cNvSpPr/>
            <p:nvPr/>
          </p:nvSpPr>
          <p:spPr>
            <a:xfrm>
              <a:off x="8973102" y="2225007"/>
              <a:ext cx="1011683" cy="584911"/>
            </a:xfrm>
            <a:prstGeom prst="rect">
              <a:avLst/>
            </a:prstGeom>
            <a:grpFill/>
          </p:spPr>
          <p:txBody>
            <a:bodyPr wrap="none">
              <a:spAutoFit/>
            </a:bodyPr>
            <a:lstStyle/>
            <a:p>
              <a:pPr algn="ctr"/>
              <a:r>
                <a:rPr lang="zh-CN" altLang="en-US" sz="1600" b="1" dirty="0">
                  <a:solidFill>
                    <a:schemeClr val="bg1"/>
                  </a:solidFill>
                  <a:cs typeface="+mn-ea"/>
                  <a:sym typeface="+mn-lt"/>
                </a:rPr>
                <a:t>谈判达成</a:t>
              </a:r>
              <a:endParaRPr lang="en-US" altLang="zh-CN" sz="1600" b="1" dirty="0">
                <a:solidFill>
                  <a:schemeClr val="bg1"/>
                </a:solidFill>
                <a:cs typeface="+mn-ea"/>
                <a:sym typeface="+mn-lt"/>
              </a:endParaRPr>
            </a:p>
            <a:p>
              <a:pPr algn="ctr"/>
              <a:r>
                <a:rPr lang="zh-CN" altLang="en-US" sz="1600" b="1" dirty="0">
                  <a:solidFill>
                    <a:schemeClr val="bg1"/>
                  </a:solidFill>
                  <a:cs typeface="+mn-ea"/>
                  <a:sym typeface="+mn-lt"/>
                </a:rPr>
                <a:t>交易</a:t>
              </a:r>
              <a:endParaRPr lang="vi-VN" sz="1600" b="1" dirty="0">
                <a:solidFill>
                  <a:schemeClr val="bg1"/>
                </a:solidFill>
                <a:cs typeface="+mn-ea"/>
                <a:sym typeface="+mn-lt"/>
              </a:endParaRPr>
            </a:p>
          </p:txBody>
        </p:sp>
      </p:grpSp>
      <p:grpSp>
        <p:nvGrpSpPr>
          <p:cNvPr id="10" name="组合 24"/>
          <p:cNvGrpSpPr/>
          <p:nvPr/>
        </p:nvGrpSpPr>
        <p:grpSpPr>
          <a:xfrm>
            <a:off x="1256238" y="4004363"/>
            <a:ext cx="3026393" cy="465011"/>
            <a:chOff x="3002037" y="1465798"/>
            <a:chExt cx="7067433" cy="369332"/>
          </a:xfrm>
          <a:solidFill>
            <a:schemeClr val="accent1"/>
          </a:solidFill>
          <a:effectLst/>
        </p:grpSpPr>
        <p:sp>
          <p:nvSpPr>
            <p:cNvPr id="26" name="矩形 25"/>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5" dirty="0">
                <a:cs typeface="+mn-ea"/>
                <a:sym typeface="+mn-lt"/>
              </a:endParaRPr>
            </a:p>
          </p:txBody>
        </p:sp>
        <p:sp>
          <p:nvSpPr>
            <p:cNvPr id="27"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5" dirty="0">
                  <a:solidFill>
                    <a:srgbClr val="F8F8F8"/>
                  </a:solidFill>
                  <a:cs typeface="+mn-ea"/>
                  <a:sym typeface="+mn-lt"/>
                </a:rPr>
                <a:t>单击此处添加标题</a:t>
              </a:r>
              <a:endParaRPr lang="zh-CN" altLang="en-US" sz="1865" dirty="0">
                <a:solidFill>
                  <a:srgbClr val="F8F8F8"/>
                </a:solidFill>
                <a:cs typeface="+mn-ea"/>
                <a:sym typeface="+mn-lt"/>
              </a:endParaRPr>
            </a:p>
          </p:txBody>
        </p:sp>
      </p:grpSp>
      <p:sp>
        <p:nvSpPr>
          <p:cNvPr id="28" name="TextBox 9"/>
          <p:cNvSpPr txBox="1"/>
          <p:nvPr/>
        </p:nvSpPr>
        <p:spPr>
          <a:xfrm>
            <a:off x="1256238"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5"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endParaRPr lang="zh-CN" altLang="en-US" sz="1065" dirty="0">
              <a:solidFill>
                <a:schemeClr val="bg1">
                  <a:lumMod val="50000"/>
                </a:schemeClr>
              </a:solidFill>
              <a:cs typeface="+mn-ea"/>
              <a:sym typeface="+mn-lt"/>
            </a:endParaRPr>
          </a:p>
        </p:txBody>
      </p:sp>
      <p:grpSp>
        <p:nvGrpSpPr>
          <p:cNvPr id="11" name="组合 28"/>
          <p:cNvGrpSpPr/>
          <p:nvPr/>
        </p:nvGrpSpPr>
        <p:grpSpPr>
          <a:xfrm>
            <a:off x="4568581" y="4004363"/>
            <a:ext cx="3026393" cy="465011"/>
            <a:chOff x="3002037" y="1465798"/>
            <a:chExt cx="7067433" cy="369332"/>
          </a:xfrm>
          <a:solidFill>
            <a:schemeClr val="accent1">
              <a:lumMod val="75000"/>
            </a:schemeClr>
          </a:solidFill>
          <a:effectLst/>
        </p:grpSpPr>
        <p:sp>
          <p:nvSpPr>
            <p:cNvPr id="30" name="矩形 29"/>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5" dirty="0">
                <a:cs typeface="+mn-ea"/>
                <a:sym typeface="+mn-lt"/>
              </a:endParaRPr>
            </a:p>
          </p:txBody>
        </p:sp>
        <p:sp>
          <p:nvSpPr>
            <p:cNvPr id="31"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5" dirty="0">
                  <a:solidFill>
                    <a:srgbClr val="F8F8F8"/>
                  </a:solidFill>
                  <a:cs typeface="+mn-ea"/>
                  <a:sym typeface="+mn-lt"/>
                </a:rPr>
                <a:t>单击此处添加标题</a:t>
              </a:r>
              <a:endParaRPr lang="zh-CN" altLang="en-US" sz="1865" dirty="0">
                <a:solidFill>
                  <a:srgbClr val="F8F8F8"/>
                </a:solidFill>
                <a:cs typeface="+mn-ea"/>
                <a:sym typeface="+mn-lt"/>
              </a:endParaRPr>
            </a:p>
          </p:txBody>
        </p:sp>
      </p:grpSp>
      <p:sp>
        <p:nvSpPr>
          <p:cNvPr id="32" name="TextBox 9"/>
          <p:cNvSpPr txBox="1"/>
          <p:nvPr/>
        </p:nvSpPr>
        <p:spPr>
          <a:xfrm>
            <a:off x="4568581"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5"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endParaRPr lang="zh-CN" altLang="en-US" sz="1065" dirty="0">
              <a:solidFill>
                <a:schemeClr val="bg1">
                  <a:lumMod val="50000"/>
                </a:schemeClr>
              </a:solidFill>
              <a:cs typeface="+mn-ea"/>
              <a:sym typeface="+mn-lt"/>
            </a:endParaRPr>
          </a:p>
        </p:txBody>
      </p:sp>
      <p:grpSp>
        <p:nvGrpSpPr>
          <p:cNvPr id="15" name="组合 32"/>
          <p:cNvGrpSpPr/>
          <p:nvPr/>
        </p:nvGrpSpPr>
        <p:grpSpPr>
          <a:xfrm>
            <a:off x="7847465" y="4004363"/>
            <a:ext cx="3026393" cy="465011"/>
            <a:chOff x="3002037" y="1465798"/>
            <a:chExt cx="7067433" cy="369332"/>
          </a:xfrm>
          <a:solidFill>
            <a:schemeClr val="accent3"/>
          </a:solidFill>
          <a:effectLst/>
        </p:grpSpPr>
        <p:sp>
          <p:nvSpPr>
            <p:cNvPr id="34" name="矩形 33"/>
            <p:cNvSpPr/>
            <p:nvPr/>
          </p:nvSpPr>
          <p:spPr bwMode="auto">
            <a:xfrm>
              <a:off x="3002037" y="1465798"/>
              <a:ext cx="7067433" cy="369332"/>
            </a:xfrm>
            <a:prstGeom prst="rect">
              <a:avLst/>
            </a:prstGeom>
            <a:grpFill/>
            <a:ln w="38100" cap="flat" cmpd="sng" algn="ctr">
              <a:noFill/>
              <a:prstDash val="solid"/>
              <a:round/>
              <a:headEnd type="none" w="med" len="med"/>
              <a:tailEnd type="none" w="med" len="med"/>
            </a:ln>
            <a:effectLst/>
          </p:spPr>
          <p:txBody>
            <a:bodyPr vert="horz" wrap="square" lIns="162560" tIns="81280" rIns="162560" bIns="81280" numCol="1" rtlCol="0" anchor="t" anchorCtr="0" compatLnSpc="1"/>
            <a:lstStyle/>
            <a:p>
              <a:pPr algn="ctr" fontAlgn="base">
                <a:spcBef>
                  <a:spcPct val="0"/>
                </a:spcBef>
                <a:spcAft>
                  <a:spcPct val="0"/>
                </a:spcAft>
              </a:pPr>
              <a:endParaRPr lang="zh-CN" altLang="en-US" sz="1335" dirty="0">
                <a:cs typeface="+mn-ea"/>
                <a:sym typeface="+mn-lt"/>
              </a:endParaRPr>
            </a:p>
          </p:txBody>
        </p:sp>
        <p:sp>
          <p:nvSpPr>
            <p:cNvPr id="35" name="TextBox 4"/>
            <p:cNvSpPr txBox="1"/>
            <p:nvPr/>
          </p:nvSpPr>
          <p:spPr>
            <a:xfrm>
              <a:off x="3691436" y="1500686"/>
              <a:ext cx="5688629" cy="301540"/>
            </a:xfrm>
            <a:prstGeom prst="rect">
              <a:avLst/>
            </a:prstGeom>
            <a:grpFill/>
            <a:ln>
              <a:noFill/>
            </a:ln>
          </p:spPr>
          <p:txBody>
            <a:bodyPr wrap="square" rtlCol="0">
              <a:spAutoFit/>
            </a:bodyPr>
            <a:lstStyle/>
            <a:p>
              <a:pPr algn="ctr"/>
              <a:r>
                <a:rPr lang="zh-CN" altLang="en-US" sz="1865" dirty="0">
                  <a:solidFill>
                    <a:srgbClr val="F8F8F8"/>
                  </a:solidFill>
                  <a:cs typeface="+mn-ea"/>
                  <a:sym typeface="+mn-lt"/>
                </a:rPr>
                <a:t>单击此处添加标题</a:t>
              </a:r>
              <a:endParaRPr lang="zh-CN" altLang="en-US" sz="1865" dirty="0">
                <a:solidFill>
                  <a:srgbClr val="F8F8F8"/>
                </a:solidFill>
                <a:cs typeface="+mn-ea"/>
                <a:sym typeface="+mn-lt"/>
              </a:endParaRPr>
            </a:p>
          </p:txBody>
        </p:sp>
      </p:grpSp>
      <p:sp>
        <p:nvSpPr>
          <p:cNvPr id="36" name="TextBox 9"/>
          <p:cNvSpPr txBox="1"/>
          <p:nvPr/>
        </p:nvSpPr>
        <p:spPr>
          <a:xfrm>
            <a:off x="7847465" y="4568281"/>
            <a:ext cx="3026393" cy="1373074"/>
          </a:xfrm>
          <a:prstGeom prst="rect">
            <a:avLst/>
          </a:prstGeom>
          <a:noFill/>
        </p:spPr>
        <p:txBody>
          <a:bodyPr wrap="square" lIns="91447" tIns="45723" rIns="91447" bIns="45723" rtlCol="0">
            <a:spAutoFit/>
          </a:bodyPr>
          <a:lstStyle/>
          <a:p>
            <a:pPr algn="ctr">
              <a:lnSpc>
                <a:spcPct val="130000"/>
              </a:lnSpc>
            </a:pPr>
            <a:r>
              <a:rPr lang="zh-CN" altLang="en-US" sz="1065"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endParaRPr lang="zh-CN" altLang="en-US" sz="1065" dirty="0">
              <a:solidFill>
                <a:schemeClr val="bg1">
                  <a:lumMod val="50000"/>
                </a:schemeClr>
              </a:solidFill>
              <a:cs typeface="+mn-ea"/>
              <a:sym typeface="+mn-lt"/>
            </a:endParaRPr>
          </a:p>
        </p:txBody>
      </p:sp>
      <p:pic>
        <p:nvPicPr>
          <p:cNvPr id="6" name="图片 5"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7" name="文本框 6"/>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anim calcmode="lin" valueType="num">
                                      <p:cBhvr>
                                        <p:cTn id="20" dur="500" fill="hold"/>
                                        <p:tgtEl>
                                          <p:spTgt spid="8"/>
                                        </p:tgtEl>
                                        <p:attrNameLst>
                                          <p:attrName>ppt_x</p:attrName>
                                        </p:attrNameLst>
                                      </p:cBhvr>
                                      <p:tavLst>
                                        <p:tav tm="0">
                                          <p:val>
                                            <p:strVal val="#ppt_x"/>
                                          </p:val>
                                        </p:tav>
                                        <p:tav tm="100000">
                                          <p:val>
                                            <p:strVal val="#ppt_x"/>
                                          </p:val>
                                        </p:tav>
                                      </p:tavLst>
                                    </p:anim>
                                    <p:anim calcmode="lin" valueType="num">
                                      <p:cBhvr>
                                        <p:cTn id="21" dur="5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750"/>
                                        <p:tgtEl>
                                          <p:spTgt spid="10"/>
                                        </p:tgtEl>
                                      </p:cBhvr>
                                    </p:animEffect>
                                  </p:childTnLst>
                                </p:cTn>
                              </p:par>
                            </p:childTnLst>
                          </p:cTn>
                        </p:par>
                        <p:par>
                          <p:cTn id="26" fill="hold">
                            <p:stCondLst>
                              <p:cond delay="2500"/>
                            </p:stCondLst>
                            <p:childTnLst>
                              <p:par>
                                <p:cTn id="27" presetID="12" presetClass="entr" presetSubtype="4" fill="hold" grpId="0" nodeType="afterEffect">
                                  <p:stCondLst>
                                    <p:cond delay="0"/>
                                  </p:stCondLst>
                                  <p:iterate type="lt">
                                    <p:tmPct val="5983"/>
                                  </p:iterate>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250"/>
                                        <p:tgtEl>
                                          <p:spTgt spid="28"/>
                                        </p:tgtEl>
                                        <p:attrNameLst>
                                          <p:attrName>ppt_y</p:attrName>
                                        </p:attrNameLst>
                                      </p:cBhvr>
                                      <p:tavLst>
                                        <p:tav tm="0">
                                          <p:val>
                                            <p:strVal val="#ppt_y+#ppt_h*1.125000"/>
                                          </p:val>
                                        </p:tav>
                                        <p:tav tm="100000">
                                          <p:val>
                                            <p:strVal val="#ppt_y"/>
                                          </p:val>
                                        </p:tav>
                                      </p:tavLst>
                                    </p:anim>
                                    <p:animEffect transition="in" filter="wipe(up)">
                                      <p:cBhvr>
                                        <p:cTn id="30" dur="250"/>
                                        <p:tgtEl>
                                          <p:spTgt spid="28"/>
                                        </p:tgtEl>
                                      </p:cBhvr>
                                    </p:animEffect>
                                  </p:childTnLst>
                                </p:cTn>
                              </p:par>
                            </p:childTnLst>
                          </p:cTn>
                        </p:par>
                        <p:par>
                          <p:cTn id="31" fill="hold">
                            <p:stCondLst>
                              <p:cond delay="4115"/>
                            </p:stCondLst>
                            <p:childTnLst>
                              <p:par>
                                <p:cTn id="32" presetID="22" presetClass="entr" presetSubtype="8"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750"/>
                                        <p:tgtEl>
                                          <p:spTgt spid="11"/>
                                        </p:tgtEl>
                                      </p:cBhvr>
                                    </p:animEffect>
                                  </p:childTnLst>
                                </p:cTn>
                              </p:par>
                            </p:childTnLst>
                          </p:cTn>
                        </p:par>
                        <p:par>
                          <p:cTn id="35" fill="hold">
                            <p:stCondLst>
                              <p:cond delay="5115"/>
                            </p:stCondLst>
                            <p:childTnLst>
                              <p:par>
                                <p:cTn id="36" presetID="12" presetClass="entr" presetSubtype="4" fill="hold" grpId="0" nodeType="afterEffect">
                                  <p:stCondLst>
                                    <p:cond delay="0"/>
                                  </p:stCondLst>
                                  <p:iterate type="lt">
                                    <p:tmPct val="5983"/>
                                  </p:iterate>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250"/>
                                        <p:tgtEl>
                                          <p:spTgt spid="32"/>
                                        </p:tgtEl>
                                        <p:attrNameLst>
                                          <p:attrName>ppt_y</p:attrName>
                                        </p:attrNameLst>
                                      </p:cBhvr>
                                      <p:tavLst>
                                        <p:tav tm="0">
                                          <p:val>
                                            <p:strVal val="#ppt_y+#ppt_h*1.125000"/>
                                          </p:val>
                                        </p:tav>
                                        <p:tav tm="100000">
                                          <p:val>
                                            <p:strVal val="#ppt_y"/>
                                          </p:val>
                                        </p:tav>
                                      </p:tavLst>
                                    </p:anim>
                                    <p:animEffect transition="in" filter="wipe(up)">
                                      <p:cBhvr>
                                        <p:cTn id="39" dur="250"/>
                                        <p:tgtEl>
                                          <p:spTgt spid="32"/>
                                        </p:tgtEl>
                                      </p:cBhvr>
                                    </p:animEffect>
                                  </p:childTnLst>
                                </p:cTn>
                              </p:par>
                            </p:childTnLst>
                          </p:cTn>
                        </p:par>
                        <p:par>
                          <p:cTn id="40" fill="hold">
                            <p:stCondLst>
                              <p:cond delay="6730"/>
                            </p:stCondLst>
                            <p:childTnLst>
                              <p:par>
                                <p:cTn id="41" presetID="22" presetClass="entr" presetSubtype="8"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750"/>
                                        <p:tgtEl>
                                          <p:spTgt spid="15"/>
                                        </p:tgtEl>
                                      </p:cBhvr>
                                    </p:animEffect>
                                  </p:childTnLst>
                                </p:cTn>
                              </p:par>
                            </p:childTnLst>
                          </p:cTn>
                        </p:par>
                        <p:par>
                          <p:cTn id="44" fill="hold">
                            <p:stCondLst>
                              <p:cond delay="7730"/>
                            </p:stCondLst>
                            <p:childTnLst>
                              <p:par>
                                <p:cTn id="45" presetID="12" presetClass="entr" presetSubtype="4" fill="hold" grpId="0" nodeType="afterEffect">
                                  <p:stCondLst>
                                    <p:cond delay="0"/>
                                  </p:stCondLst>
                                  <p:iterate type="lt">
                                    <p:tmPct val="5983"/>
                                  </p:iterate>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250"/>
                                        <p:tgtEl>
                                          <p:spTgt spid="36"/>
                                        </p:tgtEl>
                                        <p:attrNameLst>
                                          <p:attrName>ppt_y</p:attrName>
                                        </p:attrNameLst>
                                      </p:cBhvr>
                                      <p:tavLst>
                                        <p:tav tm="0">
                                          <p:val>
                                            <p:strVal val="#ppt_y+#ppt_h*1.125000"/>
                                          </p:val>
                                        </p:tav>
                                        <p:tav tm="100000">
                                          <p:val>
                                            <p:strVal val="#ppt_y"/>
                                          </p:val>
                                        </p:tav>
                                      </p:tavLst>
                                    </p:anim>
                                    <p:animEffect transition="in" filter="wipe(up)">
                                      <p:cBhvr>
                                        <p:cTn id="48"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2"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p:nvPr/>
        </p:nvSpPr>
        <p:spPr bwMode="auto">
          <a:xfrm>
            <a:off x="7855081" y="4777301"/>
            <a:ext cx="563801" cy="563800"/>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5" name="Freeform 4"/>
          <p:cNvSpPr/>
          <p:nvPr/>
        </p:nvSpPr>
        <p:spPr bwMode="auto">
          <a:xfrm>
            <a:off x="7300930" y="4118384"/>
            <a:ext cx="867068" cy="865688"/>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6" name="Freeform 5"/>
          <p:cNvSpPr/>
          <p:nvPr/>
        </p:nvSpPr>
        <p:spPr bwMode="auto">
          <a:xfrm>
            <a:off x="6370453" y="2133362"/>
            <a:ext cx="1406056" cy="1404677"/>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7" name="Freeform 6"/>
          <p:cNvSpPr/>
          <p:nvPr/>
        </p:nvSpPr>
        <p:spPr bwMode="auto">
          <a:xfrm>
            <a:off x="7539409" y="1670192"/>
            <a:ext cx="1020080" cy="1020080"/>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8" name="Freeform 7"/>
          <p:cNvSpPr/>
          <p:nvPr/>
        </p:nvSpPr>
        <p:spPr bwMode="auto">
          <a:xfrm>
            <a:off x="8423018" y="2262941"/>
            <a:ext cx="563801" cy="563800"/>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9" name="Freeform 8"/>
          <p:cNvSpPr/>
          <p:nvPr/>
        </p:nvSpPr>
        <p:spPr bwMode="auto">
          <a:xfrm>
            <a:off x="7509083" y="2730246"/>
            <a:ext cx="1616964" cy="1615585"/>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grpSp>
        <p:nvGrpSpPr>
          <p:cNvPr id="10" name="Group 9"/>
          <p:cNvGrpSpPr/>
          <p:nvPr/>
        </p:nvGrpSpPr>
        <p:grpSpPr>
          <a:xfrm>
            <a:off x="6148517" y="3646941"/>
            <a:ext cx="1137252" cy="2260716"/>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2" name="Freeform 7"/>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3" name="Freeform 8"/>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grpSp>
      <p:sp>
        <p:nvSpPr>
          <p:cNvPr id="15" name="Freeform 12"/>
          <p:cNvSpPr/>
          <p:nvPr/>
        </p:nvSpPr>
        <p:spPr bwMode="auto">
          <a:xfrm>
            <a:off x="7724127" y="2945291"/>
            <a:ext cx="1186877" cy="1185499"/>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6" name="Freeform 30"/>
          <p:cNvSpPr/>
          <p:nvPr/>
        </p:nvSpPr>
        <p:spPr bwMode="auto">
          <a:xfrm>
            <a:off x="6570334" y="2333245"/>
            <a:ext cx="1006295" cy="1004916"/>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7" name="Freeform 48"/>
          <p:cNvSpPr/>
          <p:nvPr/>
        </p:nvSpPr>
        <p:spPr bwMode="auto">
          <a:xfrm>
            <a:off x="7713099" y="1843882"/>
            <a:ext cx="674080" cy="674079"/>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8" name="Freeform 66"/>
          <p:cNvSpPr/>
          <p:nvPr/>
        </p:nvSpPr>
        <p:spPr bwMode="auto">
          <a:xfrm>
            <a:off x="7485648" y="4303100"/>
            <a:ext cx="497635" cy="497633"/>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19" name="Freeform 76"/>
          <p:cNvSpPr>
            <a:spLocks noEditPoints="1"/>
          </p:cNvSpPr>
          <p:nvPr/>
        </p:nvSpPr>
        <p:spPr bwMode="auto">
          <a:xfrm>
            <a:off x="8020501" y="4952366"/>
            <a:ext cx="226072" cy="210908"/>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20" name="Freeform 86"/>
          <p:cNvSpPr>
            <a:spLocks noEditPoints="1"/>
          </p:cNvSpPr>
          <p:nvPr/>
        </p:nvSpPr>
        <p:spPr bwMode="auto">
          <a:xfrm>
            <a:off x="8588435" y="2439387"/>
            <a:ext cx="226072" cy="210908"/>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21" name="Oval 20"/>
          <p:cNvSpPr>
            <a:spLocks noChangeArrowheads="1"/>
          </p:cNvSpPr>
          <p:nvPr/>
        </p:nvSpPr>
        <p:spPr bwMode="auto">
          <a:xfrm>
            <a:off x="6935634" y="2698542"/>
            <a:ext cx="274319" cy="274319"/>
          </a:xfrm>
          <a:prstGeom prst="ellipse">
            <a:avLst/>
          </a:prstGeom>
          <a:noFill/>
          <a:ln w="122238" cap="flat">
            <a:solidFill>
              <a:schemeClr val="accent2"/>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22" name="Oval 21"/>
          <p:cNvSpPr>
            <a:spLocks noChangeArrowheads="1"/>
          </p:cNvSpPr>
          <p:nvPr/>
        </p:nvSpPr>
        <p:spPr bwMode="auto">
          <a:xfrm>
            <a:off x="8168000" y="3379515"/>
            <a:ext cx="315673" cy="317052"/>
          </a:xfrm>
          <a:prstGeom prst="ellipse">
            <a:avLst/>
          </a:prstGeom>
          <a:noFill/>
          <a:ln w="139700" cap="flat">
            <a:solidFill>
              <a:schemeClr val="accent4"/>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23" name="Oval 22"/>
          <p:cNvSpPr>
            <a:spLocks noChangeArrowheads="1"/>
          </p:cNvSpPr>
          <p:nvPr/>
        </p:nvSpPr>
        <p:spPr bwMode="auto">
          <a:xfrm>
            <a:off x="7981901" y="2049163"/>
            <a:ext cx="186096" cy="186095"/>
          </a:xfrm>
          <a:prstGeom prst="ellipse">
            <a:avLst/>
          </a:prstGeom>
          <a:noFill/>
          <a:ln w="104775"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79400" tIns="39700" rIns="79400" bIns="39700" numCol="1" anchor="t" anchorCtr="0" compatLnSpc="1"/>
          <a:lstStyle/>
          <a:p>
            <a:pPr algn="just">
              <a:lnSpc>
                <a:spcPct val="120000"/>
              </a:lnSpc>
            </a:pPr>
            <a:endParaRPr lang="en-US" sz="855">
              <a:cs typeface="+mn-ea"/>
              <a:sym typeface="+mn-lt"/>
            </a:endParaRPr>
          </a:p>
        </p:txBody>
      </p:sp>
      <p:sp>
        <p:nvSpPr>
          <p:cNvPr id="24" name="Oval 23"/>
          <p:cNvSpPr>
            <a:spLocks noChangeArrowheads="1"/>
          </p:cNvSpPr>
          <p:nvPr/>
        </p:nvSpPr>
        <p:spPr bwMode="auto">
          <a:xfrm>
            <a:off x="7640040" y="4460247"/>
            <a:ext cx="186096" cy="184717"/>
          </a:xfrm>
          <a:prstGeom prst="ellipse">
            <a:avLst/>
          </a:prstGeom>
          <a:noFill/>
          <a:ln w="87313" cap="flat">
            <a:solidFill>
              <a:schemeClr val="accent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79400" tIns="39700" rIns="79400" bIns="39700" numCol="1" anchor="t" anchorCtr="0" compatLnSpc="1"/>
          <a:lstStyle/>
          <a:p>
            <a:pPr algn="just">
              <a:lnSpc>
                <a:spcPct val="120000"/>
              </a:lnSpc>
            </a:pPr>
            <a:endParaRPr lang="en-US" sz="855">
              <a:cs typeface="+mn-ea"/>
              <a:sym typeface="+mn-lt"/>
            </a:endParaRPr>
          </a:p>
        </p:txBody>
      </p:sp>
      <p:grpSp>
        <p:nvGrpSpPr>
          <p:cNvPr id="25" name="Group 24"/>
          <p:cNvGrpSpPr/>
          <p:nvPr/>
        </p:nvGrpSpPr>
        <p:grpSpPr>
          <a:xfrm>
            <a:off x="8490238" y="3794438"/>
            <a:ext cx="1319540" cy="2107705"/>
            <a:chOff x="6684587" y="4424362"/>
            <a:chExt cx="1519615" cy="2427287"/>
          </a:xfrm>
          <a:solidFill>
            <a:schemeClr val="accent1"/>
          </a:solidFill>
        </p:grpSpPr>
        <p:sp>
          <p:nvSpPr>
            <p:cNvPr id="26" name="Freeform 25"/>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79400" tIns="39700" rIns="79400" bIns="39700" numCol="1" anchor="t" anchorCtr="0" compatLnSpc="1">
              <a:noAutofit/>
            </a:bodyPr>
            <a:lstStyle/>
            <a:p>
              <a:pPr algn="just">
                <a:lnSpc>
                  <a:spcPct val="120000"/>
                </a:lnSpc>
              </a:pPr>
              <a:endParaRPr lang="en-US" sz="855">
                <a:cs typeface="+mn-ea"/>
                <a:sym typeface="+mn-lt"/>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79400" tIns="39700" rIns="79400" bIns="39700" numCol="1" anchor="t" anchorCtr="0" compatLnSpc="1"/>
            <a:lstStyle/>
            <a:p>
              <a:pPr algn="just">
                <a:lnSpc>
                  <a:spcPct val="120000"/>
                </a:lnSpc>
              </a:pPr>
              <a:endParaRPr lang="en-US" sz="855">
                <a:cs typeface="+mn-ea"/>
                <a:sym typeface="+mn-lt"/>
              </a:endParaRPr>
            </a:p>
          </p:txBody>
        </p:sp>
      </p:grpSp>
      <p:grpSp>
        <p:nvGrpSpPr>
          <p:cNvPr id="70" name="Group 69"/>
          <p:cNvGrpSpPr/>
          <p:nvPr/>
        </p:nvGrpSpPr>
        <p:grpSpPr>
          <a:xfrm>
            <a:off x="2284912" y="5630185"/>
            <a:ext cx="403208" cy="403897"/>
            <a:chOff x="9145588" y="4435475"/>
            <a:chExt cx="464344" cy="465138"/>
          </a:xfrm>
          <a:solidFill>
            <a:schemeClr val="tx2"/>
          </a:solidFill>
        </p:grpSpPr>
        <p:sp>
          <p:nvSpPr>
            <p:cNvPr id="71"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sp>
          <p:nvSpPr>
            <p:cNvPr id="7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cs typeface="+mn-ea"/>
                <a:sym typeface="+mn-lt"/>
              </a:endParaRPr>
            </a:p>
          </p:txBody>
        </p:sp>
      </p:grpSp>
      <p:grpSp>
        <p:nvGrpSpPr>
          <p:cNvPr id="80" name="Group 79"/>
          <p:cNvGrpSpPr/>
          <p:nvPr/>
        </p:nvGrpSpPr>
        <p:grpSpPr>
          <a:xfrm>
            <a:off x="2291489" y="3109795"/>
            <a:ext cx="377707" cy="403208"/>
            <a:chOff x="9159875" y="1647825"/>
            <a:chExt cx="434975" cy="464344"/>
          </a:xfrm>
          <a:solidFill>
            <a:schemeClr val="accent3"/>
          </a:solidFill>
        </p:grpSpPr>
        <p:sp>
          <p:nvSpPr>
            <p:cNvPr id="81"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82"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83"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grpSp>
      <p:grpSp>
        <p:nvGrpSpPr>
          <p:cNvPr id="87" name="Group 86"/>
          <p:cNvGrpSpPr/>
          <p:nvPr/>
        </p:nvGrpSpPr>
        <p:grpSpPr>
          <a:xfrm>
            <a:off x="2291004" y="1779930"/>
            <a:ext cx="403897" cy="339797"/>
            <a:chOff x="5368132" y="2625725"/>
            <a:chExt cx="465138" cy="391319"/>
          </a:xfrm>
          <a:solidFill>
            <a:schemeClr val="accent2"/>
          </a:solidFill>
        </p:grpSpPr>
        <p:sp>
          <p:nvSpPr>
            <p:cNvPr id="88"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89"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0"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grpSp>
      <p:grpSp>
        <p:nvGrpSpPr>
          <p:cNvPr id="91" name="Group 90"/>
          <p:cNvGrpSpPr/>
          <p:nvPr/>
        </p:nvGrpSpPr>
        <p:grpSpPr>
          <a:xfrm>
            <a:off x="2287827" y="4343912"/>
            <a:ext cx="403208" cy="314985"/>
            <a:chOff x="2581275" y="1710532"/>
            <a:chExt cx="464344" cy="362744"/>
          </a:xfrm>
          <a:solidFill>
            <a:schemeClr val="accent4"/>
          </a:solidFill>
        </p:grpSpPr>
        <p:sp>
          <p:nvSpPr>
            <p:cNvPr id="92"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3"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4"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5"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6"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7"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sp>
          <p:nvSpPr>
            <p:cNvPr id="98"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1" tIns="16541" rIns="16541" bIns="16541" anchor="ctr"/>
            <a:lstStyle/>
            <a:p>
              <a:pPr algn="just" defTabSz="197485" hangingPunct="0">
                <a:lnSpc>
                  <a:spcPct val="120000"/>
                </a:lnSpc>
              </a:pPr>
              <a:endParaRPr lang="en-US" sz="855">
                <a:solidFill>
                  <a:srgbClr val="FFFFFF"/>
                </a:solidFill>
                <a:effectLst>
                  <a:outerShdw blurRad="38100" dist="38100" dir="2700000" algn="tl">
                    <a:srgbClr val="000000"/>
                  </a:outerShdw>
                </a:effectLst>
                <a:cs typeface="+mn-ea"/>
                <a:sym typeface="+mn-lt"/>
              </a:endParaRPr>
            </a:p>
          </p:txBody>
        </p:sp>
      </p:grpSp>
      <p:grpSp>
        <p:nvGrpSpPr>
          <p:cNvPr id="114" name="Group 113"/>
          <p:cNvGrpSpPr/>
          <p:nvPr/>
        </p:nvGrpSpPr>
        <p:grpSpPr>
          <a:xfrm>
            <a:off x="2775328" y="1669767"/>
            <a:ext cx="2444736" cy="800216"/>
            <a:chOff x="8676119" y="2239121"/>
            <a:chExt cx="3378732" cy="921551"/>
          </a:xfrm>
        </p:grpSpPr>
        <p:sp>
          <p:nvSpPr>
            <p:cNvPr id="115" name="TextBox 114"/>
            <p:cNvSpPr txBox="1"/>
            <p:nvPr/>
          </p:nvSpPr>
          <p:spPr>
            <a:xfrm>
              <a:off x="8683447" y="2239121"/>
              <a:ext cx="1643841" cy="257932"/>
            </a:xfrm>
            <a:prstGeom prst="rect">
              <a:avLst/>
            </a:prstGeom>
            <a:noFill/>
          </p:spPr>
          <p:txBody>
            <a:bodyPr wrap="none" lIns="0" tIns="0" rIns="0" bIns="0" rtlCol="0">
              <a:spAutoFit/>
            </a:bodyPr>
            <a:lstStyle/>
            <a:p>
              <a:pPr>
                <a:lnSpc>
                  <a:spcPct val="120000"/>
                </a:lnSpc>
              </a:pPr>
              <a:r>
                <a:rPr lang="zh-CN" altLang="en-US" sz="1325" b="1" dirty="0">
                  <a:solidFill>
                    <a:schemeClr val="tx1">
                      <a:lumMod val="65000"/>
                      <a:lumOff val="35000"/>
                    </a:schemeClr>
                  </a:solidFill>
                  <a:cs typeface="+mn-ea"/>
                  <a:sym typeface="+mn-lt"/>
                </a:rPr>
                <a:t>请输入您的标题</a:t>
              </a:r>
              <a:endParaRPr lang="en-GB" sz="1325" b="1" dirty="0">
                <a:solidFill>
                  <a:schemeClr val="tx1">
                    <a:lumMod val="65000"/>
                    <a:lumOff val="35000"/>
                  </a:schemeClr>
                </a:solidFill>
                <a:cs typeface="+mn-ea"/>
                <a:sym typeface="+mn-lt"/>
              </a:endParaRPr>
            </a:p>
          </p:txBody>
        </p:sp>
        <p:sp>
          <p:nvSpPr>
            <p:cNvPr id="116" name="Rectangle 115"/>
            <p:cNvSpPr/>
            <p:nvPr/>
          </p:nvSpPr>
          <p:spPr>
            <a:xfrm>
              <a:off x="8676119" y="2479917"/>
              <a:ext cx="3378732" cy="680755"/>
            </a:xfrm>
            <a:prstGeom prst="rect">
              <a:avLst/>
            </a:prstGeom>
          </p:spPr>
          <p:txBody>
            <a:bodyPr wrap="square" lIns="0" tIns="0" rIns="0" bIns="0">
              <a:spAutoFit/>
            </a:bodyPr>
            <a:lstStyle/>
            <a:p>
              <a:pPr algn="just">
                <a:lnSpc>
                  <a:spcPct val="120000"/>
                </a:lnSpc>
              </a:pP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endParaRPr lang="en-GB" altLang="zh-CN" sz="1065" dirty="0">
                <a:solidFill>
                  <a:schemeClr val="tx1">
                    <a:lumMod val="65000"/>
                    <a:lumOff val="35000"/>
                  </a:schemeClr>
                </a:solidFill>
                <a:cs typeface="+mn-ea"/>
                <a:sym typeface="+mn-lt"/>
              </a:endParaRPr>
            </a:p>
          </p:txBody>
        </p:sp>
      </p:grpSp>
      <p:grpSp>
        <p:nvGrpSpPr>
          <p:cNvPr id="117" name="Group 116"/>
          <p:cNvGrpSpPr/>
          <p:nvPr/>
        </p:nvGrpSpPr>
        <p:grpSpPr>
          <a:xfrm>
            <a:off x="2775483" y="3041890"/>
            <a:ext cx="2444736" cy="773309"/>
            <a:chOff x="8676119" y="2270107"/>
            <a:chExt cx="3378732" cy="890560"/>
          </a:xfrm>
        </p:grpSpPr>
        <p:sp>
          <p:nvSpPr>
            <p:cNvPr id="118" name="TextBox 117"/>
            <p:cNvSpPr txBox="1"/>
            <p:nvPr/>
          </p:nvSpPr>
          <p:spPr>
            <a:xfrm>
              <a:off x="8683447" y="2270107"/>
              <a:ext cx="1643841" cy="257931"/>
            </a:xfrm>
            <a:prstGeom prst="rect">
              <a:avLst/>
            </a:prstGeom>
            <a:noFill/>
          </p:spPr>
          <p:txBody>
            <a:bodyPr wrap="none" lIns="0" tIns="0" rIns="0" bIns="0" rtlCol="0">
              <a:spAutoFit/>
            </a:bodyPr>
            <a:lstStyle/>
            <a:p>
              <a:pPr>
                <a:lnSpc>
                  <a:spcPct val="120000"/>
                </a:lnSpc>
              </a:pPr>
              <a:r>
                <a:rPr lang="zh-CN" altLang="en-US" sz="1325" b="1" dirty="0">
                  <a:solidFill>
                    <a:schemeClr val="tx1">
                      <a:lumMod val="65000"/>
                      <a:lumOff val="35000"/>
                    </a:schemeClr>
                  </a:solidFill>
                  <a:cs typeface="+mn-ea"/>
                  <a:sym typeface="+mn-lt"/>
                </a:rPr>
                <a:t>请输入您的标题</a:t>
              </a:r>
              <a:endParaRPr lang="en-GB" sz="1325" b="1" dirty="0">
                <a:solidFill>
                  <a:schemeClr val="tx1">
                    <a:lumMod val="65000"/>
                    <a:lumOff val="35000"/>
                  </a:schemeClr>
                </a:solidFill>
                <a:cs typeface="+mn-ea"/>
                <a:sym typeface="+mn-lt"/>
              </a:endParaRPr>
            </a:p>
          </p:txBody>
        </p:sp>
        <p:sp>
          <p:nvSpPr>
            <p:cNvPr id="119" name="Rectangle 118"/>
            <p:cNvSpPr/>
            <p:nvPr/>
          </p:nvSpPr>
          <p:spPr>
            <a:xfrm>
              <a:off x="8676119" y="2479916"/>
              <a:ext cx="3378732" cy="680751"/>
            </a:xfrm>
            <a:prstGeom prst="rect">
              <a:avLst/>
            </a:prstGeom>
          </p:spPr>
          <p:txBody>
            <a:bodyPr wrap="square" lIns="0" tIns="0" rIns="0" bIns="0">
              <a:spAutoFit/>
            </a:bodyPr>
            <a:lstStyle/>
            <a:p>
              <a:pPr algn="just">
                <a:lnSpc>
                  <a:spcPct val="120000"/>
                </a:lnSpc>
              </a:pP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endParaRPr lang="en-GB" altLang="zh-CN" sz="1065" dirty="0">
                <a:solidFill>
                  <a:schemeClr val="tx1">
                    <a:lumMod val="65000"/>
                    <a:lumOff val="35000"/>
                  </a:schemeClr>
                </a:solidFill>
                <a:cs typeface="+mn-ea"/>
                <a:sym typeface="+mn-lt"/>
              </a:endParaRPr>
            </a:p>
          </p:txBody>
        </p:sp>
      </p:grpSp>
      <p:grpSp>
        <p:nvGrpSpPr>
          <p:cNvPr id="120" name="Group 119"/>
          <p:cNvGrpSpPr/>
          <p:nvPr/>
        </p:nvGrpSpPr>
        <p:grpSpPr>
          <a:xfrm>
            <a:off x="2775857" y="4227936"/>
            <a:ext cx="2444736" cy="785827"/>
            <a:chOff x="8676119" y="2255696"/>
            <a:chExt cx="3378732" cy="904977"/>
          </a:xfrm>
        </p:grpSpPr>
        <p:sp>
          <p:nvSpPr>
            <p:cNvPr id="121" name="TextBox 120"/>
            <p:cNvSpPr txBox="1"/>
            <p:nvPr/>
          </p:nvSpPr>
          <p:spPr>
            <a:xfrm>
              <a:off x="8683447" y="2255696"/>
              <a:ext cx="1643841" cy="257931"/>
            </a:xfrm>
            <a:prstGeom prst="rect">
              <a:avLst/>
            </a:prstGeom>
            <a:noFill/>
          </p:spPr>
          <p:txBody>
            <a:bodyPr wrap="none" lIns="0" tIns="0" rIns="0" bIns="0" rtlCol="0">
              <a:spAutoFit/>
            </a:bodyPr>
            <a:lstStyle/>
            <a:p>
              <a:pPr>
                <a:lnSpc>
                  <a:spcPct val="120000"/>
                </a:lnSpc>
              </a:pPr>
              <a:r>
                <a:rPr lang="zh-CN" altLang="en-US" sz="1325" b="1" dirty="0">
                  <a:solidFill>
                    <a:schemeClr val="tx1">
                      <a:lumMod val="65000"/>
                      <a:lumOff val="35000"/>
                    </a:schemeClr>
                  </a:solidFill>
                  <a:cs typeface="+mn-ea"/>
                  <a:sym typeface="+mn-lt"/>
                </a:rPr>
                <a:t>请输入您的标题</a:t>
              </a:r>
              <a:endParaRPr lang="en-GB" sz="1325" b="1" dirty="0">
                <a:solidFill>
                  <a:schemeClr val="tx1">
                    <a:lumMod val="65000"/>
                    <a:lumOff val="35000"/>
                  </a:schemeClr>
                </a:solidFill>
                <a:cs typeface="+mn-ea"/>
                <a:sym typeface="+mn-lt"/>
              </a:endParaRPr>
            </a:p>
          </p:txBody>
        </p:sp>
        <p:sp>
          <p:nvSpPr>
            <p:cNvPr id="122" name="Rectangle 121"/>
            <p:cNvSpPr/>
            <p:nvPr/>
          </p:nvSpPr>
          <p:spPr>
            <a:xfrm>
              <a:off x="8676119" y="2479920"/>
              <a:ext cx="3378732" cy="680753"/>
            </a:xfrm>
            <a:prstGeom prst="rect">
              <a:avLst/>
            </a:prstGeom>
          </p:spPr>
          <p:txBody>
            <a:bodyPr wrap="square" lIns="0" tIns="0" rIns="0" bIns="0">
              <a:spAutoFit/>
            </a:bodyPr>
            <a:lstStyle/>
            <a:p>
              <a:pPr algn="just">
                <a:lnSpc>
                  <a:spcPct val="120000"/>
                </a:lnSpc>
              </a:pP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endParaRPr lang="en-GB" altLang="zh-CN" sz="1065" dirty="0">
                <a:solidFill>
                  <a:schemeClr val="tx1">
                    <a:lumMod val="65000"/>
                    <a:lumOff val="35000"/>
                  </a:schemeClr>
                </a:solidFill>
                <a:cs typeface="+mn-ea"/>
                <a:sym typeface="+mn-lt"/>
              </a:endParaRPr>
            </a:p>
          </p:txBody>
        </p:sp>
      </p:grpSp>
      <p:grpSp>
        <p:nvGrpSpPr>
          <p:cNvPr id="123" name="Group 122"/>
          <p:cNvGrpSpPr/>
          <p:nvPr/>
        </p:nvGrpSpPr>
        <p:grpSpPr>
          <a:xfrm>
            <a:off x="2775537" y="5566883"/>
            <a:ext cx="2444736" cy="781138"/>
            <a:chOff x="8676119" y="2261094"/>
            <a:chExt cx="3378732" cy="899577"/>
          </a:xfrm>
        </p:grpSpPr>
        <p:sp>
          <p:nvSpPr>
            <p:cNvPr id="124" name="TextBox 123"/>
            <p:cNvSpPr txBox="1"/>
            <p:nvPr/>
          </p:nvSpPr>
          <p:spPr>
            <a:xfrm>
              <a:off x="8683447" y="2261094"/>
              <a:ext cx="1643841" cy="257931"/>
            </a:xfrm>
            <a:prstGeom prst="rect">
              <a:avLst/>
            </a:prstGeom>
            <a:noFill/>
          </p:spPr>
          <p:txBody>
            <a:bodyPr wrap="none" lIns="0" tIns="0" rIns="0" bIns="0" rtlCol="0">
              <a:spAutoFit/>
            </a:bodyPr>
            <a:lstStyle/>
            <a:p>
              <a:pPr>
                <a:lnSpc>
                  <a:spcPct val="120000"/>
                </a:lnSpc>
              </a:pPr>
              <a:r>
                <a:rPr lang="zh-CN" altLang="en-US" sz="1325" b="1" dirty="0">
                  <a:solidFill>
                    <a:schemeClr val="tx1">
                      <a:lumMod val="65000"/>
                      <a:lumOff val="35000"/>
                    </a:schemeClr>
                  </a:solidFill>
                  <a:cs typeface="+mn-ea"/>
                  <a:sym typeface="+mn-lt"/>
                </a:rPr>
                <a:t>请输入您的标题</a:t>
              </a:r>
              <a:endParaRPr lang="en-GB" sz="1325" b="1" dirty="0">
                <a:solidFill>
                  <a:schemeClr val="tx1">
                    <a:lumMod val="65000"/>
                    <a:lumOff val="35000"/>
                  </a:schemeClr>
                </a:solidFill>
                <a:cs typeface="+mn-ea"/>
                <a:sym typeface="+mn-lt"/>
              </a:endParaRPr>
            </a:p>
          </p:txBody>
        </p:sp>
        <p:sp>
          <p:nvSpPr>
            <p:cNvPr id="125" name="Rectangle 124"/>
            <p:cNvSpPr/>
            <p:nvPr/>
          </p:nvSpPr>
          <p:spPr>
            <a:xfrm>
              <a:off x="8676119" y="2479918"/>
              <a:ext cx="3378732" cy="680753"/>
            </a:xfrm>
            <a:prstGeom prst="rect">
              <a:avLst/>
            </a:prstGeom>
          </p:spPr>
          <p:txBody>
            <a:bodyPr wrap="square" lIns="0" tIns="0" rIns="0" bIns="0">
              <a:spAutoFit/>
            </a:bodyPr>
            <a:lstStyle/>
            <a:p>
              <a:pPr algn="just">
                <a:lnSpc>
                  <a:spcPct val="120000"/>
                </a:lnSpc>
              </a:pP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endParaRPr lang="en-GB" altLang="zh-CN" sz="1065" dirty="0">
                <a:solidFill>
                  <a:schemeClr val="tx1">
                    <a:lumMod val="65000"/>
                    <a:lumOff val="35000"/>
                  </a:schemeClr>
                </a:solidFill>
                <a:cs typeface="+mn-ea"/>
                <a:sym typeface="+mn-lt"/>
              </a:endParaRPr>
            </a:p>
          </p:txBody>
        </p:sp>
      </p:gr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 calcmode="lin" valueType="num">
                                      <p:cBhvr>
                                        <p:cTn id="111" dur="500" fill="hold"/>
                                        <p:tgtEl>
                                          <p:spTgt spid="87"/>
                                        </p:tgtEl>
                                        <p:attrNameLst>
                                          <p:attrName>ppt_w</p:attrName>
                                        </p:attrNameLst>
                                      </p:cBhvr>
                                      <p:tavLst>
                                        <p:tav tm="0">
                                          <p:val>
                                            <p:fltVal val="0"/>
                                          </p:val>
                                        </p:tav>
                                        <p:tav tm="100000">
                                          <p:val>
                                            <p:strVal val="#ppt_w"/>
                                          </p:val>
                                        </p:tav>
                                      </p:tavLst>
                                    </p:anim>
                                    <p:anim calcmode="lin" valueType="num">
                                      <p:cBhvr>
                                        <p:cTn id="112" dur="500" fill="hold"/>
                                        <p:tgtEl>
                                          <p:spTgt spid="87"/>
                                        </p:tgtEl>
                                        <p:attrNameLst>
                                          <p:attrName>ppt_h</p:attrName>
                                        </p:attrNameLst>
                                      </p:cBhvr>
                                      <p:tavLst>
                                        <p:tav tm="0">
                                          <p:val>
                                            <p:fltVal val="0"/>
                                          </p:val>
                                        </p:tav>
                                        <p:tav tm="100000">
                                          <p:val>
                                            <p:strVal val="#ppt_h"/>
                                          </p:val>
                                        </p:tav>
                                      </p:tavLst>
                                    </p:anim>
                                    <p:animEffect transition="in" filter="fade">
                                      <p:cBhvr>
                                        <p:cTn id="113" dur="500"/>
                                        <p:tgtEl>
                                          <p:spTgt spid="87"/>
                                        </p:tgtEl>
                                      </p:cBhvr>
                                    </p:animEffect>
                                  </p:childTnLst>
                                </p:cTn>
                              </p:par>
                            </p:childTnLst>
                          </p:cTn>
                        </p:par>
                        <p:par>
                          <p:cTn id="114" fill="hold">
                            <p:stCondLst>
                              <p:cond delay="3000"/>
                            </p:stCondLst>
                            <p:childTnLst>
                              <p:par>
                                <p:cTn id="115" presetID="53" presetClass="entr" presetSubtype="16" fill="hold" nodeType="afterEffect">
                                  <p:stCondLst>
                                    <p:cond delay="0"/>
                                  </p:stCondLst>
                                  <p:childTnLst>
                                    <p:set>
                                      <p:cBhvr>
                                        <p:cTn id="116" dur="1" fill="hold">
                                          <p:stCondLst>
                                            <p:cond delay="0"/>
                                          </p:stCondLst>
                                        </p:cTn>
                                        <p:tgtEl>
                                          <p:spTgt spid="80"/>
                                        </p:tgtEl>
                                        <p:attrNameLst>
                                          <p:attrName>style.visibility</p:attrName>
                                        </p:attrNameLst>
                                      </p:cBhvr>
                                      <p:to>
                                        <p:strVal val="visible"/>
                                      </p:to>
                                    </p:set>
                                    <p:anim calcmode="lin" valueType="num">
                                      <p:cBhvr>
                                        <p:cTn id="117" dur="500" fill="hold"/>
                                        <p:tgtEl>
                                          <p:spTgt spid="80"/>
                                        </p:tgtEl>
                                        <p:attrNameLst>
                                          <p:attrName>ppt_w</p:attrName>
                                        </p:attrNameLst>
                                      </p:cBhvr>
                                      <p:tavLst>
                                        <p:tav tm="0">
                                          <p:val>
                                            <p:fltVal val="0"/>
                                          </p:val>
                                        </p:tav>
                                        <p:tav tm="100000">
                                          <p:val>
                                            <p:strVal val="#ppt_w"/>
                                          </p:val>
                                        </p:tav>
                                      </p:tavLst>
                                    </p:anim>
                                    <p:anim calcmode="lin" valueType="num">
                                      <p:cBhvr>
                                        <p:cTn id="118" dur="500" fill="hold"/>
                                        <p:tgtEl>
                                          <p:spTgt spid="80"/>
                                        </p:tgtEl>
                                        <p:attrNameLst>
                                          <p:attrName>ppt_h</p:attrName>
                                        </p:attrNameLst>
                                      </p:cBhvr>
                                      <p:tavLst>
                                        <p:tav tm="0">
                                          <p:val>
                                            <p:fltVal val="0"/>
                                          </p:val>
                                        </p:tav>
                                        <p:tav tm="100000">
                                          <p:val>
                                            <p:strVal val="#ppt_h"/>
                                          </p:val>
                                        </p:tav>
                                      </p:tavLst>
                                    </p:anim>
                                    <p:animEffect transition="in" filter="fade">
                                      <p:cBhvr>
                                        <p:cTn id="119" dur="500"/>
                                        <p:tgtEl>
                                          <p:spTgt spid="80"/>
                                        </p:tgtEl>
                                      </p:cBhvr>
                                    </p:animEffect>
                                  </p:childTnLst>
                                </p:cTn>
                              </p:par>
                            </p:childTnLst>
                          </p:cTn>
                        </p:par>
                        <p:par>
                          <p:cTn id="120" fill="hold">
                            <p:stCondLst>
                              <p:cond delay="3500"/>
                            </p:stCondLst>
                            <p:childTnLst>
                              <p:par>
                                <p:cTn id="121" presetID="53" presetClass="entr" presetSubtype="16" fill="hold" nodeType="afterEffect">
                                  <p:stCondLst>
                                    <p:cond delay="0"/>
                                  </p:stCondLst>
                                  <p:childTnLst>
                                    <p:set>
                                      <p:cBhvr>
                                        <p:cTn id="122" dur="1" fill="hold">
                                          <p:stCondLst>
                                            <p:cond delay="0"/>
                                          </p:stCondLst>
                                        </p:cTn>
                                        <p:tgtEl>
                                          <p:spTgt spid="91"/>
                                        </p:tgtEl>
                                        <p:attrNameLst>
                                          <p:attrName>style.visibility</p:attrName>
                                        </p:attrNameLst>
                                      </p:cBhvr>
                                      <p:to>
                                        <p:strVal val="visible"/>
                                      </p:to>
                                    </p:set>
                                    <p:anim calcmode="lin" valueType="num">
                                      <p:cBhvr>
                                        <p:cTn id="123" dur="500" fill="hold"/>
                                        <p:tgtEl>
                                          <p:spTgt spid="91"/>
                                        </p:tgtEl>
                                        <p:attrNameLst>
                                          <p:attrName>ppt_w</p:attrName>
                                        </p:attrNameLst>
                                      </p:cBhvr>
                                      <p:tavLst>
                                        <p:tav tm="0">
                                          <p:val>
                                            <p:fltVal val="0"/>
                                          </p:val>
                                        </p:tav>
                                        <p:tav tm="100000">
                                          <p:val>
                                            <p:strVal val="#ppt_w"/>
                                          </p:val>
                                        </p:tav>
                                      </p:tavLst>
                                    </p:anim>
                                    <p:anim calcmode="lin" valueType="num">
                                      <p:cBhvr>
                                        <p:cTn id="124" dur="500" fill="hold"/>
                                        <p:tgtEl>
                                          <p:spTgt spid="91"/>
                                        </p:tgtEl>
                                        <p:attrNameLst>
                                          <p:attrName>ppt_h</p:attrName>
                                        </p:attrNameLst>
                                      </p:cBhvr>
                                      <p:tavLst>
                                        <p:tav tm="0">
                                          <p:val>
                                            <p:fltVal val="0"/>
                                          </p:val>
                                        </p:tav>
                                        <p:tav tm="100000">
                                          <p:val>
                                            <p:strVal val="#ppt_h"/>
                                          </p:val>
                                        </p:tav>
                                      </p:tavLst>
                                    </p:anim>
                                    <p:animEffect transition="in" filter="fade">
                                      <p:cBhvr>
                                        <p:cTn id="125" dur="500"/>
                                        <p:tgtEl>
                                          <p:spTgt spid="91"/>
                                        </p:tgtEl>
                                      </p:cBhvr>
                                    </p:animEffect>
                                  </p:childTnLst>
                                </p:cTn>
                              </p:par>
                            </p:childTnLst>
                          </p:cTn>
                        </p:par>
                        <p:par>
                          <p:cTn id="126" fill="hold">
                            <p:stCondLst>
                              <p:cond delay="4000"/>
                            </p:stCondLst>
                            <p:childTnLst>
                              <p:par>
                                <p:cTn id="127" presetID="53" presetClass="entr" presetSubtype="16" fill="hold" nodeType="afterEffect">
                                  <p:stCondLst>
                                    <p:cond delay="0"/>
                                  </p:stCondLst>
                                  <p:childTnLst>
                                    <p:set>
                                      <p:cBhvr>
                                        <p:cTn id="128" dur="1" fill="hold">
                                          <p:stCondLst>
                                            <p:cond delay="0"/>
                                          </p:stCondLst>
                                        </p:cTn>
                                        <p:tgtEl>
                                          <p:spTgt spid="70"/>
                                        </p:tgtEl>
                                        <p:attrNameLst>
                                          <p:attrName>style.visibility</p:attrName>
                                        </p:attrNameLst>
                                      </p:cBhvr>
                                      <p:to>
                                        <p:strVal val="visible"/>
                                      </p:to>
                                    </p:set>
                                    <p:anim calcmode="lin" valueType="num">
                                      <p:cBhvr>
                                        <p:cTn id="129" dur="500" fill="hold"/>
                                        <p:tgtEl>
                                          <p:spTgt spid="70"/>
                                        </p:tgtEl>
                                        <p:attrNameLst>
                                          <p:attrName>ppt_w</p:attrName>
                                        </p:attrNameLst>
                                      </p:cBhvr>
                                      <p:tavLst>
                                        <p:tav tm="0">
                                          <p:val>
                                            <p:fltVal val="0"/>
                                          </p:val>
                                        </p:tav>
                                        <p:tav tm="100000">
                                          <p:val>
                                            <p:strVal val="#ppt_w"/>
                                          </p:val>
                                        </p:tav>
                                      </p:tavLst>
                                    </p:anim>
                                    <p:anim calcmode="lin" valueType="num">
                                      <p:cBhvr>
                                        <p:cTn id="130" dur="500" fill="hold"/>
                                        <p:tgtEl>
                                          <p:spTgt spid="70"/>
                                        </p:tgtEl>
                                        <p:attrNameLst>
                                          <p:attrName>ppt_h</p:attrName>
                                        </p:attrNameLst>
                                      </p:cBhvr>
                                      <p:tavLst>
                                        <p:tav tm="0">
                                          <p:val>
                                            <p:fltVal val="0"/>
                                          </p:val>
                                        </p:tav>
                                        <p:tav tm="100000">
                                          <p:val>
                                            <p:strVal val="#ppt_h"/>
                                          </p:val>
                                        </p:tav>
                                      </p:tavLst>
                                    </p:anim>
                                    <p:animEffect transition="in" filter="fade">
                                      <p:cBhvr>
                                        <p:cTn id="131" dur="500"/>
                                        <p:tgtEl>
                                          <p:spTgt spid="70"/>
                                        </p:tgtEl>
                                      </p:cBhvr>
                                    </p:animEffect>
                                  </p:childTnLst>
                                </p:cTn>
                              </p:par>
                            </p:childTnLst>
                          </p:cTn>
                        </p:par>
                        <p:par>
                          <p:cTn id="132" fill="hold">
                            <p:stCondLst>
                              <p:cond delay="4500"/>
                            </p:stCondLst>
                            <p:childTnLst>
                              <p:par>
                                <p:cTn id="133" presetID="12" presetClass="entr" presetSubtype="8" fill="hold" nodeType="afterEffect">
                                  <p:stCondLst>
                                    <p:cond delay="0"/>
                                  </p:stCondLst>
                                  <p:childTnLst>
                                    <p:set>
                                      <p:cBhvr>
                                        <p:cTn id="134" dur="1" fill="hold">
                                          <p:stCondLst>
                                            <p:cond delay="0"/>
                                          </p:stCondLst>
                                        </p:cTn>
                                        <p:tgtEl>
                                          <p:spTgt spid="114"/>
                                        </p:tgtEl>
                                        <p:attrNameLst>
                                          <p:attrName>style.visibility</p:attrName>
                                        </p:attrNameLst>
                                      </p:cBhvr>
                                      <p:to>
                                        <p:strVal val="visible"/>
                                      </p:to>
                                    </p:set>
                                    <p:anim calcmode="lin" valueType="num">
                                      <p:cBhvr additive="base">
                                        <p:cTn id="135" dur="500"/>
                                        <p:tgtEl>
                                          <p:spTgt spid="114"/>
                                        </p:tgtEl>
                                        <p:attrNameLst>
                                          <p:attrName>ppt_x</p:attrName>
                                        </p:attrNameLst>
                                      </p:cBhvr>
                                      <p:tavLst>
                                        <p:tav tm="0">
                                          <p:val>
                                            <p:strVal val="#ppt_x-#ppt_w*1.125000"/>
                                          </p:val>
                                        </p:tav>
                                        <p:tav tm="100000">
                                          <p:val>
                                            <p:strVal val="#ppt_x"/>
                                          </p:val>
                                        </p:tav>
                                      </p:tavLst>
                                    </p:anim>
                                    <p:animEffect transition="in" filter="wipe(right)">
                                      <p:cBhvr>
                                        <p:cTn id="136" dur="500"/>
                                        <p:tgtEl>
                                          <p:spTgt spid="114"/>
                                        </p:tgtEl>
                                      </p:cBhvr>
                                    </p:animEffect>
                                  </p:childTnLst>
                                </p:cTn>
                              </p:par>
                            </p:childTnLst>
                          </p:cTn>
                        </p:par>
                        <p:par>
                          <p:cTn id="137" fill="hold">
                            <p:stCondLst>
                              <p:cond delay="5000"/>
                            </p:stCondLst>
                            <p:childTnLst>
                              <p:par>
                                <p:cTn id="138" presetID="12" presetClass="entr" presetSubtype="8" fill="hold" nodeType="afterEffect">
                                  <p:stCondLst>
                                    <p:cond delay="0"/>
                                  </p:stCondLst>
                                  <p:childTnLst>
                                    <p:set>
                                      <p:cBhvr>
                                        <p:cTn id="139" dur="1" fill="hold">
                                          <p:stCondLst>
                                            <p:cond delay="0"/>
                                          </p:stCondLst>
                                        </p:cTn>
                                        <p:tgtEl>
                                          <p:spTgt spid="117"/>
                                        </p:tgtEl>
                                        <p:attrNameLst>
                                          <p:attrName>style.visibility</p:attrName>
                                        </p:attrNameLst>
                                      </p:cBhvr>
                                      <p:to>
                                        <p:strVal val="visible"/>
                                      </p:to>
                                    </p:set>
                                    <p:anim calcmode="lin" valueType="num">
                                      <p:cBhvr additive="base">
                                        <p:cTn id="140" dur="500"/>
                                        <p:tgtEl>
                                          <p:spTgt spid="117"/>
                                        </p:tgtEl>
                                        <p:attrNameLst>
                                          <p:attrName>ppt_x</p:attrName>
                                        </p:attrNameLst>
                                      </p:cBhvr>
                                      <p:tavLst>
                                        <p:tav tm="0">
                                          <p:val>
                                            <p:strVal val="#ppt_x-#ppt_w*1.125000"/>
                                          </p:val>
                                        </p:tav>
                                        <p:tav tm="100000">
                                          <p:val>
                                            <p:strVal val="#ppt_x"/>
                                          </p:val>
                                        </p:tav>
                                      </p:tavLst>
                                    </p:anim>
                                    <p:animEffect transition="in" filter="wipe(right)">
                                      <p:cBhvr>
                                        <p:cTn id="141" dur="500"/>
                                        <p:tgtEl>
                                          <p:spTgt spid="117"/>
                                        </p:tgtEl>
                                      </p:cBhvr>
                                    </p:animEffect>
                                  </p:childTnLst>
                                </p:cTn>
                              </p:par>
                            </p:childTnLst>
                          </p:cTn>
                        </p:par>
                        <p:par>
                          <p:cTn id="142" fill="hold">
                            <p:stCondLst>
                              <p:cond delay="5500"/>
                            </p:stCondLst>
                            <p:childTnLst>
                              <p:par>
                                <p:cTn id="143" presetID="12" presetClass="entr" presetSubtype="8" fill="hold" nodeType="afterEffect">
                                  <p:stCondLst>
                                    <p:cond delay="0"/>
                                  </p:stCondLst>
                                  <p:childTnLst>
                                    <p:set>
                                      <p:cBhvr>
                                        <p:cTn id="144" dur="1" fill="hold">
                                          <p:stCondLst>
                                            <p:cond delay="0"/>
                                          </p:stCondLst>
                                        </p:cTn>
                                        <p:tgtEl>
                                          <p:spTgt spid="120"/>
                                        </p:tgtEl>
                                        <p:attrNameLst>
                                          <p:attrName>style.visibility</p:attrName>
                                        </p:attrNameLst>
                                      </p:cBhvr>
                                      <p:to>
                                        <p:strVal val="visible"/>
                                      </p:to>
                                    </p:set>
                                    <p:anim calcmode="lin" valueType="num">
                                      <p:cBhvr additive="base">
                                        <p:cTn id="145" dur="500"/>
                                        <p:tgtEl>
                                          <p:spTgt spid="120"/>
                                        </p:tgtEl>
                                        <p:attrNameLst>
                                          <p:attrName>ppt_x</p:attrName>
                                        </p:attrNameLst>
                                      </p:cBhvr>
                                      <p:tavLst>
                                        <p:tav tm="0">
                                          <p:val>
                                            <p:strVal val="#ppt_x-#ppt_w*1.125000"/>
                                          </p:val>
                                        </p:tav>
                                        <p:tav tm="100000">
                                          <p:val>
                                            <p:strVal val="#ppt_x"/>
                                          </p:val>
                                        </p:tav>
                                      </p:tavLst>
                                    </p:anim>
                                    <p:animEffect transition="in" filter="wipe(right)">
                                      <p:cBhvr>
                                        <p:cTn id="146" dur="500"/>
                                        <p:tgtEl>
                                          <p:spTgt spid="120"/>
                                        </p:tgtEl>
                                      </p:cBhvr>
                                    </p:animEffect>
                                  </p:childTnLst>
                                </p:cTn>
                              </p:par>
                            </p:childTnLst>
                          </p:cTn>
                        </p:par>
                        <p:par>
                          <p:cTn id="147" fill="hold">
                            <p:stCondLst>
                              <p:cond delay="6000"/>
                            </p:stCondLst>
                            <p:childTnLst>
                              <p:par>
                                <p:cTn id="148" presetID="12" presetClass="entr" presetSubtype="8" fill="hold" nodeType="afterEffect">
                                  <p:stCondLst>
                                    <p:cond delay="0"/>
                                  </p:stCondLst>
                                  <p:childTnLst>
                                    <p:set>
                                      <p:cBhvr>
                                        <p:cTn id="149" dur="1" fill="hold">
                                          <p:stCondLst>
                                            <p:cond delay="0"/>
                                          </p:stCondLst>
                                        </p:cTn>
                                        <p:tgtEl>
                                          <p:spTgt spid="123"/>
                                        </p:tgtEl>
                                        <p:attrNameLst>
                                          <p:attrName>style.visibility</p:attrName>
                                        </p:attrNameLst>
                                      </p:cBhvr>
                                      <p:to>
                                        <p:strVal val="visible"/>
                                      </p:to>
                                    </p:set>
                                    <p:anim calcmode="lin" valueType="num">
                                      <p:cBhvr additive="base">
                                        <p:cTn id="150" dur="500"/>
                                        <p:tgtEl>
                                          <p:spTgt spid="123"/>
                                        </p:tgtEl>
                                        <p:attrNameLst>
                                          <p:attrName>ppt_x</p:attrName>
                                        </p:attrNameLst>
                                      </p:cBhvr>
                                      <p:tavLst>
                                        <p:tav tm="0">
                                          <p:val>
                                            <p:strVal val="#ppt_x-#ppt_w*1.125000"/>
                                          </p:val>
                                        </p:tav>
                                        <p:tav tm="100000">
                                          <p:val>
                                            <p:strVal val="#ppt_x"/>
                                          </p:val>
                                        </p:tav>
                                      </p:tavLst>
                                    </p:anim>
                                    <p:animEffect transition="in" filter="wipe(right)">
                                      <p:cBhvr>
                                        <p:cTn id="151"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5" grpId="0" bldLvl="0" animBg="1"/>
      <p:bldP spid="5" grpId="1" bldLvl="0" animBg="1"/>
      <p:bldP spid="6" grpId="0" bldLvl="0" animBg="1"/>
      <p:bldP spid="6" grpId="1" bldLvl="0" animBg="1"/>
      <p:bldP spid="7" grpId="0" bldLvl="0" animBg="1"/>
      <p:bldP spid="7" grpId="1" bldLvl="0" animBg="1"/>
      <p:bldP spid="8" grpId="0" bldLvl="0" animBg="1"/>
      <p:bldP spid="8" grpId="1" bldLvl="0" animBg="1"/>
      <p:bldP spid="9" grpId="0" bldLvl="0" animBg="1"/>
      <p:bldP spid="9" grpId="1"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805"/>
          <p:cNvSpPr>
            <a:spLocks noChangeArrowheads="1"/>
          </p:cNvSpPr>
          <p:nvPr/>
        </p:nvSpPr>
        <p:spPr bwMode="auto">
          <a:xfrm>
            <a:off x="4733191" y="2315781"/>
            <a:ext cx="2539076" cy="531559"/>
          </a:xfrm>
          <a:prstGeom prst="rect">
            <a:avLst/>
          </a:prstGeom>
          <a:solidFill>
            <a:schemeClr val="accent1"/>
          </a:solidFill>
          <a:ln>
            <a:noFill/>
          </a:ln>
        </p:spPr>
        <p:txBody>
          <a:bodyPr wrap="none" lIns="91407" tIns="45703" rIns="91407" bIns="45703" anchor="ctr"/>
          <a:lstStyle/>
          <a:p>
            <a:pPr algn="ctr" fontAlgn="base">
              <a:spcBef>
                <a:spcPct val="0"/>
              </a:spcBef>
              <a:spcAft>
                <a:spcPct val="0"/>
              </a:spcAft>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7" name="Freeform 825"/>
          <p:cNvSpPr/>
          <p:nvPr/>
        </p:nvSpPr>
        <p:spPr bwMode="auto">
          <a:xfrm>
            <a:off x="873008" y="2375103"/>
            <a:ext cx="3008149" cy="799051"/>
          </a:xfrm>
          <a:custGeom>
            <a:avLst/>
            <a:gdLst>
              <a:gd name="T0" fmla="*/ 0 w 1315"/>
              <a:gd name="T1" fmla="*/ 2147483647 h 544"/>
              <a:gd name="T2" fmla="*/ 0 w 1315"/>
              <a:gd name="T3" fmla="*/ 0 h 544"/>
              <a:gd name="T4" fmla="*/ 1424020518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407" tIns="45703" rIns="91407" bIns="45703"/>
          <a:lstStyle/>
          <a:p>
            <a:endParaRPr lang="zh-CN" altLang="en-US" sz="2400">
              <a:cs typeface="+mn-ea"/>
              <a:sym typeface="+mn-lt"/>
            </a:endParaRPr>
          </a:p>
        </p:txBody>
      </p:sp>
      <p:sp>
        <p:nvSpPr>
          <p:cNvPr id="8" name="Freeform 832"/>
          <p:cNvSpPr/>
          <p:nvPr/>
        </p:nvSpPr>
        <p:spPr bwMode="auto">
          <a:xfrm flipH="1">
            <a:off x="8273030" y="2375103"/>
            <a:ext cx="3093961" cy="799051"/>
          </a:xfrm>
          <a:custGeom>
            <a:avLst/>
            <a:gdLst>
              <a:gd name="T0" fmla="*/ 0 w 1315"/>
              <a:gd name="T1" fmla="*/ 2147483647 h 544"/>
              <a:gd name="T2" fmla="*/ 0 w 1315"/>
              <a:gd name="T3" fmla="*/ 0 h 544"/>
              <a:gd name="T4" fmla="*/ 1657553719 w 1315"/>
              <a:gd name="T5" fmla="*/ 0 h 544"/>
              <a:gd name="T6" fmla="*/ 0 60000 65536"/>
              <a:gd name="T7" fmla="*/ 0 60000 65536"/>
              <a:gd name="T8" fmla="*/ 0 60000 65536"/>
              <a:gd name="T9" fmla="*/ 0 w 1315"/>
              <a:gd name="T10" fmla="*/ 0 h 544"/>
              <a:gd name="T11" fmla="*/ 1315 w 1315"/>
              <a:gd name="T12" fmla="*/ 544 h 544"/>
            </a:gdLst>
            <a:ahLst/>
            <a:cxnLst>
              <a:cxn ang="T6">
                <a:pos x="T0" y="T1"/>
              </a:cxn>
              <a:cxn ang="T7">
                <a:pos x="T2" y="T3"/>
              </a:cxn>
              <a:cxn ang="T8">
                <a:pos x="T4" y="T5"/>
              </a:cxn>
            </a:cxnLst>
            <a:rect l="T9" t="T10" r="T11" b="T12"/>
            <a:pathLst>
              <a:path w="1315" h="544">
                <a:moveTo>
                  <a:pt x="0" y="544"/>
                </a:moveTo>
                <a:lnTo>
                  <a:pt x="0" y="0"/>
                </a:lnTo>
                <a:lnTo>
                  <a:pt x="1315" y="0"/>
                </a:lnTo>
              </a:path>
            </a:pathLst>
          </a:custGeom>
          <a:noFill/>
          <a:ln w="9525" cap="rnd">
            <a:solidFill>
              <a:schemeClr val="tx1"/>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91407" tIns="45703" rIns="91407" bIns="45703"/>
          <a:lstStyle/>
          <a:p>
            <a:endParaRPr lang="zh-CN" altLang="en-US" sz="2400">
              <a:cs typeface="+mn-ea"/>
              <a:sym typeface="+mn-lt"/>
            </a:endParaRPr>
          </a:p>
        </p:txBody>
      </p:sp>
      <p:sp>
        <p:nvSpPr>
          <p:cNvPr id="9" name="Line 6"/>
          <p:cNvSpPr>
            <a:spLocks noChangeShapeType="1"/>
          </p:cNvSpPr>
          <p:nvPr/>
        </p:nvSpPr>
        <p:spPr bwMode="auto">
          <a:xfrm>
            <a:off x="6965341" y="4038428"/>
            <a:ext cx="1152107" cy="0"/>
          </a:xfrm>
          <a:prstGeom prst="line">
            <a:avLst/>
          </a:prstGeom>
          <a:noFill/>
          <a:ln w="9525">
            <a:solidFill>
              <a:schemeClr val="accent1"/>
            </a:solidFill>
            <a:round/>
            <a:headEnd type="triangle" w="lg" len="lg"/>
            <a:tailEnd type="none" w="sm" len="sm"/>
          </a:ln>
          <a:extLst>
            <a:ext uri="{909E8E84-426E-40DD-AFC4-6F175D3DCCD1}">
              <a14:hiddenFill xmlns:a14="http://schemas.microsoft.com/office/drawing/2010/main">
                <a:noFill/>
              </a14:hiddenFill>
            </a:ext>
          </a:extLst>
        </p:spPr>
        <p:txBody>
          <a:bodyPr lIns="91407" tIns="45703" rIns="91407" bIns="45703"/>
          <a:lstStyle/>
          <a:p>
            <a:endParaRPr lang="zh-CN" altLang="en-US" sz="2400">
              <a:cs typeface="+mn-ea"/>
              <a:sym typeface="+mn-lt"/>
            </a:endParaRPr>
          </a:p>
        </p:txBody>
      </p:sp>
      <p:sp>
        <p:nvSpPr>
          <p:cNvPr id="10" name="Line 7"/>
          <p:cNvSpPr>
            <a:spLocks noChangeShapeType="1"/>
          </p:cNvSpPr>
          <p:nvPr/>
        </p:nvSpPr>
        <p:spPr bwMode="auto">
          <a:xfrm>
            <a:off x="3903036" y="4038851"/>
            <a:ext cx="1187019" cy="0"/>
          </a:xfrm>
          <a:prstGeom prst="line">
            <a:avLst/>
          </a:prstGeom>
          <a:noFill/>
          <a:ln w="9525">
            <a:solidFill>
              <a:schemeClr val="accent1"/>
            </a:solidFill>
            <a:round/>
            <a:tailEnd type="triangle" w="lg" len="lg"/>
          </a:ln>
          <a:extLst>
            <a:ext uri="{909E8E84-426E-40DD-AFC4-6F175D3DCCD1}">
              <a14:hiddenFill xmlns:a14="http://schemas.microsoft.com/office/drawing/2010/main">
                <a:noFill/>
              </a14:hiddenFill>
            </a:ext>
          </a:extLst>
        </p:spPr>
        <p:txBody>
          <a:bodyPr lIns="91407" tIns="45703" rIns="91407" bIns="45703"/>
          <a:lstStyle/>
          <a:p>
            <a:endParaRPr lang="zh-CN" altLang="en-US" sz="2400">
              <a:cs typeface="+mn-ea"/>
              <a:sym typeface="+mn-lt"/>
            </a:endParaRPr>
          </a:p>
        </p:txBody>
      </p:sp>
      <p:sp>
        <p:nvSpPr>
          <p:cNvPr id="11" name="AutoShape 15"/>
          <p:cNvSpPr>
            <a:spLocks noChangeArrowheads="1"/>
          </p:cNvSpPr>
          <p:nvPr/>
        </p:nvSpPr>
        <p:spPr bwMode="auto">
          <a:xfrm>
            <a:off x="873007" y="3286789"/>
            <a:ext cx="3030028" cy="1503280"/>
          </a:xfrm>
          <a:prstGeom prst="rect">
            <a:avLst/>
          </a:prstGeom>
          <a:solidFill>
            <a:schemeClr val="accent2"/>
          </a:solidFill>
          <a:ln w="15875" algn="ctr">
            <a:noFill/>
            <a:round/>
          </a:ln>
        </p:spPr>
        <p:txBody>
          <a:bodyPr wrap="square" lIns="341333" tIns="45703" rIns="341333" bIns="45703" anchor="ctr"/>
          <a:lstStyle/>
          <a:p>
            <a:pPr>
              <a:lnSpc>
                <a:spcPct val="150000"/>
              </a:lnSpc>
            </a:pPr>
            <a:r>
              <a:rPr lang="zh-CN" altLang="en-US" sz="1200">
                <a:solidFill>
                  <a:schemeClr val="bg1"/>
                </a:solidFill>
                <a:cs typeface="+mn-ea"/>
                <a:sym typeface="+mn-lt"/>
              </a:rPr>
              <a:t>请替换文字内容，点击添加相关标题文字，修改文字内容，也可以直接复制你的内容到此。</a:t>
            </a:r>
            <a:endParaRPr lang="en-GB" altLang="zh-CN" sz="1200" dirty="0">
              <a:solidFill>
                <a:schemeClr val="bg1"/>
              </a:solidFill>
              <a:cs typeface="+mn-ea"/>
              <a:sym typeface="+mn-lt"/>
            </a:endParaRPr>
          </a:p>
        </p:txBody>
      </p:sp>
      <p:sp>
        <p:nvSpPr>
          <p:cNvPr id="12" name="AutoShape 15"/>
          <p:cNvSpPr>
            <a:spLocks noChangeArrowheads="1"/>
          </p:cNvSpPr>
          <p:nvPr/>
        </p:nvSpPr>
        <p:spPr bwMode="auto">
          <a:xfrm>
            <a:off x="8312515" y="3277265"/>
            <a:ext cx="3054477" cy="1503280"/>
          </a:xfrm>
          <a:prstGeom prst="rect">
            <a:avLst/>
          </a:prstGeom>
          <a:solidFill>
            <a:schemeClr val="accent3"/>
          </a:solidFill>
          <a:ln w="15875" algn="ctr">
            <a:noFill/>
            <a:round/>
          </a:ln>
        </p:spPr>
        <p:txBody>
          <a:bodyPr wrap="square" lIns="341333" tIns="45703" rIns="341333" bIns="45703" anchor="ctr"/>
          <a:lstStyle/>
          <a:p>
            <a:pPr>
              <a:lnSpc>
                <a:spcPct val="150000"/>
              </a:lnSpc>
            </a:pPr>
            <a:r>
              <a:rPr lang="zh-CN" altLang="en-US" sz="1200">
                <a:solidFill>
                  <a:schemeClr val="bg1"/>
                </a:solidFill>
                <a:cs typeface="+mn-ea"/>
                <a:sym typeface="+mn-lt"/>
              </a:rPr>
              <a:t>请替换文字内容，点击添加相关标题文字，修改文字内容，也可以直接复制你的内容到此。</a:t>
            </a:r>
            <a:endParaRPr lang="en-GB" altLang="zh-CN" sz="1200" dirty="0">
              <a:solidFill>
                <a:schemeClr val="bg1"/>
              </a:solidFill>
              <a:cs typeface="+mn-ea"/>
              <a:sym typeface="+mn-lt"/>
            </a:endParaRPr>
          </a:p>
        </p:txBody>
      </p:sp>
      <p:sp>
        <p:nvSpPr>
          <p:cNvPr id="13" name="Oval 20"/>
          <p:cNvSpPr>
            <a:spLocks noChangeArrowheads="1"/>
          </p:cNvSpPr>
          <p:nvPr/>
        </p:nvSpPr>
        <p:spPr bwMode="auto">
          <a:xfrm>
            <a:off x="5254916" y="3286792"/>
            <a:ext cx="1495627" cy="1503281"/>
          </a:xfrm>
          <a:prstGeom prst="ellipse">
            <a:avLst/>
          </a:prstGeom>
          <a:solidFill>
            <a:schemeClr val="accent1"/>
          </a:solidFill>
          <a:ln w="28575">
            <a:solidFill>
              <a:schemeClr val="bg1">
                <a:lumMod val="95000"/>
              </a:schemeClr>
            </a:solidFill>
          </a:ln>
        </p:spPr>
        <p:txBody>
          <a:bodyPr wrap="square" lIns="91407" tIns="45703" rIns="91407" bIns="45703" anchor="ctr"/>
          <a:lstStyle/>
          <a:p>
            <a:pPr algn="ctr" fontAlgn="base">
              <a:spcBef>
                <a:spcPct val="0"/>
              </a:spcBef>
              <a:spcAft>
                <a:spcPct val="0"/>
              </a:spcAft>
            </a:pPr>
            <a:r>
              <a:rPr lang="zh-CN" altLang="en-US" sz="1600" dirty="0">
                <a:solidFill>
                  <a:schemeClr val="bg1"/>
                </a:solidFill>
                <a:cs typeface="+mn-ea"/>
                <a:sym typeface="+mn-lt"/>
              </a:rPr>
              <a:t>添加标题</a:t>
            </a:r>
            <a:endParaRPr lang="en-US" altLang="zh-CN" sz="1600" dirty="0">
              <a:solidFill>
                <a:schemeClr val="bg1"/>
              </a:solidFill>
              <a:cs typeface="+mn-ea"/>
              <a:sym typeface="+mn-lt"/>
            </a:endParaRPr>
          </a:p>
        </p:txBody>
      </p:sp>
      <p:sp>
        <p:nvSpPr>
          <p:cNvPr id="14" name="Text Box 40"/>
          <p:cNvSpPr txBox="1">
            <a:spLocks noChangeArrowheads="1"/>
          </p:cNvSpPr>
          <p:nvPr/>
        </p:nvSpPr>
        <p:spPr bwMode="auto">
          <a:xfrm>
            <a:off x="873009" y="2470444"/>
            <a:ext cx="3030028" cy="61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07" tIns="45703" rIns="91407" bIns="4570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a:solidFill>
                  <a:schemeClr val="tx1">
                    <a:lumMod val="75000"/>
                    <a:lumOff val="25000"/>
                  </a:schemeClr>
                </a:solidFill>
                <a:latin typeface="+mn-lt"/>
                <a:ea typeface="+mn-ea"/>
                <a:cs typeface="+mn-ea"/>
                <a:sym typeface="+mn-lt"/>
              </a:rPr>
              <a:t>请替换文字内容，修改文字内容，也可以直接复制你的内容到此。</a:t>
            </a:r>
            <a:endParaRPr lang="zh-CN" altLang="en-US" sz="1200" dirty="0">
              <a:solidFill>
                <a:schemeClr val="tx1">
                  <a:lumMod val="75000"/>
                  <a:lumOff val="25000"/>
                </a:schemeClr>
              </a:solidFill>
              <a:latin typeface="+mn-lt"/>
              <a:ea typeface="+mn-ea"/>
              <a:cs typeface="+mn-ea"/>
              <a:sym typeface="+mn-lt"/>
            </a:endParaRPr>
          </a:p>
        </p:txBody>
      </p:sp>
      <p:sp>
        <p:nvSpPr>
          <p:cNvPr id="15" name="Text Box 41"/>
          <p:cNvSpPr txBox="1">
            <a:spLocks noChangeArrowheads="1"/>
          </p:cNvSpPr>
          <p:nvPr/>
        </p:nvSpPr>
        <p:spPr bwMode="auto">
          <a:xfrm>
            <a:off x="8312514" y="2470444"/>
            <a:ext cx="3054477" cy="613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07" tIns="45703" rIns="91407" bIns="45703">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200">
                <a:solidFill>
                  <a:schemeClr val="tx1">
                    <a:lumMod val="75000"/>
                    <a:lumOff val="25000"/>
                  </a:schemeClr>
                </a:solidFill>
                <a:latin typeface="+mn-lt"/>
                <a:ea typeface="+mn-ea"/>
                <a:cs typeface="+mn-ea"/>
                <a:sym typeface="+mn-lt"/>
              </a:rPr>
              <a:t>请替换文字内容，修改文字内容，也可以直接复制你的内容到此。</a:t>
            </a:r>
            <a:endParaRPr lang="zh-CN" altLang="en-US" sz="1200" dirty="0">
              <a:solidFill>
                <a:schemeClr val="tx1">
                  <a:lumMod val="75000"/>
                  <a:lumOff val="25000"/>
                </a:schemeClr>
              </a:solidFill>
              <a:latin typeface="+mn-lt"/>
              <a:ea typeface="+mn-ea"/>
              <a:cs typeface="+mn-ea"/>
              <a:sym typeface="+mn-lt"/>
            </a:endParaRPr>
          </a:p>
        </p:txBody>
      </p:sp>
      <p:sp>
        <p:nvSpPr>
          <p:cNvPr id="16" name="TextBox 16"/>
          <p:cNvSpPr txBox="1"/>
          <p:nvPr/>
        </p:nvSpPr>
        <p:spPr>
          <a:xfrm>
            <a:off x="1318993" y="5627403"/>
            <a:ext cx="9511460" cy="561688"/>
          </a:xfrm>
          <a:prstGeom prst="rect">
            <a:avLst/>
          </a:prstGeom>
          <a:noFill/>
        </p:spPr>
        <p:txBody>
          <a:bodyPr wrap="square" lIns="0" tIns="0" rIns="0" bIns="0">
            <a:noAutofit/>
          </a:bodyPr>
          <a:lstStyle/>
          <a:p>
            <a:pPr algn="just">
              <a:lnSpc>
                <a:spcPct val="120000"/>
              </a:lnSpc>
            </a:pPr>
            <a:r>
              <a:rPr lang="zh-CN" altLang="en-US" sz="1465">
                <a:solidFill>
                  <a:schemeClr val="tx1">
                    <a:lumMod val="75000"/>
                    <a:lumOff val="25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a:t>
            </a:r>
            <a:endParaRPr lang="zh-CN" altLang="en-US" sz="1465" dirty="0">
              <a:solidFill>
                <a:schemeClr val="tx1">
                  <a:lumMod val="75000"/>
                  <a:lumOff val="25000"/>
                </a:schemeClr>
              </a:solidFill>
              <a:cs typeface="+mn-ea"/>
              <a:sym typeface="+mn-lt"/>
            </a:endParaRPr>
          </a:p>
        </p:txBody>
      </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up)">
                                      <p:cBhvr>
                                        <p:cTn id="17" dur="500"/>
                                        <p:tgtEl>
                                          <p:spTgt spid="1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2000"/>
                                        <p:tgtEl>
                                          <p:spTgt spid="14"/>
                                        </p:tgtEl>
                                      </p:cBhvr>
                                    </p:animEffect>
                                  </p:childTnLst>
                                </p:cTn>
                              </p:par>
                            </p:childTnLst>
                          </p:cTn>
                        </p:par>
                        <p:par>
                          <p:cTn id="22" fill="hold">
                            <p:stCondLst>
                              <p:cond delay="4000"/>
                            </p:stCondLst>
                            <p:childTnLst>
                              <p:par>
                                <p:cTn id="23" presetID="22" presetClass="entr" presetSubtype="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up)">
                                      <p:cBhvr>
                                        <p:cTn id="25" dur="500"/>
                                        <p:tgtEl>
                                          <p:spTgt spid="8"/>
                                        </p:tgtEl>
                                      </p:cBhvr>
                                    </p:animEffect>
                                  </p:childTnLst>
                                </p:cTn>
                              </p:par>
                            </p:childTnLst>
                          </p:cTn>
                        </p:par>
                        <p:par>
                          <p:cTn id="26" fill="hold">
                            <p:stCondLst>
                              <p:cond delay="4500"/>
                            </p:stCondLst>
                            <p:childTnLst>
                              <p:par>
                                <p:cTn id="27" presetID="22" presetClass="entr" presetSubtype="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up)">
                                      <p:cBhvr>
                                        <p:cTn id="29" dur="500"/>
                                        <p:tgtEl>
                                          <p:spTgt spid="12"/>
                                        </p:tgtEl>
                                      </p:cBhvr>
                                    </p:animEffect>
                                  </p:childTnLst>
                                </p:cTn>
                              </p:par>
                            </p:childTnLst>
                          </p:cTn>
                        </p:par>
                        <p:par>
                          <p:cTn id="30" fill="hold">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2000"/>
                                        <p:tgtEl>
                                          <p:spTgt spid="15"/>
                                        </p:tgtEl>
                                      </p:cBhvr>
                                    </p:animEffect>
                                  </p:childTnLst>
                                </p:cTn>
                              </p:par>
                            </p:childTnLst>
                          </p:cTn>
                        </p:par>
                        <p:par>
                          <p:cTn id="34" fill="hold">
                            <p:stCondLst>
                              <p:cond delay="7000"/>
                            </p:stCondLst>
                            <p:childTnLst>
                              <p:par>
                                <p:cTn id="35" presetID="1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slide(fromLeft)">
                                      <p:cBhvr>
                                        <p:cTn id="37" dur="500"/>
                                        <p:tgtEl>
                                          <p:spTgt spid="10"/>
                                        </p:tgtEl>
                                      </p:cBhvr>
                                    </p:animEffect>
                                  </p:childTnLst>
                                </p:cTn>
                              </p:par>
                              <p:par>
                                <p:cTn id="38" presetID="12" presetClass="entr" presetSubtype="2"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slide(fromRight)">
                                      <p:cBhvr>
                                        <p:cTn id="40" dur="500"/>
                                        <p:tgtEl>
                                          <p:spTgt spid="9"/>
                                        </p:tgtEl>
                                      </p:cBhvr>
                                    </p:animEffect>
                                  </p:childTnLst>
                                </p:cTn>
                              </p:par>
                            </p:childTnLst>
                          </p:cTn>
                        </p:par>
                        <p:par>
                          <p:cTn id="41" fill="hold">
                            <p:stCondLst>
                              <p:cond delay="7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51133"/>
          <p:cNvPicPr>
            <a:picLocks noChangeAspect="1"/>
          </p:cNvPicPr>
          <p:nvPr/>
        </p:nvPicPr>
        <p:blipFill>
          <a:blip r:embed="rId1"/>
          <a:stretch>
            <a:fillRect/>
          </a:stretch>
        </p:blipFill>
        <p:spPr>
          <a:xfrm>
            <a:off x="0" y="-159385"/>
            <a:ext cx="12203430" cy="7031990"/>
          </a:xfrm>
          <a:prstGeom prst="rect">
            <a:avLst/>
          </a:prstGeom>
        </p:spPr>
      </p:pic>
      <p:pic>
        <p:nvPicPr>
          <p:cNvPr id="2" name="图片 1" descr="资源 91133"/>
          <p:cNvPicPr>
            <a:picLocks noChangeAspect="1"/>
          </p:cNvPicPr>
          <p:nvPr/>
        </p:nvPicPr>
        <p:blipFill>
          <a:blip r:embed="rId2"/>
          <a:stretch>
            <a:fillRect/>
          </a:stretch>
        </p:blipFill>
        <p:spPr>
          <a:xfrm>
            <a:off x="7781290" y="3792220"/>
            <a:ext cx="3689985" cy="2590800"/>
          </a:xfrm>
          <a:prstGeom prst="rect">
            <a:avLst/>
          </a:prstGeom>
        </p:spPr>
      </p:pic>
      <p:pic>
        <p:nvPicPr>
          <p:cNvPr id="3" name="图片 2" descr="资源 81133"/>
          <p:cNvPicPr>
            <a:picLocks noChangeAspect="1"/>
          </p:cNvPicPr>
          <p:nvPr/>
        </p:nvPicPr>
        <p:blipFill>
          <a:blip r:embed="rId3"/>
          <a:stretch>
            <a:fillRect/>
          </a:stretch>
        </p:blipFill>
        <p:spPr>
          <a:xfrm>
            <a:off x="7781290" y="3792220"/>
            <a:ext cx="234950" cy="234950"/>
          </a:xfrm>
          <a:prstGeom prst="rect">
            <a:avLst/>
          </a:prstGeom>
        </p:spPr>
      </p:pic>
      <p:sp>
        <p:nvSpPr>
          <p:cNvPr id="43" name="矩形 42"/>
          <p:cNvSpPr/>
          <p:nvPr/>
        </p:nvSpPr>
        <p:spPr>
          <a:xfrm>
            <a:off x="4699223" y="2774822"/>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4" name="矩形 43"/>
          <p:cNvSpPr/>
          <p:nvPr/>
        </p:nvSpPr>
        <p:spPr>
          <a:xfrm>
            <a:off x="4699223" y="3312913"/>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5" name="TextBox 8"/>
          <p:cNvSpPr txBox="1"/>
          <p:nvPr/>
        </p:nvSpPr>
        <p:spPr>
          <a:xfrm>
            <a:off x="3106135" y="1640277"/>
            <a:ext cx="5619049" cy="676660"/>
          </a:xfrm>
          <a:prstGeom prst="rect">
            <a:avLst/>
          </a:prstGeom>
          <a:noFill/>
        </p:spPr>
        <p:txBody>
          <a:bodyPr wrap="square" rtlCol="0">
            <a:spAutoFit/>
          </a:bodyPr>
          <a:lstStyle/>
          <a:p>
            <a:pPr algn="ctr"/>
            <a:r>
              <a:rPr lang="zh-CN" altLang="en-US" sz="3795" dirty="0">
                <a:cs typeface="+mn-ea"/>
                <a:sym typeface="+mn-lt"/>
              </a:rPr>
              <a:t>第三章  添加标题文字</a:t>
            </a:r>
            <a:endParaRPr lang="zh-CN" altLang="en-US" sz="3795" dirty="0">
              <a:cs typeface="+mn-ea"/>
              <a:sym typeface="+mn-lt"/>
            </a:endParaRPr>
          </a:p>
        </p:txBody>
      </p:sp>
      <p:sp>
        <p:nvSpPr>
          <p:cNvPr id="46" name="矩形 45"/>
          <p:cNvSpPr/>
          <p:nvPr/>
        </p:nvSpPr>
        <p:spPr>
          <a:xfrm>
            <a:off x="4699223" y="3851004"/>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7" name="矩形 46"/>
          <p:cNvSpPr/>
          <p:nvPr/>
        </p:nvSpPr>
        <p:spPr>
          <a:xfrm>
            <a:off x="4699223" y="4389095"/>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1000" fill="hold"/>
                                        <p:tgtEl>
                                          <p:spTgt spid="44"/>
                                        </p:tgtEl>
                                        <p:attrNameLst>
                                          <p:attrName>ppt_w</p:attrName>
                                        </p:attrNameLst>
                                      </p:cBhvr>
                                      <p:tavLst>
                                        <p:tav tm="0">
                                          <p:val>
                                            <p:fltVal val="0"/>
                                          </p:val>
                                        </p:tav>
                                        <p:tav tm="100000">
                                          <p:val>
                                            <p:strVal val="#ppt_w"/>
                                          </p:val>
                                        </p:tav>
                                      </p:tavLst>
                                    </p:anim>
                                    <p:anim calcmode="lin" valueType="num">
                                      <p:cBhvr>
                                        <p:cTn id="15" dur="1000" fill="hold"/>
                                        <p:tgtEl>
                                          <p:spTgt spid="44"/>
                                        </p:tgtEl>
                                        <p:attrNameLst>
                                          <p:attrName>ppt_h</p:attrName>
                                        </p:attrNameLst>
                                      </p:cBhvr>
                                      <p:tavLst>
                                        <p:tav tm="0">
                                          <p:val>
                                            <p:fltVal val="0"/>
                                          </p:val>
                                        </p:tav>
                                        <p:tav tm="100000">
                                          <p:val>
                                            <p:strVal val="#ppt_h"/>
                                          </p:val>
                                        </p:tav>
                                      </p:tavLst>
                                    </p:anim>
                                    <p:anim calcmode="lin" valueType="num">
                                      <p:cBhvr>
                                        <p:cTn id="16" dur="1000" fill="hold"/>
                                        <p:tgtEl>
                                          <p:spTgt spid="44"/>
                                        </p:tgtEl>
                                        <p:attrNameLst>
                                          <p:attrName>style.rotation</p:attrName>
                                        </p:attrNameLst>
                                      </p:cBhvr>
                                      <p:tavLst>
                                        <p:tav tm="0">
                                          <p:val>
                                            <p:fltVal val="90"/>
                                          </p:val>
                                        </p:tav>
                                        <p:tav tm="100000">
                                          <p:val>
                                            <p:fltVal val="0"/>
                                          </p:val>
                                        </p:tav>
                                      </p:tavLst>
                                    </p:anim>
                                    <p:animEffect transition="in" filter="fade">
                                      <p:cBhvr>
                                        <p:cTn id="17" dur="1000"/>
                                        <p:tgtEl>
                                          <p:spTgt spid="44"/>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1000" fill="hold"/>
                                        <p:tgtEl>
                                          <p:spTgt spid="43"/>
                                        </p:tgtEl>
                                        <p:attrNameLst>
                                          <p:attrName>ppt_w</p:attrName>
                                        </p:attrNameLst>
                                      </p:cBhvr>
                                      <p:tavLst>
                                        <p:tav tm="0">
                                          <p:val>
                                            <p:fltVal val="0"/>
                                          </p:val>
                                        </p:tav>
                                        <p:tav tm="100000">
                                          <p:val>
                                            <p:strVal val="#ppt_w"/>
                                          </p:val>
                                        </p:tav>
                                      </p:tavLst>
                                    </p:anim>
                                    <p:anim calcmode="lin" valueType="num">
                                      <p:cBhvr>
                                        <p:cTn id="21" dur="1000" fill="hold"/>
                                        <p:tgtEl>
                                          <p:spTgt spid="43"/>
                                        </p:tgtEl>
                                        <p:attrNameLst>
                                          <p:attrName>ppt_h</p:attrName>
                                        </p:attrNameLst>
                                      </p:cBhvr>
                                      <p:tavLst>
                                        <p:tav tm="0">
                                          <p:val>
                                            <p:fltVal val="0"/>
                                          </p:val>
                                        </p:tav>
                                        <p:tav tm="100000">
                                          <p:val>
                                            <p:strVal val="#ppt_h"/>
                                          </p:val>
                                        </p:tav>
                                      </p:tavLst>
                                    </p:anim>
                                    <p:anim calcmode="lin" valueType="num">
                                      <p:cBhvr>
                                        <p:cTn id="22" dur="1000" fill="hold"/>
                                        <p:tgtEl>
                                          <p:spTgt spid="43"/>
                                        </p:tgtEl>
                                        <p:attrNameLst>
                                          <p:attrName>style.rotation</p:attrName>
                                        </p:attrNameLst>
                                      </p:cBhvr>
                                      <p:tavLst>
                                        <p:tav tm="0">
                                          <p:val>
                                            <p:fltVal val="90"/>
                                          </p:val>
                                        </p:tav>
                                        <p:tav tm="100000">
                                          <p:val>
                                            <p:fltVal val="0"/>
                                          </p:val>
                                        </p:tav>
                                      </p:tavLst>
                                    </p:anim>
                                    <p:animEffect transition="in" filter="fade">
                                      <p:cBhvr>
                                        <p:cTn id="23" dur="1000"/>
                                        <p:tgtEl>
                                          <p:spTgt spid="4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 calcmode="lin" valueType="num">
                                      <p:cBhvr>
                                        <p:cTn id="28" dur="1000" fill="hold"/>
                                        <p:tgtEl>
                                          <p:spTgt spid="46"/>
                                        </p:tgtEl>
                                        <p:attrNameLst>
                                          <p:attrName>style.rotation</p:attrName>
                                        </p:attrNameLst>
                                      </p:cBhvr>
                                      <p:tavLst>
                                        <p:tav tm="0">
                                          <p:val>
                                            <p:fltVal val="90"/>
                                          </p:val>
                                        </p:tav>
                                        <p:tav tm="100000">
                                          <p:val>
                                            <p:fltVal val="0"/>
                                          </p:val>
                                        </p:tav>
                                      </p:tavLst>
                                    </p:anim>
                                    <p:animEffect transition="in" filter="fade">
                                      <p:cBhvr>
                                        <p:cTn id="29" dur="1000"/>
                                        <p:tgtEl>
                                          <p:spTgt spid="4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1000" fill="hold"/>
                                        <p:tgtEl>
                                          <p:spTgt spid="47"/>
                                        </p:tgtEl>
                                        <p:attrNameLst>
                                          <p:attrName>ppt_w</p:attrName>
                                        </p:attrNameLst>
                                      </p:cBhvr>
                                      <p:tavLst>
                                        <p:tav tm="0">
                                          <p:val>
                                            <p:fltVal val="0"/>
                                          </p:val>
                                        </p:tav>
                                        <p:tav tm="100000">
                                          <p:val>
                                            <p:strVal val="#ppt_w"/>
                                          </p:val>
                                        </p:tav>
                                      </p:tavLst>
                                    </p:anim>
                                    <p:anim calcmode="lin" valueType="num">
                                      <p:cBhvr>
                                        <p:cTn id="33" dur="1000" fill="hold"/>
                                        <p:tgtEl>
                                          <p:spTgt spid="47"/>
                                        </p:tgtEl>
                                        <p:attrNameLst>
                                          <p:attrName>ppt_h</p:attrName>
                                        </p:attrNameLst>
                                      </p:cBhvr>
                                      <p:tavLst>
                                        <p:tav tm="0">
                                          <p:val>
                                            <p:fltVal val="0"/>
                                          </p:val>
                                        </p:tav>
                                        <p:tav tm="100000">
                                          <p:val>
                                            <p:strVal val="#ppt_h"/>
                                          </p:val>
                                        </p:tav>
                                      </p:tavLst>
                                    </p:anim>
                                    <p:anim calcmode="lin" valueType="num">
                                      <p:cBhvr>
                                        <p:cTn id="34" dur="1000" fill="hold"/>
                                        <p:tgtEl>
                                          <p:spTgt spid="47"/>
                                        </p:tgtEl>
                                        <p:attrNameLst>
                                          <p:attrName>style.rotation</p:attrName>
                                        </p:attrNameLst>
                                      </p:cBhvr>
                                      <p:tavLst>
                                        <p:tav tm="0">
                                          <p:val>
                                            <p:fltVal val="90"/>
                                          </p:val>
                                        </p:tav>
                                        <p:tav tm="100000">
                                          <p:val>
                                            <p:fltVal val="0"/>
                                          </p:val>
                                        </p:tav>
                                      </p:tavLst>
                                    </p:anim>
                                    <p:animEffect transition="in" filter="fade">
                                      <p:cBhvr>
                                        <p:cTn id="3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054572" y="4290839"/>
            <a:ext cx="2485625"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cs typeface="+mn-ea"/>
                <a:sym typeface="+mn-lt"/>
              </a:rPr>
              <a:t>请替换文字内容</a:t>
            </a:r>
            <a:endParaRPr lang="en-US" altLang="zh-CN" sz="2655" dirty="0">
              <a:solidFill>
                <a:schemeClr val="tx1">
                  <a:lumMod val="75000"/>
                  <a:lumOff val="25000"/>
                </a:schemeClr>
              </a:solidFill>
              <a:cs typeface="+mn-ea"/>
              <a:sym typeface="+mn-lt"/>
            </a:endParaRPr>
          </a:p>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8195" name="Rectangle 3"/>
          <p:cNvSpPr>
            <a:spLocks noChangeArrowheads="1"/>
          </p:cNvSpPr>
          <p:nvPr/>
        </p:nvSpPr>
        <p:spPr bwMode="auto">
          <a:xfrm>
            <a:off x="1054572" y="1697923"/>
            <a:ext cx="2485625"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cs typeface="+mn-ea"/>
                <a:sym typeface="+mn-lt"/>
              </a:rPr>
              <a:t>请替换文字内容</a:t>
            </a:r>
            <a:endParaRPr lang="en-US" altLang="zh-CN" sz="2655" dirty="0">
              <a:solidFill>
                <a:schemeClr val="tx1">
                  <a:lumMod val="75000"/>
                  <a:lumOff val="25000"/>
                </a:schemeClr>
              </a:solidFill>
              <a:cs typeface="+mn-ea"/>
              <a:sym typeface="+mn-lt"/>
            </a:endParaRPr>
          </a:p>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8196" name="Rectangle 4"/>
          <p:cNvSpPr>
            <a:spLocks noChangeArrowheads="1"/>
          </p:cNvSpPr>
          <p:nvPr/>
        </p:nvSpPr>
        <p:spPr bwMode="auto">
          <a:xfrm>
            <a:off x="8319909" y="3258706"/>
            <a:ext cx="2485624" cy="140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2655" dirty="0">
                <a:solidFill>
                  <a:schemeClr val="tx1">
                    <a:lumMod val="75000"/>
                    <a:lumOff val="25000"/>
                  </a:schemeClr>
                </a:solidFill>
                <a:cs typeface="+mn-ea"/>
                <a:sym typeface="+mn-lt"/>
              </a:rPr>
              <a:t>请替换文字内容</a:t>
            </a:r>
            <a:endParaRPr lang="en-US" altLang="zh-CN" sz="2655" dirty="0">
              <a:solidFill>
                <a:schemeClr val="tx1">
                  <a:lumMod val="75000"/>
                  <a:lumOff val="25000"/>
                </a:schemeClr>
              </a:solidFill>
              <a:cs typeface="+mn-ea"/>
              <a:sym typeface="+mn-lt"/>
            </a:endParaRPr>
          </a:p>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8197" name="Freeform 5"/>
          <p:cNvSpPr/>
          <p:nvPr/>
        </p:nvSpPr>
        <p:spPr bwMode="auto">
          <a:xfrm>
            <a:off x="3359623" y="2287529"/>
            <a:ext cx="1915583" cy="366184"/>
          </a:xfrm>
          <a:custGeom>
            <a:avLst/>
            <a:gdLst>
              <a:gd name="T0" fmla="*/ 905 w 905"/>
              <a:gd name="T1" fmla="*/ 173 h 173"/>
              <a:gd name="T2" fmla="*/ 732 w 905"/>
              <a:gd name="T3" fmla="*/ 0 h 173"/>
              <a:gd name="T4" fmla="*/ 0 w 905"/>
              <a:gd name="T5" fmla="*/ 0 h 173"/>
            </a:gdLst>
            <a:ahLst/>
            <a:cxnLst>
              <a:cxn ang="0">
                <a:pos x="T0" y="T1"/>
              </a:cxn>
              <a:cxn ang="0">
                <a:pos x="T2" y="T3"/>
              </a:cxn>
              <a:cxn ang="0">
                <a:pos x="T4" y="T5"/>
              </a:cxn>
            </a:cxnLst>
            <a:rect l="0" t="0" r="r" b="b"/>
            <a:pathLst>
              <a:path w="905" h="173">
                <a:moveTo>
                  <a:pt x="905" y="173"/>
                </a:moveTo>
                <a:lnTo>
                  <a:pt x="732" y="0"/>
                </a:lnTo>
                <a:lnTo>
                  <a:pt x="0" y="0"/>
                </a:lnTo>
              </a:path>
            </a:pathLst>
          </a:custGeom>
          <a:noFill/>
          <a:ln w="9525" cap="flat" cmpd="sng">
            <a:solidFill>
              <a:schemeClr val="bg2">
                <a:lumMod val="50000"/>
              </a:schemeClr>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705">
              <a:cs typeface="+mn-ea"/>
              <a:sym typeface="+mn-lt"/>
            </a:endParaRPr>
          </a:p>
        </p:txBody>
      </p:sp>
      <p:sp>
        <p:nvSpPr>
          <p:cNvPr id="8198" name="Freeform 6"/>
          <p:cNvSpPr/>
          <p:nvPr/>
        </p:nvSpPr>
        <p:spPr bwMode="auto">
          <a:xfrm>
            <a:off x="3359622" y="4548129"/>
            <a:ext cx="1587500" cy="340784"/>
          </a:xfrm>
          <a:custGeom>
            <a:avLst/>
            <a:gdLst>
              <a:gd name="T0" fmla="*/ 750 w 750"/>
              <a:gd name="T1" fmla="*/ 0 h 161"/>
              <a:gd name="T2" fmla="*/ 591 w 750"/>
              <a:gd name="T3" fmla="*/ 161 h 161"/>
              <a:gd name="T4" fmla="*/ 0 w 750"/>
              <a:gd name="T5" fmla="*/ 161 h 161"/>
            </a:gdLst>
            <a:ahLst/>
            <a:cxnLst>
              <a:cxn ang="0">
                <a:pos x="T0" y="T1"/>
              </a:cxn>
              <a:cxn ang="0">
                <a:pos x="T2" y="T3"/>
              </a:cxn>
              <a:cxn ang="0">
                <a:pos x="T4" y="T5"/>
              </a:cxn>
            </a:cxnLst>
            <a:rect l="0" t="0" r="r" b="b"/>
            <a:pathLst>
              <a:path w="750" h="161">
                <a:moveTo>
                  <a:pt x="750" y="0"/>
                </a:moveTo>
                <a:lnTo>
                  <a:pt x="591" y="161"/>
                </a:lnTo>
                <a:lnTo>
                  <a:pt x="0" y="161"/>
                </a:lnTo>
              </a:path>
            </a:pathLst>
          </a:custGeom>
          <a:noFill/>
          <a:ln w="9525" cap="flat" cmpd="sng">
            <a:solidFill>
              <a:schemeClr val="bg2">
                <a:lumMod val="50000"/>
              </a:schemeClr>
            </a:solidFill>
            <a:round/>
            <a:tail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705">
              <a:cs typeface="+mn-ea"/>
              <a:sym typeface="+mn-lt"/>
            </a:endParaRPr>
          </a:p>
        </p:txBody>
      </p:sp>
      <p:sp>
        <p:nvSpPr>
          <p:cNvPr id="8199" name="Line 7"/>
          <p:cNvSpPr>
            <a:spLocks noChangeShapeType="1"/>
          </p:cNvSpPr>
          <p:nvPr/>
        </p:nvSpPr>
        <p:spPr bwMode="auto">
          <a:xfrm>
            <a:off x="7492295" y="3811529"/>
            <a:ext cx="726016" cy="0"/>
          </a:xfrm>
          <a:prstGeom prst="line">
            <a:avLst/>
          </a:prstGeom>
          <a:noFill/>
          <a:ln w="9525" cmpd="sng">
            <a:solidFill>
              <a:schemeClr val="bg2">
                <a:lumMod val="50000"/>
              </a:schemeClr>
            </a:solidFill>
            <a:round/>
            <a:tailEnd type="oval" w="sm" len="sm"/>
          </a:ln>
          <a:extLst>
            <a:ext uri="{909E8E84-426E-40DD-AFC4-6F175D3DCCD1}">
              <a14:hiddenFill xmlns:a14="http://schemas.microsoft.com/office/drawing/2010/main">
                <a:noFill/>
              </a14:hiddenFill>
            </a:ext>
          </a:extLst>
        </p:spPr>
        <p:txBody>
          <a:bodyPr/>
          <a:lstStyle/>
          <a:p>
            <a:endParaRPr lang="zh-CN" altLang="en-US" sz="1705">
              <a:cs typeface="+mn-ea"/>
              <a:sym typeface="+mn-lt"/>
            </a:endParaRPr>
          </a:p>
        </p:txBody>
      </p:sp>
      <p:sp>
        <p:nvSpPr>
          <p:cNvPr id="8200" name="Freeform 8"/>
          <p:cNvSpPr/>
          <p:nvPr/>
        </p:nvSpPr>
        <p:spPr bwMode="auto">
          <a:xfrm>
            <a:off x="5450888" y="2848448"/>
            <a:ext cx="1413933" cy="3292897"/>
          </a:xfrm>
          <a:custGeom>
            <a:avLst/>
            <a:gdLst>
              <a:gd name="T0" fmla="*/ 232 w 668"/>
              <a:gd name="T1" fmla="*/ 1571 h 1571"/>
              <a:gd name="T2" fmla="*/ 437 w 668"/>
              <a:gd name="T3" fmla="*/ 1571 h 1571"/>
              <a:gd name="T4" fmla="*/ 384 w 668"/>
              <a:gd name="T5" fmla="*/ 806 h 1571"/>
              <a:gd name="T6" fmla="*/ 668 w 668"/>
              <a:gd name="T7" fmla="*/ 434 h 1571"/>
              <a:gd name="T8" fmla="*/ 366 w 668"/>
              <a:gd name="T9" fmla="*/ 705 h 1571"/>
              <a:gd name="T10" fmla="*/ 327 w 668"/>
              <a:gd name="T11" fmla="*/ 0 h 1571"/>
              <a:gd name="T12" fmla="*/ 276 w 668"/>
              <a:gd name="T13" fmla="*/ 848 h 1571"/>
              <a:gd name="T14" fmla="*/ 0 w 668"/>
              <a:gd name="T15" fmla="*/ 582 h 1571"/>
              <a:gd name="T16" fmla="*/ 269 w 668"/>
              <a:gd name="T17" fmla="*/ 956 h 1571"/>
              <a:gd name="T18" fmla="*/ 232 w 668"/>
              <a:gd name="T19" fmla="*/ 1571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68" h="1571">
                <a:moveTo>
                  <a:pt x="232" y="1571"/>
                </a:moveTo>
                <a:lnTo>
                  <a:pt x="437" y="1571"/>
                </a:lnTo>
                <a:lnTo>
                  <a:pt x="384" y="806"/>
                </a:lnTo>
                <a:lnTo>
                  <a:pt x="668" y="434"/>
                </a:lnTo>
                <a:lnTo>
                  <a:pt x="366" y="705"/>
                </a:lnTo>
                <a:lnTo>
                  <a:pt x="327" y="0"/>
                </a:lnTo>
                <a:lnTo>
                  <a:pt x="276" y="848"/>
                </a:lnTo>
                <a:lnTo>
                  <a:pt x="0" y="582"/>
                </a:lnTo>
                <a:lnTo>
                  <a:pt x="269" y="956"/>
                </a:lnTo>
                <a:lnTo>
                  <a:pt x="232" y="1571"/>
                </a:lnTo>
                <a:close/>
              </a:path>
            </a:pathLst>
          </a:custGeom>
          <a:solidFill>
            <a:schemeClr val="accent4"/>
          </a:solidFill>
          <a:ln w="9525" cmpd="sng">
            <a:noFill/>
            <a:round/>
          </a:ln>
        </p:spPr>
        <p:txBody>
          <a:bodyPr/>
          <a:lstStyle/>
          <a:p>
            <a:endParaRPr lang="zh-CN" altLang="en-US" sz="1705">
              <a:cs typeface="+mn-ea"/>
              <a:sym typeface="+mn-lt"/>
            </a:endParaRPr>
          </a:p>
        </p:txBody>
      </p:sp>
      <p:sp>
        <p:nvSpPr>
          <p:cNvPr id="8201" name="Oval 9"/>
          <p:cNvSpPr>
            <a:spLocks noChangeArrowheads="1"/>
          </p:cNvSpPr>
          <p:nvPr/>
        </p:nvSpPr>
        <p:spPr bwMode="auto">
          <a:xfrm>
            <a:off x="6392804" y="3259080"/>
            <a:ext cx="1109133" cy="1107016"/>
          </a:xfrm>
          <a:prstGeom prst="ellipse">
            <a:avLst/>
          </a:prstGeom>
          <a:solidFill>
            <a:schemeClr val="accent3"/>
          </a:solidFill>
          <a:ln w="9525" cmpd="sng">
            <a:noFill/>
            <a:round/>
          </a:ln>
        </p:spPr>
        <p:txBody>
          <a:bodyPr/>
          <a:lstStyle/>
          <a:p>
            <a:endParaRPr lang="zh-CN" altLang="en-US" sz="1705">
              <a:cs typeface="+mn-ea"/>
              <a:sym typeface="+mn-lt"/>
            </a:endParaRPr>
          </a:p>
        </p:txBody>
      </p:sp>
      <p:sp>
        <p:nvSpPr>
          <p:cNvPr id="8202" name="Oval 10"/>
          <p:cNvSpPr>
            <a:spLocks noChangeArrowheads="1"/>
          </p:cNvSpPr>
          <p:nvPr/>
        </p:nvSpPr>
        <p:spPr bwMode="auto">
          <a:xfrm>
            <a:off x="6564257" y="3428414"/>
            <a:ext cx="766233" cy="768349"/>
          </a:xfrm>
          <a:prstGeom prst="ellipse">
            <a:avLst/>
          </a:prstGeom>
          <a:solidFill>
            <a:schemeClr val="bg1"/>
          </a:solidFill>
          <a:ln>
            <a:noFill/>
          </a:ln>
        </p:spPr>
        <p:txBody>
          <a:bodyPr/>
          <a:lstStyle/>
          <a:p>
            <a:endParaRPr lang="zh-CN" altLang="en-US" sz="1705">
              <a:cs typeface="+mn-ea"/>
              <a:sym typeface="+mn-lt"/>
            </a:endParaRPr>
          </a:p>
        </p:txBody>
      </p:sp>
      <p:sp>
        <p:nvSpPr>
          <p:cNvPr id="8203" name="Oval 11"/>
          <p:cNvSpPr>
            <a:spLocks noChangeArrowheads="1"/>
          </p:cNvSpPr>
          <p:nvPr/>
        </p:nvSpPr>
        <p:spPr bwMode="auto">
          <a:xfrm>
            <a:off x="4583055" y="3328932"/>
            <a:ext cx="1388533" cy="1386417"/>
          </a:xfrm>
          <a:prstGeom prst="ellipse">
            <a:avLst/>
          </a:prstGeom>
          <a:solidFill>
            <a:schemeClr val="accent1"/>
          </a:solidFill>
          <a:ln w="9525" cmpd="sng">
            <a:noFill/>
            <a:round/>
          </a:ln>
        </p:spPr>
        <p:txBody>
          <a:bodyPr/>
          <a:lstStyle/>
          <a:p>
            <a:endParaRPr lang="zh-CN" altLang="en-US" sz="1705">
              <a:cs typeface="+mn-ea"/>
              <a:sym typeface="+mn-lt"/>
            </a:endParaRPr>
          </a:p>
        </p:txBody>
      </p:sp>
      <p:sp>
        <p:nvSpPr>
          <p:cNvPr id="8204" name="Oval 12"/>
          <p:cNvSpPr>
            <a:spLocks noChangeArrowheads="1"/>
          </p:cNvSpPr>
          <p:nvPr/>
        </p:nvSpPr>
        <p:spPr bwMode="auto">
          <a:xfrm>
            <a:off x="4796839" y="3542716"/>
            <a:ext cx="960967" cy="958849"/>
          </a:xfrm>
          <a:prstGeom prst="ellipse">
            <a:avLst/>
          </a:prstGeom>
          <a:solidFill>
            <a:schemeClr val="bg1"/>
          </a:solidFill>
          <a:ln>
            <a:noFill/>
          </a:ln>
        </p:spPr>
        <p:txBody>
          <a:bodyPr/>
          <a:lstStyle/>
          <a:p>
            <a:endParaRPr lang="zh-CN" altLang="en-US" sz="1705">
              <a:cs typeface="+mn-ea"/>
              <a:sym typeface="+mn-lt"/>
            </a:endParaRPr>
          </a:p>
        </p:txBody>
      </p:sp>
      <p:sp>
        <p:nvSpPr>
          <p:cNvPr id="8205" name="Oval 13"/>
          <p:cNvSpPr>
            <a:spLocks noChangeArrowheads="1"/>
          </p:cNvSpPr>
          <p:nvPr/>
        </p:nvSpPr>
        <p:spPr bwMode="auto">
          <a:xfrm>
            <a:off x="5160905" y="1978498"/>
            <a:ext cx="1900767" cy="1900767"/>
          </a:xfrm>
          <a:prstGeom prst="ellipse">
            <a:avLst/>
          </a:prstGeom>
          <a:solidFill>
            <a:schemeClr val="accent2"/>
          </a:solidFill>
          <a:ln w="9525" cmpd="sng">
            <a:noFill/>
            <a:round/>
          </a:ln>
        </p:spPr>
        <p:txBody>
          <a:bodyPr/>
          <a:lstStyle/>
          <a:p>
            <a:endParaRPr lang="zh-CN" altLang="en-US" sz="1705">
              <a:cs typeface="+mn-ea"/>
              <a:sym typeface="+mn-lt"/>
            </a:endParaRPr>
          </a:p>
        </p:txBody>
      </p:sp>
      <p:sp>
        <p:nvSpPr>
          <p:cNvPr id="8206" name="Oval 14"/>
          <p:cNvSpPr>
            <a:spLocks noChangeArrowheads="1"/>
          </p:cNvSpPr>
          <p:nvPr/>
        </p:nvSpPr>
        <p:spPr bwMode="auto">
          <a:xfrm>
            <a:off x="5453005" y="2270597"/>
            <a:ext cx="1316567" cy="1316567"/>
          </a:xfrm>
          <a:prstGeom prst="ellipse">
            <a:avLst/>
          </a:prstGeom>
          <a:solidFill>
            <a:schemeClr val="bg1"/>
          </a:solidFill>
          <a:ln>
            <a:noFill/>
          </a:ln>
        </p:spPr>
        <p:txBody>
          <a:bodyPr/>
          <a:lstStyle/>
          <a:p>
            <a:endParaRPr lang="zh-CN" altLang="en-US" sz="1705">
              <a:cs typeface="+mn-ea"/>
              <a:sym typeface="+mn-lt"/>
            </a:endParaRPr>
          </a:p>
        </p:txBody>
      </p:sp>
      <p:sp>
        <p:nvSpPr>
          <p:cNvPr id="8207" name="Freeform 15"/>
          <p:cNvSpPr>
            <a:spLocks noEditPoints="1"/>
          </p:cNvSpPr>
          <p:nvPr/>
        </p:nvSpPr>
        <p:spPr bwMode="auto">
          <a:xfrm>
            <a:off x="6833071" y="3699347"/>
            <a:ext cx="228600" cy="226483"/>
          </a:xfrm>
          <a:custGeom>
            <a:avLst/>
            <a:gdLst>
              <a:gd name="T0" fmla="*/ 96 w 96"/>
              <a:gd name="T1" fmla="*/ 53 h 96"/>
              <a:gd name="T2" fmla="*/ 43 w 96"/>
              <a:gd name="T3" fmla="*/ 0 h 96"/>
              <a:gd name="T4" fmla="*/ 39 w 96"/>
              <a:gd name="T5" fmla="*/ 0 h 96"/>
              <a:gd name="T6" fmla="*/ 39 w 96"/>
              <a:gd name="T7" fmla="*/ 11 h 96"/>
              <a:gd name="T8" fmla="*/ 0 w 96"/>
              <a:gd name="T9" fmla="*/ 53 h 96"/>
              <a:gd name="T10" fmla="*/ 43 w 96"/>
              <a:gd name="T11" fmla="*/ 96 h 96"/>
              <a:gd name="T12" fmla="*/ 67 w 96"/>
              <a:gd name="T13" fmla="*/ 89 h 96"/>
              <a:gd name="T14" fmla="*/ 85 w 96"/>
              <a:gd name="T15" fmla="*/ 57 h 96"/>
              <a:gd name="T16" fmla="*/ 96 w 96"/>
              <a:gd name="T17" fmla="*/ 57 h 96"/>
              <a:gd name="T18" fmla="*/ 96 w 96"/>
              <a:gd name="T19" fmla="*/ 53 h 96"/>
              <a:gd name="T20" fmla="*/ 62 w 96"/>
              <a:gd name="T21" fmla="*/ 82 h 96"/>
              <a:gd name="T22" fmla="*/ 43 w 96"/>
              <a:gd name="T23" fmla="*/ 88 h 96"/>
              <a:gd name="T24" fmla="*/ 8 w 96"/>
              <a:gd name="T25" fmla="*/ 53 h 96"/>
              <a:gd name="T26" fmla="*/ 39 w 96"/>
              <a:gd name="T27" fmla="*/ 19 h 96"/>
              <a:gd name="T28" fmla="*/ 39 w 96"/>
              <a:gd name="T29" fmla="*/ 57 h 96"/>
              <a:gd name="T30" fmla="*/ 77 w 96"/>
              <a:gd name="T31" fmla="*/ 57 h 96"/>
              <a:gd name="T32" fmla="*/ 62 w 96"/>
              <a:gd name="T33" fmla="*/ 82 h 96"/>
              <a:gd name="T34" fmla="*/ 47 w 96"/>
              <a:gd name="T35" fmla="*/ 49 h 96"/>
              <a:gd name="T36" fmla="*/ 47 w 96"/>
              <a:gd name="T37" fmla="*/ 8 h 96"/>
              <a:gd name="T38" fmla="*/ 88 w 96"/>
              <a:gd name="T39" fmla="*/ 49 h 96"/>
              <a:gd name="T40" fmla="*/ 47 w 96"/>
              <a:gd name="T41" fmla="*/ 4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96">
                <a:moveTo>
                  <a:pt x="96" y="53"/>
                </a:moveTo>
                <a:cubicBezTo>
                  <a:pt x="96" y="24"/>
                  <a:pt x="72" y="0"/>
                  <a:pt x="43" y="0"/>
                </a:cubicBezTo>
                <a:cubicBezTo>
                  <a:pt x="39" y="0"/>
                  <a:pt x="39" y="0"/>
                  <a:pt x="39" y="0"/>
                </a:cubicBezTo>
                <a:cubicBezTo>
                  <a:pt x="39" y="11"/>
                  <a:pt x="39" y="11"/>
                  <a:pt x="39" y="11"/>
                </a:cubicBezTo>
                <a:cubicBezTo>
                  <a:pt x="17" y="13"/>
                  <a:pt x="0" y="31"/>
                  <a:pt x="0" y="53"/>
                </a:cubicBezTo>
                <a:cubicBezTo>
                  <a:pt x="0" y="77"/>
                  <a:pt x="19" y="96"/>
                  <a:pt x="43" y="96"/>
                </a:cubicBezTo>
                <a:cubicBezTo>
                  <a:pt x="51" y="96"/>
                  <a:pt x="60" y="93"/>
                  <a:pt x="67" y="89"/>
                </a:cubicBezTo>
                <a:cubicBezTo>
                  <a:pt x="77" y="82"/>
                  <a:pt x="84" y="70"/>
                  <a:pt x="85" y="57"/>
                </a:cubicBezTo>
                <a:cubicBezTo>
                  <a:pt x="96" y="57"/>
                  <a:pt x="96" y="57"/>
                  <a:pt x="96" y="57"/>
                </a:cubicBezTo>
                <a:lnTo>
                  <a:pt x="96" y="53"/>
                </a:lnTo>
                <a:close/>
                <a:moveTo>
                  <a:pt x="62" y="82"/>
                </a:moveTo>
                <a:cubicBezTo>
                  <a:pt x="56" y="86"/>
                  <a:pt x="50" y="88"/>
                  <a:pt x="43" y="88"/>
                </a:cubicBezTo>
                <a:cubicBezTo>
                  <a:pt x="24" y="88"/>
                  <a:pt x="8" y="72"/>
                  <a:pt x="8" y="53"/>
                </a:cubicBezTo>
                <a:cubicBezTo>
                  <a:pt x="8" y="36"/>
                  <a:pt x="22" y="21"/>
                  <a:pt x="39" y="19"/>
                </a:cubicBezTo>
                <a:cubicBezTo>
                  <a:pt x="39" y="57"/>
                  <a:pt x="39" y="57"/>
                  <a:pt x="39" y="57"/>
                </a:cubicBezTo>
                <a:cubicBezTo>
                  <a:pt x="77" y="57"/>
                  <a:pt x="77" y="57"/>
                  <a:pt x="77" y="57"/>
                </a:cubicBezTo>
                <a:cubicBezTo>
                  <a:pt x="76" y="67"/>
                  <a:pt x="71" y="76"/>
                  <a:pt x="62" y="82"/>
                </a:cubicBezTo>
                <a:moveTo>
                  <a:pt x="47" y="49"/>
                </a:moveTo>
                <a:cubicBezTo>
                  <a:pt x="47" y="8"/>
                  <a:pt x="47" y="8"/>
                  <a:pt x="47" y="8"/>
                </a:cubicBezTo>
                <a:cubicBezTo>
                  <a:pt x="69" y="10"/>
                  <a:pt x="86" y="28"/>
                  <a:pt x="88" y="49"/>
                </a:cubicBezTo>
                <a:lnTo>
                  <a:pt x="47" y="49"/>
                </a:lnTo>
                <a:close/>
              </a:path>
            </a:pathLst>
          </a:custGeom>
          <a:solidFill>
            <a:schemeClr val="accent3"/>
          </a:solidFill>
          <a:ln>
            <a:noFill/>
          </a:ln>
        </p:spPr>
        <p:txBody>
          <a:bodyPr/>
          <a:lstStyle/>
          <a:p>
            <a:endParaRPr lang="zh-CN" altLang="en-US" sz="1705">
              <a:cs typeface="+mn-ea"/>
              <a:sym typeface="+mn-lt"/>
            </a:endParaRPr>
          </a:p>
        </p:txBody>
      </p:sp>
      <p:sp>
        <p:nvSpPr>
          <p:cNvPr id="8208" name="Freeform 16"/>
          <p:cNvSpPr>
            <a:spLocks noEditPoints="1"/>
          </p:cNvSpPr>
          <p:nvPr/>
        </p:nvSpPr>
        <p:spPr bwMode="auto">
          <a:xfrm>
            <a:off x="5857290" y="2653713"/>
            <a:ext cx="510116" cy="548216"/>
          </a:xfrm>
          <a:custGeom>
            <a:avLst/>
            <a:gdLst>
              <a:gd name="T0" fmla="*/ 209 w 215"/>
              <a:gd name="T1" fmla="*/ 183 h 231"/>
              <a:gd name="T2" fmla="*/ 177 w 215"/>
              <a:gd name="T3" fmla="*/ 94 h 231"/>
              <a:gd name="T4" fmla="*/ 128 w 215"/>
              <a:gd name="T5" fmla="*/ 26 h 231"/>
              <a:gd name="T6" fmla="*/ 128 w 215"/>
              <a:gd name="T7" fmla="*/ 20 h 231"/>
              <a:gd name="T8" fmla="*/ 107 w 215"/>
              <a:gd name="T9" fmla="*/ 0 h 231"/>
              <a:gd name="T10" fmla="*/ 87 w 215"/>
              <a:gd name="T11" fmla="*/ 20 h 231"/>
              <a:gd name="T12" fmla="*/ 87 w 215"/>
              <a:gd name="T13" fmla="*/ 26 h 231"/>
              <a:gd name="T14" fmla="*/ 37 w 215"/>
              <a:gd name="T15" fmla="*/ 94 h 231"/>
              <a:gd name="T16" fmla="*/ 5 w 215"/>
              <a:gd name="T17" fmla="*/ 183 h 231"/>
              <a:gd name="T18" fmla="*/ 1 w 215"/>
              <a:gd name="T19" fmla="*/ 194 h 231"/>
              <a:gd name="T20" fmla="*/ 10 w 215"/>
              <a:gd name="T21" fmla="*/ 201 h 231"/>
              <a:gd name="T22" fmla="*/ 70 w 215"/>
              <a:gd name="T23" fmla="*/ 201 h 231"/>
              <a:gd name="T24" fmla="*/ 107 w 215"/>
              <a:gd name="T25" fmla="*/ 231 h 231"/>
              <a:gd name="T26" fmla="*/ 145 w 215"/>
              <a:gd name="T27" fmla="*/ 201 h 231"/>
              <a:gd name="T28" fmla="*/ 204 w 215"/>
              <a:gd name="T29" fmla="*/ 201 h 231"/>
              <a:gd name="T30" fmla="*/ 214 w 215"/>
              <a:gd name="T31" fmla="*/ 194 h 231"/>
              <a:gd name="T32" fmla="*/ 209 w 215"/>
              <a:gd name="T33" fmla="*/ 183 h 231"/>
              <a:gd name="T34" fmla="*/ 98 w 215"/>
              <a:gd name="T35" fmla="*/ 181 h 231"/>
              <a:gd name="T36" fmla="*/ 35 w 215"/>
              <a:gd name="T37" fmla="*/ 181 h 231"/>
              <a:gd name="T38" fmla="*/ 57 w 215"/>
              <a:gd name="T39" fmla="*/ 94 h 231"/>
              <a:gd name="T40" fmla="*/ 107 w 215"/>
              <a:gd name="T41" fmla="*/ 43 h 231"/>
              <a:gd name="T42" fmla="*/ 158 w 215"/>
              <a:gd name="T43" fmla="*/ 93 h 231"/>
              <a:gd name="T44" fmla="*/ 180 w 215"/>
              <a:gd name="T45" fmla="*/ 181 h 231"/>
              <a:gd name="T46" fmla="*/ 98 w 215"/>
              <a:gd name="T47" fmla="*/ 18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5" h="231">
                <a:moveTo>
                  <a:pt x="209" y="183"/>
                </a:moveTo>
                <a:cubicBezTo>
                  <a:pt x="176" y="162"/>
                  <a:pt x="177" y="95"/>
                  <a:pt x="177" y="94"/>
                </a:cubicBezTo>
                <a:cubicBezTo>
                  <a:pt x="177" y="62"/>
                  <a:pt x="156" y="35"/>
                  <a:pt x="128" y="26"/>
                </a:cubicBezTo>
                <a:cubicBezTo>
                  <a:pt x="128" y="20"/>
                  <a:pt x="128" y="20"/>
                  <a:pt x="128" y="20"/>
                </a:cubicBezTo>
                <a:cubicBezTo>
                  <a:pt x="128" y="9"/>
                  <a:pt x="119" y="0"/>
                  <a:pt x="107" y="0"/>
                </a:cubicBezTo>
                <a:cubicBezTo>
                  <a:pt x="96" y="0"/>
                  <a:pt x="87" y="9"/>
                  <a:pt x="87" y="20"/>
                </a:cubicBezTo>
                <a:cubicBezTo>
                  <a:pt x="87" y="26"/>
                  <a:pt x="87" y="26"/>
                  <a:pt x="87" y="26"/>
                </a:cubicBezTo>
                <a:cubicBezTo>
                  <a:pt x="58" y="35"/>
                  <a:pt x="37" y="62"/>
                  <a:pt x="37" y="94"/>
                </a:cubicBezTo>
                <a:cubicBezTo>
                  <a:pt x="38" y="113"/>
                  <a:pt x="33" y="166"/>
                  <a:pt x="5" y="183"/>
                </a:cubicBezTo>
                <a:cubicBezTo>
                  <a:pt x="1" y="185"/>
                  <a:pt x="0" y="190"/>
                  <a:pt x="1" y="194"/>
                </a:cubicBezTo>
                <a:cubicBezTo>
                  <a:pt x="2" y="198"/>
                  <a:pt x="6" y="201"/>
                  <a:pt x="10" y="201"/>
                </a:cubicBezTo>
                <a:cubicBezTo>
                  <a:pt x="70" y="201"/>
                  <a:pt x="70" y="201"/>
                  <a:pt x="70" y="201"/>
                </a:cubicBezTo>
                <a:cubicBezTo>
                  <a:pt x="74" y="218"/>
                  <a:pt x="89" y="231"/>
                  <a:pt x="107" y="231"/>
                </a:cubicBezTo>
                <a:cubicBezTo>
                  <a:pt x="126" y="231"/>
                  <a:pt x="141" y="218"/>
                  <a:pt x="145" y="201"/>
                </a:cubicBezTo>
                <a:cubicBezTo>
                  <a:pt x="204" y="201"/>
                  <a:pt x="204" y="201"/>
                  <a:pt x="204" y="201"/>
                </a:cubicBezTo>
                <a:cubicBezTo>
                  <a:pt x="209" y="201"/>
                  <a:pt x="212" y="198"/>
                  <a:pt x="214" y="194"/>
                </a:cubicBezTo>
                <a:cubicBezTo>
                  <a:pt x="215" y="190"/>
                  <a:pt x="213" y="185"/>
                  <a:pt x="209" y="183"/>
                </a:cubicBezTo>
                <a:moveTo>
                  <a:pt x="98" y="181"/>
                </a:moveTo>
                <a:cubicBezTo>
                  <a:pt x="35" y="181"/>
                  <a:pt x="35" y="181"/>
                  <a:pt x="35" y="181"/>
                </a:cubicBezTo>
                <a:cubicBezTo>
                  <a:pt x="58" y="148"/>
                  <a:pt x="57" y="96"/>
                  <a:pt x="57" y="94"/>
                </a:cubicBezTo>
                <a:cubicBezTo>
                  <a:pt x="57" y="66"/>
                  <a:pt x="80" y="43"/>
                  <a:pt x="107" y="43"/>
                </a:cubicBezTo>
                <a:cubicBezTo>
                  <a:pt x="135" y="43"/>
                  <a:pt x="158" y="66"/>
                  <a:pt x="158" y="93"/>
                </a:cubicBezTo>
                <a:cubicBezTo>
                  <a:pt x="158" y="96"/>
                  <a:pt x="156" y="148"/>
                  <a:pt x="180" y="181"/>
                </a:cubicBezTo>
                <a:lnTo>
                  <a:pt x="98" y="181"/>
                </a:lnTo>
                <a:close/>
              </a:path>
            </a:pathLst>
          </a:custGeom>
          <a:solidFill>
            <a:schemeClr val="accent2"/>
          </a:solidFill>
          <a:ln>
            <a:noFill/>
          </a:ln>
        </p:spPr>
        <p:txBody>
          <a:bodyPr/>
          <a:lstStyle/>
          <a:p>
            <a:endParaRPr lang="zh-CN" altLang="en-US" sz="1705">
              <a:cs typeface="+mn-ea"/>
              <a:sym typeface="+mn-lt"/>
            </a:endParaRPr>
          </a:p>
        </p:txBody>
      </p:sp>
      <p:grpSp>
        <p:nvGrpSpPr>
          <p:cNvPr id="2" name="组合 1"/>
          <p:cNvGrpSpPr/>
          <p:nvPr/>
        </p:nvGrpSpPr>
        <p:grpSpPr>
          <a:xfrm>
            <a:off x="5078355" y="3824230"/>
            <a:ext cx="395816" cy="393700"/>
            <a:chOff x="3989388" y="3048000"/>
            <a:chExt cx="296862" cy="295275"/>
          </a:xfrm>
          <a:solidFill>
            <a:schemeClr val="accent1"/>
          </a:solidFill>
        </p:grpSpPr>
        <p:sp>
          <p:nvSpPr>
            <p:cNvPr id="8209" name="Freeform 17"/>
            <p:cNvSpPr>
              <a:spLocks noEditPoints="1"/>
            </p:cNvSpPr>
            <p:nvPr/>
          </p:nvSpPr>
          <p:spPr bwMode="auto">
            <a:xfrm>
              <a:off x="3989388" y="3048000"/>
              <a:ext cx="296862" cy="295275"/>
            </a:xfrm>
            <a:custGeom>
              <a:avLst/>
              <a:gdLst>
                <a:gd name="T0" fmla="*/ 83 w 167"/>
                <a:gd name="T1" fmla="*/ 166 h 166"/>
                <a:gd name="T2" fmla="*/ 0 w 167"/>
                <a:gd name="T3" fmla="*/ 83 h 166"/>
                <a:gd name="T4" fmla="*/ 83 w 167"/>
                <a:gd name="T5" fmla="*/ 0 h 166"/>
                <a:gd name="T6" fmla="*/ 167 w 167"/>
                <a:gd name="T7" fmla="*/ 83 h 166"/>
                <a:gd name="T8" fmla="*/ 83 w 167"/>
                <a:gd name="T9" fmla="*/ 166 h 166"/>
                <a:gd name="T10" fmla="*/ 83 w 167"/>
                <a:gd name="T11" fmla="*/ 14 h 166"/>
                <a:gd name="T12" fmla="*/ 14 w 167"/>
                <a:gd name="T13" fmla="*/ 83 h 166"/>
                <a:gd name="T14" fmla="*/ 83 w 167"/>
                <a:gd name="T15" fmla="*/ 152 h 166"/>
                <a:gd name="T16" fmla="*/ 152 w 167"/>
                <a:gd name="T17" fmla="*/ 83 h 166"/>
                <a:gd name="T18" fmla="*/ 83 w 167"/>
                <a:gd name="T19" fmla="*/ 14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166">
                  <a:moveTo>
                    <a:pt x="83" y="166"/>
                  </a:moveTo>
                  <a:cubicBezTo>
                    <a:pt x="37" y="166"/>
                    <a:pt x="0" y="129"/>
                    <a:pt x="0" y="83"/>
                  </a:cubicBezTo>
                  <a:cubicBezTo>
                    <a:pt x="0" y="37"/>
                    <a:pt x="37" y="0"/>
                    <a:pt x="83" y="0"/>
                  </a:cubicBezTo>
                  <a:cubicBezTo>
                    <a:pt x="129" y="0"/>
                    <a:pt x="167" y="37"/>
                    <a:pt x="167" y="83"/>
                  </a:cubicBezTo>
                  <a:cubicBezTo>
                    <a:pt x="167" y="129"/>
                    <a:pt x="129" y="166"/>
                    <a:pt x="83" y="166"/>
                  </a:cubicBezTo>
                  <a:moveTo>
                    <a:pt x="83" y="14"/>
                  </a:moveTo>
                  <a:cubicBezTo>
                    <a:pt x="45" y="14"/>
                    <a:pt x="14" y="45"/>
                    <a:pt x="14" y="83"/>
                  </a:cubicBezTo>
                  <a:cubicBezTo>
                    <a:pt x="14" y="121"/>
                    <a:pt x="45" y="152"/>
                    <a:pt x="83" y="152"/>
                  </a:cubicBezTo>
                  <a:cubicBezTo>
                    <a:pt x="121" y="152"/>
                    <a:pt x="152" y="121"/>
                    <a:pt x="152" y="83"/>
                  </a:cubicBezTo>
                  <a:cubicBezTo>
                    <a:pt x="152" y="45"/>
                    <a:pt x="121" y="14"/>
                    <a:pt x="83" y="14"/>
                  </a:cubicBezTo>
                </a:path>
              </a:pathLst>
            </a:custGeom>
            <a:grpFill/>
            <a:ln>
              <a:noFill/>
            </a:ln>
          </p:spPr>
          <p:txBody>
            <a:bodyPr/>
            <a:lstStyle/>
            <a:p>
              <a:endParaRPr lang="zh-CN" altLang="en-US" sz="1705">
                <a:cs typeface="+mn-ea"/>
                <a:sym typeface="+mn-lt"/>
              </a:endParaRPr>
            </a:p>
          </p:txBody>
        </p:sp>
        <p:sp>
          <p:nvSpPr>
            <p:cNvPr id="8210" name="Freeform 18"/>
            <p:cNvSpPr/>
            <p:nvPr/>
          </p:nvSpPr>
          <p:spPr bwMode="auto">
            <a:xfrm>
              <a:off x="4124325" y="3105150"/>
              <a:ext cx="90488" cy="103188"/>
            </a:xfrm>
            <a:custGeom>
              <a:avLst/>
              <a:gdLst>
                <a:gd name="T0" fmla="*/ 44 w 51"/>
                <a:gd name="T1" fmla="*/ 58 h 58"/>
                <a:gd name="T2" fmla="*/ 7 w 51"/>
                <a:gd name="T3" fmla="*/ 58 h 58"/>
                <a:gd name="T4" fmla="*/ 0 w 51"/>
                <a:gd name="T5" fmla="*/ 51 h 58"/>
                <a:gd name="T6" fmla="*/ 0 w 51"/>
                <a:gd name="T7" fmla="*/ 7 h 58"/>
                <a:gd name="T8" fmla="*/ 7 w 51"/>
                <a:gd name="T9" fmla="*/ 0 h 58"/>
                <a:gd name="T10" fmla="*/ 14 w 51"/>
                <a:gd name="T11" fmla="*/ 7 h 58"/>
                <a:gd name="T12" fmla="*/ 14 w 51"/>
                <a:gd name="T13" fmla="*/ 44 h 58"/>
                <a:gd name="T14" fmla="*/ 44 w 51"/>
                <a:gd name="T15" fmla="*/ 44 h 58"/>
                <a:gd name="T16" fmla="*/ 51 w 51"/>
                <a:gd name="T17" fmla="*/ 51 h 58"/>
                <a:gd name="T18" fmla="*/ 44 w 51"/>
                <a:gd name="T19"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58">
                  <a:moveTo>
                    <a:pt x="44" y="58"/>
                  </a:moveTo>
                  <a:cubicBezTo>
                    <a:pt x="7" y="58"/>
                    <a:pt x="7" y="58"/>
                    <a:pt x="7" y="58"/>
                  </a:cubicBezTo>
                  <a:cubicBezTo>
                    <a:pt x="3" y="58"/>
                    <a:pt x="0" y="55"/>
                    <a:pt x="0" y="51"/>
                  </a:cubicBezTo>
                  <a:cubicBezTo>
                    <a:pt x="0" y="7"/>
                    <a:pt x="0" y="7"/>
                    <a:pt x="0" y="7"/>
                  </a:cubicBezTo>
                  <a:cubicBezTo>
                    <a:pt x="0" y="3"/>
                    <a:pt x="3" y="0"/>
                    <a:pt x="7" y="0"/>
                  </a:cubicBezTo>
                  <a:cubicBezTo>
                    <a:pt x="11" y="0"/>
                    <a:pt x="14" y="3"/>
                    <a:pt x="14" y="7"/>
                  </a:cubicBezTo>
                  <a:cubicBezTo>
                    <a:pt x="14" y="44"/>
                    <a:pt x="14" y="44"/>
                    <a:pt x="14" y="44"/>
                  </a:cubicBezTo>
                  <a:cubicBezTo>
                    <a:pt x="44" y="44"/>
                    <a:pt x="44" y="44"/>
                    <a:pt x="44" y="44"/>
                  </a:cubicBezTo>
                  <a:cubicBezTo>
                    <a:pt x="48" y="44"/>
                    <a:pt x="51" y="47"/>
                    <a:pt x="51" y="51"/>
                  </a:cubicBezTo>
                  <a:cubicBezTo>
                    <a:pt x="51" y="55"/>
                    <a:pt x="48" y="58"/>
                    <a:pt x="44" y="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705">
                <a:cs typeface="+mn-ea"/>
                <a:sym typeface="+mn-lt"/>
              </a:endParaRPr>
            </a:p>
          </p:txBody>
        </p:sp>
      </p:gr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0000">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14:bounceEnd="60000">
                                          <p:cBhvr additive="base">
                                            <p:cTn id="7" dur="750" fill="hold"/>
                                            <p:tgtEl>
                                              <p:spTgt spid="8200"/>
                                            </p:tgtEl>
                                            <p:attrNameLst>
                                              <p:attrName>ppt_x</p:attrName>
                                            </p:attrNameLst>
                                          </p:cBhvr>
                                          <p:tavLst>
                                            <p:tav tm="0">
                                              <p:val>
                                                <p:strVal val="#ppt_x"/>
                                              </p:val>
                                            </p:tav>
                                            <p:tav tm="100000">
                                              <p:val>
                                                <p:strVal val="#ppt_x"/>
                                              </p:val>
                                            </p:tav>
                                          </p:tavLst>
                                        </p:anim>
                                        <p:anim calcmode="lin" valueType="num" p14:bounceEnd="60000">
                                          <p:cBhvr additive="base">
                                            <p:cTn id="8" dur="750" fill="hold"/>
                                            <p:tgtEl>
                                              <p:spTgt spid="820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400"/>
                                      </p:stCondLst>
                                      <p:childTnLst>
                                        <p:set>
                                          <p:cBhvr>
                                            <p:cTn id="10" dur="1" fill="hold">
                                              <p:stCondLst>
                                                <p:cond delay="0"/>
                                              </p:stCondLst>
                                            </p:cTn>
                                            <p:tgtEl>
                                              <p:spTgt spid="8205"/>
                                            </p:tgtEl>
                                            <p:attrNameLst>
                                              <p:attrName>style.visibility</p:attrName>
                                            </p:attrNameLst>
                                          </p:cBhvr>
                                          <p:to>
                                            <p:strVal val="visible"/>
                                          </p:to>
                                        </p:set>
                                        <p:anim calcmode="lin" valueType="num">
                                          <p:cBhvr>
                                            <p:cTn id="11" dur="300" fill="hold"/>
                                            <p:tgtEl>
                                              <p:spTgt spid="8205"/>
                                            </p:tgtEl>
                                            <p:attrNameLst>
                                              <p:attrName>ppt_w</p:attrName>
                                            </p:attrNameLst>
                                          </p:cBhvr>
                                          <p:tavLst>
                                            <p:tav tm="0">
                                              <p:val>
                                                <p:fltVal val="0"/>
                                              </p:val>
                                            </p:tav>
                                            <p:tav tm="100000">
                                              <p:val>
                                                <p:strVal val="#ppt_w"/>
                                              </p:val>
                                            </p:tav>
                                          </p:tavLst>
                                        </p:anim>
                                        <p:anim calcmode="lin" valueType="num">
                                          <p:cBhvr>
                                            <p:cTn id="12" dur="300" fill="hold"/>
                                            <p:tgtEl>
                                              <p:spTgt spid="8205"/>
                                            </p:tgtEl>
                                            <p:attrNameLst>
                                              <p:attrName>ppt_h</p:attrName>
                                            </p:attrNameLst>
                                          </p:cBhvr>
                                          <p:tavLst>
                                            <p:tav tm="0">
                                              <p:val>
                                                <p:fltVal val="0"/>
                                              </p:val>
                                            </p:tav>
                                            <p:tav tm="100000">
                                              <p:val>
                                                <p:strVal val="#ppt_h"/>
                                              </p:val>
                                            </p:tav>
                                          </p:tavLst>
                                        </p:anim>
                                        <p:animEffect transition="in" filter="fade">
                                          <p:cBhvr>
                                            <p:cTn id="13" dur="300"/>
                                            <p:tgtEl>
                                              <p:spTgt spid="8205"/>
                                            </p:tgtEl>
                                          </p:cBhvr>
                                        </p:animEffect>
                                      </p:childTnLst>
                                    </p:cTn>
                                  </p:par>
                                  <p:par>
                                    <p:cTn id="14" presetID="6" presetClass="emph" presetSubtype="0" autoRev="1" fill="hold" grpId="1" nodeType="withEffect">
                                      <p:stCondLst>
                                        <p:cond delay="700"/>
                                      </p:stCondLst>
                                      <p:childTnLst>
                                        <p:animScale>
                                          <p:cBhvr>
                                            <p:cTn id="15" dur="150" fill="hold"/>
                                            <p:tgtEl>
                                              <p:spTgt spid="8205"/>
                                            </p:tgtEl>
                                          </p:cBhvr>
                                          <p:by x="110000" y="110000"/>
                                        </p:animScale>
                                      </p:childTnLst>
                                    </p:cTn>
                                  </p:par>
                                  <p:par>
                                    <p:cTn id="16" presetID="53" presetClass="entr" presetSubtype="16" fill="hold" grpId="0" nodeType="withEffect">
                                      <p:stCondLst>
                                        <p:cond delay="500"/>
                                      </p:stCondLst>
                                      <p:childTnLst>
                                        <p:set>
                                          <p:cBhvr>
                                            <p:cTn id="17" dur="1" fill="hold">
                                              <p:stCondLst>
                                                <p:cond delay="0"/>
                                              </p:stCondLst>
                                            </p:cTn>
                                            <p:tgtEl>
                                              <p:spTgt spid="8206"/>
                                            </p:tgtEl>
                                            <p:attrNameLst>
                                              <p:attrName>style.visibility</p:attrName>
                                            </p:attrNameLst>
                                          </p:cBhvr>
                                          <p:to>
                                            <p:strVal val="visible"/>
                                          </p:to>
                                        </p:set>
                                        <p:anim calcmode="lin" valueType="num">
                                          <p:cBhvr>
                                            <p:cTn id="18" dur="300" fill="hold"/>
                                            <p:tgtEl>
                                              <p:spTgt spid="8206"/>
                                            </p:tgtEl>
                                            <p:attrNameLst>
                                              <p:attrName>ppt_w</p:attrName>
                                            </p:attrNameLst>
                                          </p:cBhvr>
                                          <p:tavLst>
                                            <p:tav tm="0">
                                              <p:val>
                                                <p:fltVal val="0"/>
                                              </p:val>
                                            </p:tav>
                                            <p:tav tm="100000">
                                              <p:val>
                                                <p:strVal val="#ppt_w"/>
                                              </p:val>
                                            </p:tav>
                                          </p:tavLst>
                                        </p:anim>
                                        <p:anim calcmode="lin" valueType="num">
                                          <p:cBhvr>
                                            <p:cTn id="19" dur="300" fill="hold"/>
                                            <p:tgtEl>
                                              <p:spTgt spid="8206"/>
                                            </p:tgtEl>
                                            <p:attrNameLst>
                                              <p:attrName>ppt_h</p:attrName>
                                            </p:attrNameLst>
                                          </p:cBhvr>
                                          <p:tavLst>
                                            <p:tav tm="0">
                                              <p:val>
                                                <p:fltVal val="0"/>
                                              </p:val>
                                            </p:tav>
                                            <p:tav tm="100000">
                                              <p:val>
                                                <p:strVal val="#ppt_h"/>
                                              </p:val>
                                            </p:tav>
                                          </p:tavLst>
                                        </p:anim>
                                        <p:animEffect transition="in" filter="fade">
                                          <p:cBhvr>
                                            <p:cTn id="20" dur="300"/>
                                            <p:tgtEl>
                                              <p:spTgt spid="8206"/>
                                            </p:tgtEl>
                                          </p:cBhvr>
                                        </p:animEffect>
                                      </p:childTnLst>
                                    </p:cTn>
                                  </p:par>
                                  <p:par>
                                    <p:cTn id="21" presetID="6" presetClass="emph" presetSubtype="0" autoRev="1" fill="hold" grpId="1" nodeType="withEffect">
                                      <p:stCondLst>
                                        <p:cond delay="800"/>
                                      </p:stCondLst>
                                      <p:childTnLst>
                                        <p:animScale>
                                          <p:cBhvr>
                                            <p:cTn id="22" dur="150" fill="hold"/>
                                            <p:tgtEl>
                                              <p:spTgt spid="8206"/>
                                            </p:tgtEl>
                                          </p:cBhvr>
                                          <p:by x="110000" y="110000"/>
                                        </p:animScale>
                                      </p:childTnLst>
                                    </p:cTn>
                                  </p:par>
                                  <p:par>
                                    <p:cTn id="23" presetID="53" presetClass="entr" presetSubtype="16" fill="hold" grpId="0" nodeType="withEffect">
                                      <p:stCondLst>
                                        <p:cond delay="600"/>
                                      </p:stCondLst>
                                      <p:childTnLst>
                                        <p:set>
                                          <p:cBhvr>
                                            <p:cTn id="24" dur="1" fill="hold">
                                              <p:stCondLst>
                                                <p:cond delay="0"/>
                                              </p:stCondLst>
                                            </p:cTn>
                                            <p:tgtEl>
                                              <p:spTgt spid="8208"/>
                                            </p:tgtEl>
                                            <p:attrNameLst>
                                              <p:attrName>style.visibility</p:attrName>
                                            </p:attrNameLst>
                                          </p:cBhvr>
                                          <p:to>
                                            <p:strVal val="visible"/>
                                          </p:to>
                                        </p:set>
                                        <p:anim calcmode="lin" valueType="num">
                                          <p:cBhvr>
                                            <p:cTn id="25" dur="300" fill="hold"/>
                                            <p:tgtEl>
                                              <p:spTgt spid="8208"/>
                                            </p:tgtEl>
                                            <p:attrNameLst>
                                              <p:attrName>ppt_w</p:attrName>
                                            </p:attrNameLst>
                                          </p:cBhvr>
                                          <p:tavLst>
                                            <p:tav tm="0">
                                              <p:val>
                                                <p:fltVal val="0"/>
                                              </p:val>
                                            </p:tav>
                                            <p:tav tm="100000">
                                              <p:val>
                                                <p:strVal val="#ppt_w"/>
                                              </p:val>
                                            </p:tav>
                                          </p:tavLst>
                                        </p:anim>
                                        <p:anim calcmode="lin" valueType="num">
                                          <p:cBhvr>
                                            <p:cTn id="26" dur="300" fill="hold"/>
                                            <p:tgtEl>
                                              <p:spTgt spid="8208"/>
                                            </p:tgtEl>
                                            <p:attrNameLst>
                                              <p:attrName>ppt_h</p:attrName>
                                            </p:attrNameLst>
                                          </p:cBhvr>
                                          <p:tavLst>
                                            <p:tav tm="0">
                                              <p:val>
                                                <p:fltVal val="0"/>
                                              </p:val>
                                            </p:tav>
                                            <p:tav tm="100000">
                                              <p:val>
                                                <p:strVal val="#ppt_h"/>
                                              </p:val>
                                            </p:tav>
                                          </p:tavLst>
                                        </p:anim>
                                        <p:animEffect transition="in" filter="fade">
                                          <p:cBhvr>
                                            <p:cTn id="27" dur="300"/>
                                            <p:tgtEl>
                                              <p:spTgt spid="8208"/>
                                            </p:tgtEl>
                                          </p:cBhvr>
                                        </p:animEffect>
                                      </p:childTnLst>
                                    </p:cTn>
                                  </p:par>
                                  <p:par>
                                    <p:cTn id="28" presetID="6" presetClass="emph" presetSubtype="0" autoRev="1" fill="hold" grpId="1" nodeType="withEffect">
                                      <p:stCondLst>
                                        <p:cond delay="900"/>
                                      </p:stCondLst>
                                      <p:childTnLst>
                                        <p:animScale>
                                          <p:cBhvr>
                                            <p:cTn id="29" dur="150" fill="hold"/>
                                            <p:tgtEl>
                                              <p:spTgt spid="8208"/>
                                            </p:tgtEl>
                                          </p:cBhvr>
                                          <p:by x="110000" y="110000"/>
                                        </p:animScale>
                                      </p:childTnLst>
                                    </p:cTn>
                                  </p:par>
                                  <p:par>
                                    <p:cTn id="30" presetID="22" presetClass="entr" presetSubtype="2" fill="hold" grpId="0" nodeType="withEffect">
                                      <p:stCondLst>
                                        <p:cond delay="900"/>
                                      </p:stCondLst>
                                      <p:childTnLst>
                                        <p:set>
                                          <p:cBhvr>
                                            <p:cTn id="31" dur="1" fill="hold">
                                              <p:stCondLst>
                                                <p:cond delay="0"/>
                                              </p:stCondLst>
                                            </p:cTn>
                                            <p:tgtEl>
                                              <p:spTgt spid="8197"/>
                                            </p:tgtEl>
                                            <p:attrNameLst>
                                              <p:attrName>style.visibility</p:attrName>
                                            </p:attrNameLst>
                                          </p:cBhvr>
                                          <p:to>
                                            <p:strVal val="visible"/>
                                          </p:to>
                                        </p:set>
                                        <p:animEffect transition="in" filter="wipe(right)">
                                          <p:cBhvr>
                                            <p:cTn id="32" dur="500"/>
                                            <p:tgtEl>
                                              <p:spTgt spid="8197"/>
                                            </p:tgtEl>
                                          </p:cBhvr>
                                        </p:animEffect>
                                      </p:childTnLst>
                                    </p:cTn>
                                  </p:par>
                                  <p:par>
                                    <p:cTn id="33" presetID="2" presetClass="entr" presetSubtype="8" fill="hold" grpId="0" nodeType="withEffect" p14:presetBounceEnd="60000">
                                      <p:stCondLst>
                                        <p:cond delay="1000"/>
                                      </p:stCondLst>
                                      <p:childTnLst>
                                        <p:set>
                                          <p:cBhvr>
                                            <p:cTn id="34" dur="1" fill="hold">
                                              <p:stCondLst>
                                                <p:cond delay="0"/>
                                              </p:stCondLst>
                                            </p:cTn>
                                            <p:tgtEl>
                                              <p:spTgt spid="8195"/>
                                            </p:tgtEl>
                                            <p:attrNameLst>
                                              <p:attrName>style.visibility</p:attrName>
                                            </p:attrNameLst>
                                          </p:cBhvr>
                                          <p:to>
                                            <p:strVal val="visible"/>
                                          </p:to>
                                        </p:set>
                                        <p:anim calcmode="lin" valueType="num" p14:bounceEnd="60000">
                                          <p:cBhvr additive="base">
                                            <p:cTn id="35" dur="750" fill="hold"/>
                                            <p:tgtEl>
                                              <p:spTgt spid="8195"/>
                                            </p:tgtEl>
                                            <p:attrNameLst>
                                              <p:attrName>ppt_x</p:attrName>
                                            </p:attrNameLst>
                                          </p:cBhvr>
                                          <p:tavLst>
                                            <p:tav tm="0">
                                              <p:val>
                                                <p:strVal val="0-#ppt_w/2"/>
                                              </p:val>
                                            </p:tav>
                                            <p:tav tm="100000">
                                              <p:val>
                                                <p:strVal val="#ppt_x"/>
                                              </p:val>
                                            </p:tav>
                                          </p:tavLst>
                                        </p:anim>
                                        <p:anim calcmode="lin" valueType="num" p14:bounceEnd="60000">
                                          <p:cBhvr additive="base">
                                            <p:cTn id="36" dur="750" fill="hold"/>
                                            <p:tgtEl>
                                              <p:spTgt spid="819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900"/>
                                      </p:stCondLst>
                                      <p:childTnLst>
                                        <p:set>
                                          <p:cBhvr>
                                            <p:cTn id="38" dur="1" fill="hold">
                                              <p:stCondLst>
                                                <p:cond delay="0"/>
                                              </p:stCondLst>
                                            </p:cTn>
                                            <p:tgtEl>
                                              <p:spTgt spid="8203"/>
                                            </p:tgtEl>
                                            <p:attrNameLst>
                                              <p:attrName>style.visibility</p:attrName>
                                            </p:attrNameLst>
                                          </p:cBhvr>
                                          <p:to>
                                            <p:strVal val="visible"/>
                                          </p:to>
                                        </p:set>
                                        <p:anim calcmode="lin" valueType="num">
                                          <p:cBhvr>
                                            <p:cTn id="39" dur="300" fill="hold"/>
                                            <p:tgtEl>
                                              <p:spTgt spid="8203"/>
                                            </p:tgtEl>
                                            <p:attrNameLst>
                                              <p:attrName>ppt_w</p:attrName>
                                            </p:attrNameLst>
                                          </p:cBhvr>
                                          <p:tavLst>
                                            <p:tav tm="0">
                                              <p:val>
                                                <p:fltVal val="0"/>
                                              </p:val>
                                            </p:tav>
                                            <p:tav tm="100000">
                                              <p:val>
                                                <p:strVal val="#ppt_w"/>
                                              </p:val>
                                            </p:tav>
                                          </p:tavLst>
                                        </p:anim>
                                        <p:anim calcmode="lin" valueType="num">
                                          <p:cBhvr>
                                            <p:cTn id="40" dur="300" fill="hold"/>
                                            <p:tgtEl>
                                              <p:spTgt spid="8203"/>
                                            </p:tgtEl>
                                            <p:attrNameLst>
                                              <p:attrName>ppt_h</p:attrName>
                                            </p:attrNameLst>
                                          </p:cBhvr>
                                          <p:tavLst>
                                            <p:tav tm="0">
                                              <p:val>
                                                <p:fltVal val="0"/>
                                              </p:val>
                                            </p:tav>
                                            <p:tav tm="100000">
                                              <p:val>
                                                <p:strVal val="#ppt_h"/>
                                              </p:val>
                                            </p:tav>
                                          </p:tavLst>
                                        </p:anim>
                                        <p:animEffect transition="in" filter="fade">
                                          <p:cBhvr>
                                            <p:cTn id="41" dur="300"/>
                                            <p:tgtEl>
                                              <p:spTgt spid="8203"/>
                                            </p:tgtEl>
                                          </p:cBhvr>
                                        </p:animEffect>
                                      </p:childTnLst>
                                    </p:cTn>
                                  </p:par>
                                  <p:par>
                                    <p:cTn id="42" presetID="6" presetClass="emph" presetSubtype="0" autoRev="1" fill="hold" grpId="1" nodeType="withEffect">
                                      <p:stCondLst>
                                        <p:cond delay="1200"/>
                                      </p:stCondLst>
                                      <p:childTnLst>
                                        <p:animScale>
                                          <p:cBhvr>
                                            <p:cTn id="43" dur="150" fill="hold"/>
                                            <p:tgtEl>
                                              <p:spTgt spid="8203"/>
                                            </p:tgtEl>
                                          </p:cBhvr>
                                          <p:by x="110000" y="110000"/>
                                        </p:animScale>
                                      </p:childTnLst>
                                    </p:cTn>
                                  </p:par>
                                  <p:par>
                                    <p:cTn id="44" presetID="53" presetClass="entr" presetSubtype="16" fill="hold" grpId="0" nodeType="withEffect">
                                      <p:stCondLst>
                                        <p:cond delay="1000"/>
                                      </p:stCondLst>
                                      <p:childTnLst>
                                        <p:set>
                                          <p:cBhvr>
                                            <p:cTn id="45" dur="1" fill="hold">
                                              <p:stCondLst>
                                                <p:cond delay="0"/>
                                              </p:stCondLst>
                                            </p:cTn>
                                            <p:tgtEl>
                                              <p:spTgt spid="8204"/>
                                            </p:tgtEl>
                                            <p:attrNameLst>
                                              <p:attrName>style.visibility</p:attrName>
                                            </p:attrNameLst>
                                          </p:cBhvr>
                                          <p:to>
                                            <p:strVal val="visible"/>
                                          </p:to>
                                        </p:set>
                                        <p:anim calcmode="lin" valueType="num">
                                          <p:cBhvr>
                                            <p:cTn id="46" dur="300" fill="hold"/>
                                            <p:tgtEl>
                                              <p:spTgt spid="8204"/>
                                            </p:tgtEl>
                                            <p:attrNameLst>
                                              <p:attrName>ppt_w</p:attrName>
                                            </p:attrNameLst>
                                          </p:cBhvr>
                                          <p:tavLst>
                                            <p:tav tm="0">
                                              <p:val>
                                                <p:fltVal val="0"/>
                                              </p:val>
                                            </p:tav>
                                            <p:tav tm="100000">
                                              <p:val>
                                                <p:strVal val="#ppt_w"/>
                                              </p:val>
                                            </p:tav>
                                          </p:tavLst>
                                        </p:anim>
                                        <p:anim calcmode="lin" valueType="num">
                                          <p:cBhvr>
                                            <p:cTn id="47" dur="300" fill="hold"/>
                                            <p:tgtEl>
                                              <p:spTgt spid="8204"/>
                                            </p:tgtEl>
                                            <p:attrNameLst>
                                              <p:attrName>ppt_h</p:attrName>
                                            </p:attrNameLst>
                                          </p:cBhvr>
                                          <p:tavLst>
                                            <p:tav tm="0">
                                              <p:val>
                                                <p:fltVal val="0"/>
                                              </p:val>
                                            </p:tav>
                                            <p:tav tm="100000">
                                              <p:val>
                                                <p:strVal val="#ppt_h"/>
                                              </p:val>
                                            </p:tav>
                                          </p:tavLst>
                                        </p:anim>
                                        <p:animEffect transition="in" filter="fade">
                                          <p:cBhvr>
                                            <p:cTn id="48" dur="300"/>
                                            <p:tgtEl>
                                              <p:spTgt spid="8204"/>
                                            </p:tgtEl>
                                          </p:cBhvr>
                                        </p:animEffect>
                                      </p:childTnLst>
                                    </p:cTn>
                                  </p:par>
                                  <p:par>
                                    <p:cTn id="49" presetID="6" presetClass="emph" presetSubtype="0" autoRev="1" fill="hold" grpId="1" nodeType="withEffect">
                                      <p:stCondLst>
                                        <p:cond delay="1300"/>
                                      </p:stCondLst>
                                      <p:childTnLst>
                                        <p:animScale>
                                          <p:cBhvr>
                                            <p:cTn id="50" dur="150" fill="hold"/>
                                            <p:tgtEl>
                                              <p:spTgt spid="8204"/>
                                            </p:tgtEl>
                                          </p:cBhvr>
                                          <p:by x="110000" y="110000"/>
                                        </p:animScale>
                                      </p:childTnLst>
                                    </p:cTn>
                                  </p:par>
                                  <p:par>
                                    <p:cTn id="51" presetID="53" presetClass="entr" presetSubtype="16" fill="hold" nodeType="withEffect">
                                      <p:stCondLst>
                                        <p:cond delay="1100"/>
                                      </p:stCondLst>
                                      <p:childTnLst>
                                        <p:set>
                                          <p:cBhvr>
                                            <p:cTn id="52" dur="1" fill="hold">
                                              <p:stCondLst>
                                                <p:cond delay="0"/>
                                              </p:stCondLst>
                                            </p:cTn>
                                            <p:tgtEl>
                                              <p:spTgt spid="2"/>
                                            </p:tgtEl>
                                            <p:attrNameLst>
                                              <p:attrName>style.visibility</p:attrName>
                                            </p:attrNameLst>
                                          </p:cBhvr>
                                          <p:to>
                                            <p:strVal val="visible"/>
                                          </p:to>
                                        </p:set>
                                        <p:anim calcmode="lin" valueType="num">
                                          <p:cBhvr>
                                            <p:cTn id="53" dur="300" fill="hold"/>
                                            <p:tgtEl>
                                              <p:spTgt spid="2"/>
                                            </p:tgtEl>
                                            <p:attrNameLst>
                                              <p:attrName>ppt_w</p:attrName>
                                            </p:attrNameLst>
                                          </p:cBhvr>
                                          <p:tavLst>
                                            <p:tav tm="0">
                                              <p:val>
                                                <p:fltVal val="0"/>
                                              </p:val>
                                            </p:tav>
                                            <p:tav tm="100000">
                                              <p:val>
                                                <p:strVal val="#ppt_w"/>
                                              </p:val>
                                            </p:tav>
                                          </p:tavLst>
                                        </p:anim>
                                        <p:anim calcmode="lin" valueType="num">
                                          <p:cBhvr>
                                            <p:cTn id="54" dur="300" fill="hold"/>
                                            <p:tgtEl>
                                              <p:spTgt spid="2"/>
                                            </p:tgtEl>
                                            <p:attrNameLst>
                                              <p:attrName>ppt_h</p:attrName>
                                            </p:attrNameLst>
                                          </p:cBhvr>
                                          <p:tavLst>
                                            <p:tav tm="0">
                                              <p:val>
                                                <p:fltVal val="0"/>
                                              </p:val>
                                            </p:tav>
                                            <p:tav tm="100000">
                                              <p:val>
                                                <p:strVal val="#ppt_h"/>
                                              </p:val>
                                            </p:tav>
                                          </p:tavLst>
                                        </p:anim>
                                        <p:animEffect transition="in" filter="fade">
                                          <p:cBhvr>
                                            <p:cTn id="55" dur="300"/>
                                            <p:tgtEl>
                                              <p:spTgt spid="2"/>
                                            </p:tgtEl>
                                          </p:cBhvr>
                                        </p:animEffect>
                                      </p:childTnLst>
                                    </p:cTn>
                                  </p:par>
                                  <p:par>
                                    <p:cTn id="56" presetID="6" presetClass="emph" presetSubtype="0" autoRev="1" fill="hold" nodeType="withEffect">
                                      <p:stCondLst>
                                        <p:cond delay="1400"/>
                                      </p:stCondLst>
                                      <p:childTnLst>
                                        <p:animScale>
                                          <p:cBhvr>
                                            <p:cTn id="57" dur="150" fill="hold"/>
                                            <p:tgtEl>
                                              <p:spTgt spid="2"/>
                                            </p:tgtEl>
                                          </p:cBhvr>
                                          <p:by x="110000" y="110000"/>
                                        </p:animScale>
                                      </p:childTnLst>
                                    </p:cTn>
                                  </p:par>
                                  <p:par>
                                    <p:cTn id="58" presetID="22" presetClass="entr" presetSubtype="2" fill="hold" grpId="0" nodeType="withEffect">
                                      <p:stCondLst>
                                        <p:cond delay="1400"/>
                                      </p:stCondLst>
                                      <p:childTnLst>
                                        <p:set>
                                          <p:cBhvr>
                                            <p:cTn id="59" dur="1" fill="hold">
                                              <p:stCondLst>
                                                <p:cond delay="0"/>
                                              </p:stCondLst>
                                            </p:cTn>
                                            <p:tgtEl>
                                              <p:spTgt spid="8198"/>
                                            </p:tgtEl>
                                            <p:attrNameLst>
                                              <p:attrName>style.visibility</p:attrName>
                                            </p:attrNameLst>
                                          </p:cBhvr>
                                          <p:to>
                                            <p:strVal val="visible"/>
                                          </p:to>
                                        </p:set>
                                        <p:animEffect transition="in" filter="wipe(right)">
                                          <p:cBhvr>
                                            <p:cTn id="60" dur="500"/>
                                            <p:tgtEl>
                                              <p:spTgt spid="8198"/>
                                            </p:tgtEl>
                                          </p:cBhvr>
                                        </p:animEffect>
                                      </p:childTnLst>
                                    </p:cTn>
                                  </p:par>
                                  <p:par>
                                    <p:cTn id="61" presetID="2" presetClass="entr" presetSubtype="8" fill="hold" grpId="0" nodeType="withEffect" p14:presetBounceEnd="60000">
                                      <p:stCondLst>
                                        <p:cond delay="1500"/>
                                      </p:stCondLst>
                                      <p:childTnLst>
                                        <p:set>
                                          <p:cBhvr>
                                            <p:cTn id="62" dur="1" fill="hold">
                                              <p:stCondLst>
                                                <p:cond delay="0"/>
                                              </p:stCondLst>
                                            </p:cTn>
                                            <p:tgtEl>
                                              <p:spTgt spid="8194"/>
                                            </p:tgtEl>
                                            <p:attrNameLst>
                                              <p:attrName>style.visibility</p:attrName>
                                            </p:attrNameLst>
                                          </p:cBhvr>
                                          <p:to>
                                            <p:strVal val="visible"/>
                                          </p:to>
                                        </p:set>
                                        <p:anim calcmode="lin" valueType="num" p14:bounceEnd="60000">
                                          <p:cBhvr additive="base">
                                            <p:cTn id="63" dur="750" fill="hold"/>
                                            <p:tgtEl>
                                              <p:spTgt spid="8194"/>
                                            </p:tgtEl>
                                            <p:attrNameLst>
                                              <p:attrName>ppt_x</p:attrName>
                                            </p:attrNameLst>
                                          </p:cBhvr>
                                          <p:tavLst>
                                            <p:tav tm="0">
                                              <p:val>
                                                <p:strVal val="0-#ppt_w/2"/>
                                              </p:val>
                                            </p:tav>
                                            <p:tav tm="100000">
                                              <p:val>
                                                <p:strVal val="#ppt_x"/>
                                              </p:val>
                                            </p:tav>
                                          </p:tavLst>
                                        </p:anim>
                                        <p:anim calcmode="lin" valueType="num" p14:bounceEnd="60000">
                                          <p:cBhvr additive="base">
                                            <p:cTn id="64" dur="750" fill="hold"/>
                                            <p:tgtEl>
                                              <p:spTgt spid="8194"/>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1400"/>
                                      </p:stCondLst>
                                      <p:childTnLst>
                                        <p:set>
                                          <p:cBhvr>
                                            <p:cTn id="66" dur="1" fill="hold">
                                              <p:stCondLst>
                                                <p:cond delay="0"/>
                                              </p:stCondLst>
                                            </p:cTn>
                                            <p:tgtEl>
                                              <p:spTgt spid="8201"/>
                                            </p:tgtEl>
                                            <p:attrNameLst>
                                              <p:attrName>style.visibility</p:attrName>
                                            </p:attrNameLst>
                                          </p:cBhvr>
                                          <p:to>
                                            <p:strVal val="visible"/>
                                          </p:to>
                                        </p:set>
                                        <p:anim calcmode="lin" valueType="num">
                                          <p:cBhvr>
                                            <p:cTn id="67" dur="300" fill="hold"/>
                                            <p:tgtEl>
                                              <p:spTgt spid="8201"/>
                                            </p:tgtEl>
                                            <p:attrNameLst>
                                              <p:attrName>ppt_w</p:attrName>
                                            </p:attrNameLst>
                                          </p:cBhvr>
                                          <p:tavLst>
                                            <p:tav tm="0">
                                              <p:val>
                                                <p:fltVal val="0"/>
                                              </p:val>
                                            </p:tav>
                                            <p:tav tm="100000">
                                              <p:val>
                                                <p:strVal val="#ppt_w"/>
                                              </p:val>
                                            </p:tav>
                                          </p:tavLst>
                                        </p:anim>
                                        <p:anim calcmode="lin" valueType="num">
                                          <p:cBhvr>
                                            <p:cTn id="68" dur="300" fill="hold"/>
                                            <p:tgtEl>
                                              <p:spTgt spid="8201"/>
                                            </p:tgtEl>
                                            <p:attrNameLst>
                                              <p:attrName>ppt_h</p:attrName>
                                            </p:attrNameLst>
                                          </p:cBhvr>
                                          <p:tavLst>
                                            <p:tav tm="0">
                                              <p:val>
                                                <p:fltVal val="0"/>
                                              </p:val>
                                            </p:tav>
                                            <p:tav tm="100000">
                                              <p:val>
                                                <p:strVal val="#ppt_h"/>
                                              </p:val>
                                            </p:tav>
                                          </p:tavLst>
                                        </p:anim>
                                        <p:animEffect transition="in" filter="fade">
                                          <p:cBhvr>
                                            <p:cTn id="69" dur="300"/>
                                            <p:tgtEl>
                                              <p:spTgt spid="8201"/>
                                            </p:tgtEl>
                                          </p:cBhvr>
                                        </p:animEffect>
                                      </p:childTnLst>
                                    </p:cTn>
                                  </p:par>
                                  <p:par>
                                    <p:cTn id="70" presetID="6" presetClass="emph" presetSubtype="0" autoRev="1" fill="hold" grpId="1" nodeType="withEffect">
                                      <p:stCondLst>
                                        <p:cond delay="1700"/>
                                      </p:stCondLst>
                                      <p:childTnLst>
                                        <p:animScale>
                                          <p:cBhvr>
                                            <p:cTn id="71" dur="150" fill="hold"/>
                                            <p:tgtEl>
                                              <p:spTgt spid="8201"/>
                                            </p:tgtEl>
                                          </p:cBhvr>
                                          <p:by x="110000" y="110000"/>
                                        </p:animScale>
                                      </p:childTnLst>
                                    </p:cTn>
                                  </p:par>
                                  <p:par>
                                    <p:cTn id="72" presetID="53" presetClass="entr" presetSubtype="16" fill="hold" grpId="0" nodeType="withEffect">
                                      <p:stCondLst>
                                        <p:cond delay="1500"/>
                                      </p:stCondLst>
                                      <p:childTnLst>
                                        <p:set>
                                          <p:cBhvr>
                                            <p:cTn id="73" dur="1" fill="hold">
                                              <p:stCondLst>
                                                <p:cond delay="0"/>
                                              </p:stCondLst>
                                            </p:cTn>
                                            <p:tgtEl>
                                              <p:spTgt spid="8202"/>
                                            </p:tgtEl>
                                            <p:attrNameLst>
                                              <p:attrName>style.visibility</p:attrName>
                                            </p:attrNameLst>
                                          </p:cBhvr>
                                          <p:to>
                                            <p:strVal val="visible"/>
                                          </p:to>
                                        </p:set>
                                        <p:anim calcmode="lin" valueType="num">
                                          <p:cBhvr>
                                            <p:cTn id="74" dur="300" fill="hold"/>
                                            <p:tgtEl>
                                              <p:spTgt spid="8202"/>
                                            </p:tgtEl>
                                            <p:attrNameLst>
                                              <p:attrName>ppt_w</p:attrName>
                                            </p:attrNameLst>
                                          </p:cBhvr>
                                          <p:tavLst>
                                            <p:tav tm="0">
                                              <p:val>
                                                <p:fltVal val="0"/>
                                              </p:val>
                                            </p:tav>
                                            <p:tav tm="100000">
                                              <p:val>
                                                <p:strVal val="#ppt_w"/>
                                              </p:val>
                                            </p:tav>
                                          </p:tavLst>
                                        </p:anim>
                                        <p:anim calcmode="lin" valueType="num">
                                          <p:cBhvr>
                                            <p:cTn id="75" dur="300" fill="hold"/>
                                            <p:tgtEl>
                                              <p:spTgt spid="8202"/>
                                            </p:tgtEl>
                                            <p:attrNameLst>
                                              <p:attrName>ppt_h</p:attrName>
                                            </p:attrNameLst>
                                          </p:cBhvr>
                                          <p:tavLst>
                                            <p:tav tm="0">
                                              <p:val>
                                                <p:fltVal val="0"/>
                                              </p:val>
                                            </p:tav>
                                            <p:tav tm="100000">
                                              <p:val>
                                                <p:strVal val="#ppt_h"/>
                                              </p:val>
                                            </p:tav>
                                          </p:tavLst>
                                        </p:anim>
                                        <p:animEffect transition="in" filter="fade">
                                          <p:cBhvr>
                                            <p:cTn id="76" dur="300"/>
                                            <p:tgtEl>
                                              <p:spTgt spid="8202"/>
                                            </p:tgtEl>
                                          </p:cBhvr>
                                        </p:animEffect>
                                      </p:childTnLst>
                                    </p:cTn>
                                  </p:par>
                                  <p:par>
                                    <p:cTn id="77" presetID="6" presetClass="emph" presetSubtype="0" autoRev="1" fill="hold" grpId="1" nodeType="withEffect">
                                      <p:stCondLst>
                                        <p:cond delay="1800"/>
                                      </p:stCondLst>
                                      <p:childTnLst>
                                        <p:animScale>
                                          <p:cBhvr>
                                            <p:cTn id="78" dur="150" fill="hold"/>
                                            <p:tgtEl>
                                              <p:spTgt spid="8202"/>
                                            </p:tgtEl>
                                          </p:cBhvr>
                                          <p:by x="110000" y="110000"/>
                                        </p:animScale>
                                      </p:childTnLst>
                                    </p:cTn>
                                  </p:par>
                                  <p:par>
                                    <p:cTn id="79" presetID="53" presetClass="entr" presetSubtype="16" fill="hold" grpId="0" nodeType="withEffect">
                                      <p:stCondLst>
                                        <p:cond delay="1600"/>
                                      </p:stCondLst>
                                      <p:childTnLst>
                                        <p:set>
                                          <p:cBhvr>
                                            <p:cTn id="80" dur="1" fill="hold">
                                              <p:stCondLst>
                                                <p:cond delay="0"/>
                                              </p:stCondLst>
                                            </p:cTn>
                                            <p:tgtEl>
                                              <p:spTgt spid="8207"/>
                                            </p:tgtEl>
                                            <p:attrNameLst>
                                              <p:attrName>style.visibility</p:attrName>
                                            </p:attrNameLst>
                                          </p:cBhvr>
                                          <p:to>
                                            <p:strVal val="visible"/>
                                          </p:to>
                                        </p:set>
                                        <p:anim calcmode="lin" valueType="num">
                                          <p:cBhvr>
                                            <p:cTn id="81" dur="300" fill="hold"/>
                                            <p:tgtEl>
                                              <p:spTgt spid="8207"/>
                                            </p:tgtEl>
                                            <p:attrNameLst>
                                              <p:attrName>ppt_w</p:attrName>
                                            </p:attrNameLst>
                                          </p:cBhvr>
                                          <p:tavLst>
                                            <p:tav tm="0">
                                              <p:val>
                                                <p:fltVal val="0"/>
                                              </p:val>
                                            </p:tav>
                                            <p:tav tm="100000">
                                              <p:val>
                                                <p:strVal val="#ppt_w"/>
                                              </p:val>
                                            </p:tav>
                                          </p:tavLst>
                                        </p:anim>
                                        <p:anim calcmode="lin" valueType="num">
                                          <p:cBhvr>
                                            <p:cTn id="82" dur="300" fill="hold"/>
                                            <p:tgtEl>
                                              <p:spTgt spid="8207"/>
                                            </p:tgtEl>
                                            <p:attrNameLst>
                                              <p:attrName>ppt_h</p:attrName>
                                            </p:attrNameLst>
                                          </p:cBhvr>
                                          <p:tavLst>
                                            <p:tav tm="0">
                                              <p:val>
                                                <p:fltVal val="0"/>
                                              </p:val>
                                            </p:tav>
                                            <p:tav tm="100000">
                                              <p:val>
                                                <p:strVal val="#ppt_h"/>
                                              </p:val>
                                            </p:tav>
                                          </p:tavLst>
                                        </p:anim>
                                        <p:animEffect transition="in" filter="fade">
                                          <p:cBhvr>
                                            <p:cTn id="83" dur="300"/>
                                            <p:tgtEl>
                                              <p:spTgt spid="8207"/>
                                            </p:tgtEl>
                                          </p:cBhvr>
                                        </p:animEffect>
                                      </p:childTnLst>
                                    </p:cTn>
                                  </p:par>
                                  <p:par>
                                    <p:cTn id="84" presetID="6" presetClass="emph" presetSubtype="0" autoRev="1" fill="hold" grpId="1" nodeType="withEffect">
                                      <p:stCondLst>
                                        <p:cond delay="1900"/>
                                      </p:stCondLst>
                                      <p:childTnLst>
                                        <p:animScale>
                                          <p:cBhvr>
                                            <p:cTn id="85" dur="150" fill="hold"/>
                                            <p:tgtEl>
                                              <p:spTgt spid="8207"/>
                                            </p:tgtEl>
                                          </p:cBhvr>
                                          <p:by x="110000" y="110000"/>
                                        </p:animScale>
                                      </p:childTnLst>
                                    </p:cTn>
                                  </p:par>
                                  <p:par>
                                    <p:cTn id="86" presetID="22" presetClass="entr" presetSubtype="8" fill="hold" grpId="0" nodeType="withEffect">
                                      <p:stCondLst>
                                        <p:cond delay="1900"/>
                                      </p:stCondLst>
                                      <p:childTnLst>
                                        <p:set>
                                          <p:cBhvr>
                                            <p:cTn id="87" dur="1" fill="hold">
                                              <p:stCondLst>
                                                <p:cond delay="0"/>
                                              </p:stCondLst>
                                            </p:cTn>
                                            <p:tgtEl>
                                              <p:spTgt spid="8199"/>
                                            </p:tgtEl>
                                            <p:attrNameLst>
                                              <p:attrName>style.visibility</p:attrName>
                                            </p:attrNameLst>
                                          </p:cBhvr>
                                          <p:to>
                                            <p:strVal val="visible"/>
                                          </p:to>
                                        </p:set>
                                        <p:animEffect transition="in" filter="wipe(left)">
                                          <p:cBhvr>
                                            <p:cTn id="88" dur="500"/>
                                            <p:tgtEl>
                                              <p:spTgt spid="8199"/>
                                            </p:tgtEl>
                                          </p:cBhvr>
                                        </p:animEffect>
                                      </p:childTnLst>
                                    </p:cTn>
                                  </p:par>
                                  <p:par>
                                    <p:cTn id="89" presetID="2" presetClass="entr" presetSubtype="2" fill="hold" grpId="0" nodeType="withEffect" p14:presetBounceEnd="60000">
                                      <p:stCondLst>
                                        <p:cond delay="2000"/>
                                      </p:stCondLst>
                                      <p:childTnLst>
                                        <p:set>
                                          <p:cBhvr>
                                            <p:cTn id="90" dur="1" fill="hold">
                                              <p:stCondLst>
                                                <p:cond delay="0"/>
                                              </p:stCondLst>
                                            </p:cTn>
                                            <p:tgtEl>
                                              <p:spTgt spid="8196"/>
                                            </p:tgtEl>
                                            <p:attrNameLst>
                                              <p:attrName>style.visibility</p:attrName>
                                            </p:attrNameLst>
                                          </p:cBhvr>
                                          <p:to>
                                            <p:strVal val="visible"/>
                                          </p:to>
                                        </p:set>
                                        <p:anim calcmode="lin" valueType="num" p14:bounceEnd="60000">
                                          <p:cBhvr additive="base">
                                            <p:cTn id="91" dur="750" fill="hold"/>
                                            <p:tgtEl>
                                              <p:spTgt spid="8196"/>
                                            </p:tgtEl>
                                            <p:attrNameLst>
                                              <p:attrName>ppt_x</p:attrName>
                                            </p:attrNameLst>
                                          </p:cBhvr>
                                          <p:tavLst>
                                            <p:tav tm="0">
                                              <p:val>
                                                <p:strVal val="1+#ppt_w/2"/>
                                              </p:val>
                                            </p:tav>
                                            <p:tav tm="100000">
                                              <p:val>
                                                <p:strVal val="#ppt_x"/>
                                              </p:val>
                                            </p:tav>
                                          </p:tavLst>
                                        </p:anim>
                                        <p:anim calcmode="lin" valueType="num" p14:bounceEnd="60000">
                                          <p:cBhvr additive="base">
                                            <p:cTn id="92" dur="75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6" grpId="0"/>
          <p:bldP spid="8197" grpId="0" animBg="1"/>
          <p:bldP spid="8198" grpId="0" animBg="1"/>
          <p:bldP spid="8199" grpId="0" animBg="1"/>
          <p:bldP spid="8200" grpId="0" animBg="1"/>
          <p:bldP spid="8201" grpId="0" animBg="1"/>
          <p:bldP spid="8201" grpId="1" animBg="1"/>
          <p:bldP spid="8202" grpId="0" animBg="1"/>
          <p:bldP spid="8202" grpId="1" animBg="1"/>
          <p:bldP spid="8203" grpId="0" animBg="1"/>
          <p:bldP spid="8203" grpId="1" animBg="1"/>
          <p:bldP spid="8204" grpId="0" animBg="1"/>
          <p:bldP spid="8204" grpId="1" animBg="1"/>
          <p:bldP spid="8205" grpId="0" animBg="1"/>
          <p:bldP spid="8205" grpId="1" animBg="1"/>
          <p:bldP spid="8206" grpId="0" animBg="1"/>
          <p:bldP spid="8206" grpId="1" animBg="1"/>
          <p:bldP spid="8207" grpId="0" animBg="1"/>
          <p:bldP spid="8207" grpId="1" animBg="1"/>
          <p:bldP spid="8208" grpId="0" animBg="1"/>
          <p:bldP spid="8208"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additive="base">
                                            <p:cTn id="7" dur="750" fill="hold"/>
                                            <p:tgtEl>
                                              <p:spTgt spid="8200"/>
                                            </p:tgtEl>
                                            <p:attrNameLst>
                                              <p:attrName>ppt_x</p:attrName>
                                            </p:attrNameLst>
                                          </p:cBhvr>
                                          <p:tavLst>
                                            <p:tav tm="0">
                                              <p:val>
                                                <p:strVal val="#ppt_x"/>
                                              </p:val>
                                            </p:tav>
                                            <p:tav tm="100000">
                                              <p:val>
                                                <p:strVal val="#ppt_x"/>
                                              </p:val>
                                            </p:tav>
                                          </p:tavLst>
                                        </p:anim>
                                        <p:anim calcmode="lin" valueType="num">
                                          <p:cBhvr additive="base">
                                            <p:cTn id="8" dur="750" fill="hold"/>
                                            <p:tgtEl>
                                              <p:spTgt spid="820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400"/>
                                      </p:stCondLst>
                                      <p:childTnLst>
                                        <p:set>
                                          <p:cBhvr>
                                            <p:cTn id="10" dur="1" fill="hold">
                                              <p:stCondLst>
                                                <p:cond delay="0"/>
                                              </p:stCondLst>
                                            </p:cTn>
                                            <p:tgtEl>
                                              <p:spTgt spid="8205"/>
                                            </p:tgtEl>
                                            <p:attrNameLst>
                                              <p:attrName>style.visibility</p:attrName>
                                            </p:attrNameLst>
                                          </p:cBhvr>
                                          <p:to>
                                            <p:strVal val="visible"/>
                                          </p:to>
                                        </p:set>
                                        <p:anim calcmode="lin" valueType="num">
                                          <p:cBhvr>
                                            <p:cTn id="11" dur="300" fill="hold"/>
                                            <p:tgtEl>
                                              <p:spTgt spid="8205"/>
                                            </p:tgtEl>
                                            <p:attrNameLst>
                                              <p:attrName>ppt_w</p:attrName>
                                            </p:attrNameLst>
                                          </p:cBhvr>
                                          <p:tavLst>
                                            <p:tav tm="0">
                                              <p:val>
                                                <p:fltVal val="0"/>
                                              </p:val>
                                            </p:tav>
                                            <p:tav tm="100000">
                                              <p:val>
                                                <p:strVal val="#ppt_w"/>
                                              </p:val>
                                            </p:tav>
                                          </p:tavLst>
                                        </p:anim>
                                        <p:anim calcmode="lin" valueType="num">
                                          <p:cBhvr>
                                            <p:cTn id="12" dur="300" fill="hold"/>
                                            <p:tgtEl>
                                              <p:spTgt spid="8205"/>
                                            </p:tgtEl>
                                            <p:attrNameLst>
                                              <p:attrName>ppt_h</p:attrName>
                                            </p:attrNameLst>
                                          </p:cBhvr>
                                          <p:tavLst>
                                            <p:tav tm="0">
                                              <p:val>
                                                <p:fltVal val="0"/>
                                              </p:val>
                                            </p:tav>
                                            <p:tav tm="100000">
                                              <p:val>
                                                <p:strVal val="#ppt_h"/>
                                              </p:val>
                                            </p:tav>
                                          </p:tavLst>
                                        </p:anim>
                                        <p:animEffect transition="in" filter="fade">
                                          <p:cBhvr>
                                            <p:cTn id="13" dur="300"/>
                                            <p:tgtEl>
                                              <p:spTgt spid="8205"/>
                                            </p:tgtEl>
                                          </p:cBhvr>
                                        </p:animEffect>
                                      </p:childTnLst>
                                    </p:cTn>
                                  </p:par>
                                  <p:par>
                                    <p:cTn id="14" presetID="6" presetClass="emph" presetSubtype="0" autoRev="1" fill="hold" grpId="1" nodeType="withEffect">
                                      <p:stCondLst>
                                        <p:cond delay="700"/>
                                      </p:stCondLst>
                                      <p:childTnLst>
                                        <p:animScale>
                                          <p:cBhvr>
                                            <p:cTn id="15" dur="150" fill="hold"/>
                                            <p:tgtEl>
                                              <p:spTgt spid="8205"/>
                                            </p:tgtEl>
                                          </p:cBhvr>
                                          <p:by x="110000" y="110000"/>
                                        </p:animScale>
                                      </p:childTnLst>
                                    </p:cTn>
                                  </p:par>
                                  <p:par>
                                    <p:cTn id="16" presetID="53" presetClass="entr" presetSubtype="16" fill="hold" grpId="0" nodeType="withEffect">
                                      <p:stCondLst>
                                        <p:cond delay="500"/>
                                      </p:stCondLst>
                                      <p:childTnLst>
                                        <p:set>
                                          <p:cBhvr>
                                            <p:cTn id="17" dur="1" fill="hold">
                                              <p:stCondLst>
                                                <p:cond delay="0"/>
                                              </p:stCondLst>
                                            </p:cTn>
                                            <p:tgtEl>
                                              <p:spTgt spid="8206"/>
                                            </p:tgtEl>
                                            <p:attrNameLst>
                                              <p:attrName>style.visibility</p:attrName>
                                            </p:attrNameLst>
                                          </p:cBhvr>
                                          <p:to>
                                            <p:strVal val="visible"/>
                                          </p:to>
                                        </p:set>
                                        <p:anim calcmode="lin" valueType="num">
                                          <p:cBhvr>
                                            <p:cTn id="18" dur="300" fill="hold"/>
                                            <p:tgtEl>
                                              <p:spTgt spid="8206"/>
                                            </p:tgtEl>
                                            <p:attrNameLst>
                                              <p:attrName>ppt_w</p:attrName>
                                            </p:attrNameLst>
                                          </p:cBhvr>
                                          <p:tavLst>
                                            <p:tav tm="0">
                                              <p:val>
                                                <p:fltVal val="0"/>
                                              </p:val>
                                            </p:tav>
                                            <p:tav tm="100000">
                                              <p:val>
                                                <p:strVal val="#ppt_w"/>
                                              </p:val>
                                            </p:tav>
                                          </p:tavLst>
                                        </p:anim>
                                        <p:anim calcmode="lin" valueType="num">
                                          <p:cBhvr>
                                            <p:cTn id="19" dur="300" fill="hold"/>
                                            <p:tgtEl>
                                              <p:spTgt spid="8206"/>
                                            </p:tgtEl>
                                            <p:attrNameLst>
                                              <p:attrName>ppt_h</p:attrName>
                                            </p:attrNameLst>
                                          </p:cBhvr>
                                          <p:tavLst>
                                            <p:tav tm="0">
                                              <p:val>
                                                <p:fltVal val="0"/>
                                              </p:val>
                                            </p:tav>
                                            <p:tav tm="100000">
                                              <p:val>
                                                <p:strVal val="#ppt_h"/>
                                              </p:val>
                                            </p:tav>
                                          </p:tavLst>
                                        </p:anim>
                                        <p:animEffect transition="in" filter="fade">
                                          <p:cBhvr>
                                            <p:cTn id="20" dur="300"/>
                                            <p:tgtEl>
                                              <p:spTgt spid="8206"/>
                                            </p:tgtEl>
                                          </p:cBhvr>
                                        </p:animEffect>
                                      </p:childTnLst>
                                    </p:cTn>
                                  </p:par>
                                  <p:par>
                                    <p:cTn id="21" presetID="6" presetClass="emph" presetSubtype="0" autoRev="1" fill="hold" grpId="1" nodeType="withEffect">
                                      <p:stCondLst>
                                        <p:cond delay="800"/>
                                      </p:stCondLst>
                                      <p:childTnLst>
                                        <p:animScale>
                                          <p:cBhvr>
                                            <p:cTn id="22" dur="150" fill="hold"/>
                                            <p:tgtEl>
                                              <p:spTgt spid="8206"/>
                                            </p:tgtEl>
                                          </p:cBhvr>
                                          <p:by x="110000" y="110000"/>
                                        </p:animScale>
                                      </p:childTnLst>
                                    </p:cTn>
                                  </p:par>
                                  <p:par>
                                    <p:cTn id="23" presetID="53" presetClass="entr" presetSubtype="16" fill="hold" grpId="0" nodeType="withEffect">
                                      <p:stCondLst>
                                        <p:cond delay="600"/>
                                      </p:stCondLst>
                                      <p:childTnLst>
                                        <p:set>
                                          <p:cBhvr>
                                            <p:cTn id="24" dur="1" fill="hold">
                                              <p:stCondLst>
                                                <p:cond delay="0"/>
                                              </p:stCondLst>
                                            </p:cTn>
                                            <p:tgtEl>
                                              <p:spTgt spid="8208"/>
                                            </p:tgtEl>
                                            <p:attrNameLst>
                                              <p:attrName>style.visibility</p:attrName>
                                            </p:attrNameLst>
                                          </p:cBhvr>
                                          <p:to>
                                            <p:strVal val="visible"/>
                                          </p:to>
                                        </p:set>
                                        <p:anim calcmode="lin" valueType="num">
                                          <p:cBhvr>
                                            <p:cTn id="25" dur="300" fill="hold"/>
                                            <p:tgtEl>
                                              <p:spTgt spid="8208"/>
                                            </p:tgtEl>
                                            <p:attrNameLst>
                                              <p:attrName>ppt_w</p:attrName>
                                            </p:attrNameLst>
                                          </p:cBhvr>
                                          <p:tavLst>
                                            <p:tav tm="0">
                                              <p:val>
                                                <p:fltVal val="0"/>
                                              </p:val>
                                            </p:tav>
                                            <p:tav tm="100000">
                                              <p:val>
                                                <p:strVal val="#ppt_w"/>
                                              </p:val>
                                            </p:tav>
                                          </p:tavLst>
                                        </p:anim>
                                        <p:anim calcmode="lin" valueType="num">
                                          <p:cBhvr>
                                            <p:cTn id="26" dur="300" fill="hold"/>
                                            <p:tgtEl>
                                              <p:spTgt spid="8208"/>
                                            </p:tgtEl>
                                            <p:attrNameLst>
                                              <p:attrName>ppt_h</p:attrName>
                                            </p:attrNameLst>
                                          </p:cBhvr>
                                          <p:tavLst>
                                            <p:tav tm="0">
                                              <p:val>
                                                <p:fltVal val="0"/>
                                              </p:val>
                                            </p:tav>
                                            <p:tav tm="100000">
                                              <p:val>
                                                <p:strVal val="#ppt_h"/>
                                              </p:val>
                                            </p:tav>
                                          </p:tavLst>
                                        </p:anim>
                                        <p:animEffect transition="in" filter="fade">
                                          <p:cBhvr>
                                            <p:cTn id="27" dur="300"/>
                                            <p:tgtEl>
                                              <p:spTgt spid="8208"/>
                                            </p:tgtEl>
                                          </p:cBhvr>
                                        </p:animEffect>
                                      </p:childTnLst>
                                    </p:cTn>
                                  </p:par>
                                  <p:par>
                                    <p:cTn id="28" presetID="6" presetClass="emph" presetSubtype="0" autoRev="1" fill="hold" grpId="1" nodeType="withEffect">
                                      <p:stCondLst>
                                        <p:cond delay="900"/>
                                      </p:stCondLst>
                                      <p:childTnLst>
                                        <p:animScale>
                                          <p:cBhvr>
                                            <p:cTn id="29" dur="150" fill="hold"/>
                                            <p:tgtEl>
                                              <p:spTgt spid="8208"/>
                                            </p:tgtEl>
                                          </p:cBhvr>
                                          <p:by x="110000" y="110000"/>
                                        </p:animScale>
                                      </p:childTnLst>
                                    </p:cTn>
                                  </p:par>
                                  <p:par>
                                    <p:cTn id="30" presetID="22" presetClass="entr" presetSubtype="2" fill="hold" grpId="0" nodeType="withEffect">
                                      <p:stCondLst>
                                        <p:cond delay="900"/>
                                      </p:stCondLst>
                                      <p:childTnLst>
                                        <p:set>
                                          <p:cBhvr>
                                            <p:cTn id="31" dur="1" fill="hold">
                                              <p:stCondLst>
                                                <p:cond delay="0"/>
                                              </p:stCondLst>
                                            </p:cTn>
                                            <p:tgtEl>
                                              <p:spTgt spid="8197"/>
                                            </p:tgtEl>
                                            <p:attrNameLst>
                                              <p:attrName>style.visibility</p:attrName>
                                            </p:attrNameLst>
                                          </p:cBhvr>
                                          <p:to>
                                            <p:strVal val="visible"/>
                                          </p:to>
                                        </p:set>
                                        <p:animEffect transition="in" filter="wipe(right)">
                                          <p:cBhvr>
                                            <p:cTn id="32" dur="500"/>
                                            <p:tgtEl>
                                              <p:spTgt spid="8197"/>
                                            </p:tgtEl>
                                          </p:cBhvr>
                                        </p:animEffect>
                                      </p:childTnLst>
                                    </p:cTn>
                                  </p:par>
                                  <p:par>
                                    <p:cTn id="33" presetID="2" presetClass="entr" presetSubtype="8" fill="hold" grpId="0" nodeType="withEffect">
                                      <p:stCondLst>
                                        <p:cond delay="1000"/>
                                      </p:stCondLst>
                                      <p:childTnLst>
                                        <p:set>
                                          <p:cBhvr>
                                            <p:cTn id="34" dur="1" fill="hold">
                                              <p:stCondLst>
                                                <p:cond delay="0"/>
                                              </p:stCondLst>
                                            </p:cTn>
                                            <p:tgtEl>
                                              <p:spTgt spid="8195"/>
                                            </p:tgtEl>
                                            <p:attrNameLst>
                                              <p:attrName>style.visibility</p:attrName>
                                            </p:attrNameLst>
                                          </p:cBhvr>
                                          <p:to>
                                            <p:strVal val="visible"/>
                                          </p:to>
                                        </p:set>
                                        <p:anim calcmode="lin" valueType="num">
                                          <p:cBhvr additive="base">
                                            <p:cTn id="35" dur="750" fill="hold"/>
                                            <p:tgtEl>
                                              <p:spTgt spid="8195"/>
                                            </p:tgtEl>
                                            <p:attrNameLst>
                                              <p:attrName>ppt_x</p:attrName>
                                            </p:attrNameLst>
                                          </p:cBhvr>
                                          <p:tavLst>
                                            <p:tav tm="0">
                                              <p:val>
                                                <p:strVal val="0-#ppt_w/2"/>
                                              </p:val>
                                            </p:tav>
                                            <p:tav tm="100000">
                                              <p:val>
                                                <p:strVal val="#ppt_x"/>
                                              </p:val>
                                            </p:tav>
                                          </p:tavLst>
                                        </p:anim>
                                        <p:anim calcmode="lin" valueType="num">
                                          <p:cBhvr additive="base">
                                            <p:cTn id="36" dur="750" fill="hold"/>
                                            <p:tgtEl>
                                              <p:spTgt spid="8195"/>
                                            </p:tgtEl>
                                            <p:attrNameLst>
                                              <p:attrName>ppt_y</p:attrName>
                                            </p:attrNameLst>
                                          </p:cBhvr>
                                          <p:tavLst>
                                            <p:tav tm="0">
                                              <p:val>
                                                <p:strVal val="#ppt_y"/>
                                              </p:val>
                                            </p:tav>
                                            <p:tav tm="100000">
                                              <p:val>
                                                <p:strVal val="#ppt_y"/>
                                              </p:val>
                                            </p:tav>
                                          </p:tavLst>
                                        </p:anim>
                                      </p:childTnLst>
                                    </p:cTn>
                                  </p:par>
                                  <p:par>
                                    <p:cTn id="37" presetID="53" presetClass="entr" presetSubtype="16" fill="hold" grpId="0" nodeType="withEffect">
                                      <p:stCondLst>
                                        <p:cond delay="900"/>
                                      </p:stCondLst>
                                      <p:childTnLst>
                                        <p:set>
                                          <p:cBhvr>
                                            <p:cTn id="38" dur="1" fill="hold">
                                              <p:stCondLst>
                                                <p:cond delay="0"/>
                                              </p:stCondLst>
                                            </p:cTn>
                                            <p:tgtEl>
                                              <p:spTgt spid="8203"/>
                                            </p:tgtEl>
                                            <p:attrNameLst>
                                              <p:attrName>style.visibility</p:attrName>
                                            </p:attrNameLst>
                                          </p:cBhvr>
                                          <p:to>
                                            <p:strVal val="visible"/>
                                          </p:to>
                                        </p:set>
                                        <p:anim calcmode="lin" valueType="num">
                                          <p:cBhvr>
                                            <p:cTn id="39" dur="300" fill="hold"/>
                                            <p:tgtEl>
                                              <p:spTgt spid="8203"/>
                                            </p:tgtEl>
                                            <p:attrNameLst>
                                              <p:attrName>ppt_w</p:attrName>
                                            </p:attrNameLst>
                                          </p:cBhvr>
                                          <p:tavLst>
                                            <p:tav tm="0">
                                              <p:val>
                                                <p:fltVal val="0"/>
                                              </p:val>
                                            </p:tav>
                                            <p:tav tm="100000">
                                              <p:val>
                                                <p:strVal val="#ppt_w"/>
                                              </p:val>
                                            </p:tav>
                                          </p:tavLst>
                                        </p:anim>
                                        <p:anim calcmode="lin" valueType="num">
                                          <p:cBhvr>
                                            <p:cTn id="40" dur="300" fill="hold"/>
                                            <p:tgtEl>
                                              <p:spTgt spid="8203"/>
                                            </p:tgtEl>
                                            <p:attrNameLst>
                                              <p:attrName>ppt_h</p:attrName>
                                            </p:attrNameLst>
                                          </p:cBhvr>
                                          <p:tavLst>
                                            <p:tav tm="0">
                                              <p:val>
                                                <p:fltVal val="0"/>
                                              </p:val>
                                            </p:tav>
                                            <p:tav tm="100000">
                                              <p:val>
                                                <p:strVal val="#ppt_h"/>
                                              </p:val>
                                            </p:tav>
                                          </p:tavLst>
                                        </p:anim>
                                        <p:animEffect transition="in" filter="fade">
                                          <p:cBhvr>
                                            <p:cTn id="41" dur="300"/>
                                            <p:tgtEl>
                                              <p:spTgt spid="8203"/>
                                            </p:tgtEl>
                                          </p:cBhvr>
                                        </p:animEffect>
                                      </p:childTnLst>
                                    </p:cTn>
                                  </p:par>
                                  <p:par>
                                    <p:cTn id="42" presetID="6" presetClass="emph" presetSubtype="0" autoRev="1" fill="hold" grpId="1" nodeType="withEffect">
                                      <p:stCondLst>
                                        <p:cond delay="1200"/>
                                      </p:stCondLst>
                                      <p:childTnLst>
                                        <p:animScale>
                                          <p:cBhvr>
                                            <p:cTn id="43" dur="150" fill="hold"/>
                                            <p:tgtEl>
                                              <p:spTgt spid="8203"/>
                                            </p:tgtEl>
                                          </p:cBhvr>
                                          <p:by x="110000" y="110000"/>
                                        </p:animScale>
                                      </p:childTnLst>
                                    </p:cTn>
                                  </p:par>
                                  <p:par>
                                    <p:cTn id="44" presetID="53" presetClass="entr" presetSubtype="16" fill="hold" grpId="0" nodeType="withEffect">
                                      <p:stCondLst>
                                        <p:cond delay="1000"/>
                                      </p:stCondLst>
                                      <p:childTnLst>
                                        <p:set>
                                          <p:cBhvr>
                                            <p:cTn id="45" dur="1" fill="hold">
                                              <p:stCondLst>
                                                <p:cond delay="0"/>
                                              </p:stCondLst>
                                            </p:cTn>
                                            <p:tgtEl>
                                              <p:spTgt spid="8204"/>
                                            </p:tgtEl>
                                            <p:attrNameLst>
                                              <p:attrName>style.visibility</p:attrName>
                                            </p:attrNameLst>
                                          </p:cBhvr>
                                          <p:to>
                                            <p:strVal val="visible"/>
                                          </p:to>
                                        </p:set>
                                        <p:anim calcmode="lin" valueType="num">
                                          <p:cBhvr>
                                            <p:cTn id="46" dur="300" fill="hold"/>
                                            <p:tgtEl>
                                              <p:spTgt spid="8204"/>
                                            </p:tgtEl>
                                            <p:attrNameLst>
                                              <p:attrName>ppt_w</p:attrName>
                                            </p:attrNameLst>
                                          </p:cBhvr>
                                          <p:tavLst>
                                            <p:tav tm="0">
                                              <p:val>
                                                <p:fltVal val="0"/>
                                              </p:val>
                                            </p:tav>
                                            <p:tav tm="100000">
                                              <p:val>
                                                <p:strVal val="#ppt_w"/>
                                              </p:val>
                                            </p:tav>
                                          </p:tavLst>
                                        </p:anim>
                                        <p:anim calcmode="lin" valueType="num">
                                          <p:cBhvr>
                                            <p:cTn id="47" dur="300" fill="hold"/>
                                            <p:tgtEl>
                                              <p:spTgt spid="8204"/>
                                            </p:tgtEl>
                                            <p:attrNameLst>
                                              <p:attrName>ppt_h</p:attrName>
                                            </p:attrNameLst>
                                          </p:cBhvr>
                                          <p:tavLst>
                                            <p:tav tm="0">
                                              <p:val>
                                                <p:fltVal val="0"/>
                                              </p:val>
                                            </p:tav>
                                            <p:tav tm="100000">
                                              <p:val>
                                                <p:strVal val="#ppt_h"/>
                                              </p:val>
                                            </p:tav>
                                          </p:tavLst>
                                        </p:anim>
                                        <p:animEffect transition="in" filter="fade">
                                          <p:cBhvr>
                                            <p:cTn id="48" dur="300"/>
                                            <p:tgtEl>
                                              <p:spTgt spid="8204"/>
                                            </p:tgtEl>
                                          </p:cBhvr>
                                        </p:animEffect>
                                      </p:childTnLst>
                                    </p:cTn>
                                  </p:par>
                                  <p:par>
                                    <p:cTn id="49" presetID="6" presetClass="emph" presetSubtype="0" autoRev="1" fill="hold" grpId="1" nodeType="withEffect">
                                      <p:stCondLst>
                                        <p:cond delay="1300"/>
                                      </p:stCondLst>
                                      <p:childTnLst>
                                        <p:animScale>
                                          <p:cBhvr>
                                            <p:cTn id="50" dur="150" fill="hold"/>
                                            <p:tgtEl>
                                              <p:spTgt spid="8204"/>
                                            </p:tgtEl>
                                          </p:cBhvr>
                                          <p:by x="110000" y="110000"/>
                                        </p:animScale>
                                      </p:childTnLst>
                                    </p:cTn>
                                  </p:par>
                                  <p:par>
                                    <p:cTn id="51" presetID="53" presetClass="entr" presetSubtype="16" fill="hold" nodeType="withEffect">
                                      <p:stCondLst>
                                        <p:cond delay="1100"/>
                                      </p:stCondLst>
                                      <p:childTnLst>
                                        <p:set>
                                          <p:cBhvr>
                                            <p:cTn id="52" dur="1" fill="hold">
                                              <p:stCondLst>
                                                <p:cond delay="0"/>
                                              </p:stCondLst>
                                            </p:cTn>
                                            <p:tgtEl>
                                              <p:spTgt spid="2"/>
                                            </p:tgtEl>
                                            <p:attrNameLst>
                                              <p:attrName>style.visibility</p:attrName>
                                            </p:attrNameLst>
                                          </p:cBhvr>
                                          <p:to>
                                            <p:strVal val="visible"/>
                                          </p:to>
                                        </p:set>
                                        <p:anim calcmode="lin" valueType="num">
                                          <p:cBhvr>
                                            <p:cTn id="53" dur="300" fill="hold"/>
                                            <p:tgtEl>
                                              <p:spTgt spid="2"/>
                                            </p:tgtEl>
                                            <p:attrNameLst>
                                              <p:attrName>ppt_w</p:attrName>
                                            </p:attrNameLst>
                                          </p:cBhvr>
                                          <p:tavLst>
                                            <p:tav tm="0">
                                              <p:val>
                                                <p:fltVal val="0"/>
                                              </p:val>
                                            </p:tav>
                                            <p:tav tm="100000">
                                              <p:val>
                                                <p:strVal val="#ppt_w"/>
                                              </p:val>
                                            </p:tav>
                                          </p:tavLst>
                                        </p:anim>
                                        <p:anim calcmode="lin" valueType="num">
                                          <p:cBhvr>
                                            <p:cTn id="54" dur="300" fill="hold"/>
                                            <p:tgtEl>
                                              <p:spTgt spid="2"/>
                                            </p:tgtEl>
                                            <p:attrNameLst>
                                              <p:attrName>ppt_h</p:attrName>
                                            </p:attrNameLst>
                                          </p:cBhvr>
                                          <p:tavLst>
                                            <p:tav tm="0">
                                              <p:val>
                                                <p:fltVal val="0"/>
                                              </p:val>
                                            </p:tav>
                                            <p:tav tm="100000">
                                              <p:val>
                                                <p:strVal val="#ppt_h"/>
                                              </p:val>
                                            </p:tav>
                                          </p:tavLst>
                                        </p:anim>
                                        <p:animEffect transition="in" filter="fade">
                                          <p:cBhvr>
                                            <p:cTn id="55" dur="300"/>
                                            <p:tgtEl>
                                              <p:spTgt spid="2"/>
                                            </p:tgtEl>
                                          </p:cBhvr>
                                        </p:animEffect>
                                      </p:childTnLst>
                                    </p:cTn>
                                  </p:par>
                                  <p:par>
                                    <p:cTn id="56" presetID="6" presetClass="emph" presetSubtype="0" autoRev="1" fill="hold" nodeType="withEffect">
                                      <p:stCondLst>
                                        <p:cond delay="1400"/>
                                      </p:stCondLst>
                                      <p:childTnLst>
                                        <p:animScale>
                                          <p:cBhvr>
                                            <p:cTn id="57" dur="150" fill="hold"/>
                                            <p:tgtEl>
                                              <p:spTgt spid="2"/>
                                            </p:tgtEl>
                                          </p:cBhvr>
                                          <p:by x="110000" y="110000"/>
                                        </p:animScale>
                                      </p:childTnLst>
                                    </p:cTn>
                                  </p:par>
                                  <p:par>
                                    <p:cTn id="58" presetID="22" presetClass="entr" presetSubtype="2" fill="hold" grpId="0" nodeType="withEffect">
                                      <p:stCondLst>
                                        <p:cond delay="1400"/>
                                      </p:stCondLst>
                                      <p:childTnLst>
                                        <p:set>
                                          <p:cBhvr>
                                            <p:cTn id="59" dur="1" fill="hold">
                                              <p:stCondLst>
                                                <p:cond delay="0"/>
                                              </p:stCondLst>
                                            </p:cTn>
                                            <p:tgtEl>
                                              <p:spTgt spid="8198"/>
                                            </p:tgtEl>
                                            <p:attrNameLst>
                                              <p:attrName>style.visibility</p:attrName>
                                            </p:attrNameLst>
                                          </p:cBhvr>
                                          <p:to>
                                            <p:strVal val="visible"/>
                                          </p:to>
                                        </p:set>
                                        <p:animEffect transition="in" filter="wipe(right)">
                                          <p:cBhvr>
                                            <p:cTn id="60" dur="500"/>
                                            <p:tgtEl>
                                              <p:spTgt spid="8198"/>
                                            </p:tgtEl>
                                          </p:cBhvr>
                                        </p:animEffect>
                                      </p:childTnLst>
                                    </p:cTn>
                                  </p:par>
                                  <p:par>
                                    <p:cTn id="61" presetID="2" presetClass="entr" presetSubtype="8" fill="hold" grpId="0" nodeType="withEffect">
                                      <p:stCondLst>
                                        <p:cond delay="1500"/>
                                      </p:stCondLst>
                                      <p:childTnLst>
                                        <p:set>
                                          <p:cBhvr>
                                            <p:cTn id="62" dur="1" fill="hold">
                                              <p:stCondLst>
                                                <p:cond delay="0"/>
                                              </p:stCondLst>
                                            </p:cTn>
                                            <p:tgtEl>
                                              <p:spTgt spid="8194"/>
                                            </p:tgtEl>
                                            <p:attrNameLst>
                                              <p:attrName>style.visibility</p:attrName>
                                            </p:attrNameLst>
                                          </p:cBhvr>
                                          <p:to>
                                            <p:strVal val="visible"/>
                                          </p:to>
                                        </p:set>
                                        <p:anim calcmode="lin" valueType="num">
                                          <p:cBhvr additive="base">
                                            <p:cTn id="63" dur="750" fill="hold"/>
                                            <p:tgtEl>
                                              <p:spTgt spid="8194"/>
                                            </p:tgtEl>
                                            <p:attrNameLst>
                                              <p:attrName>ppt_x</p:attrName>
                                            </p:attrNameLst>
                                          </p:cBhvr>
                                          <p:tavLst>
                                            <p:tav tm="0">
                                              <p:val>
                                                <p:strVal val="0-#ppt_w/2"/>
                                              </p:val>
                                            </p:tav>
                                            <p:tav tm="100000">
                                              <p:val>
                                                <p:strVal val="#ppt_x"/>
                                              </p:val>
                                            </p:tav>
                                          </p:tavLst>
                                        </p:anim>
                                        <p:anim calcmode="lin" valueType="num">
                                          <p:cBhvr additive="base">
                                            <p:cTn id="64" dur="750" fill="hold"/>
                                            <p:tgtEl>
                                              <p:spTgt spid="8194"/>
                                            </p:tgtEl>
                                            <p:attrNameLst>
                                              <p:attrName>ppt_y</p:attrName>
                                            </p:attrNameLst>
                                          </p:cBhvr>
                                          <p:tavLst>
                                            <p:tav tm="0">
                                              <p:val>
                                                <p:strVal val="#ppt_y"/>
                                              </p:val>
                                            </p:tav>
                                            <p:tav tm="100000">
                                              <p:val>
                                                <p:strVal val="#ppt_y"/>
                                              </p:val>
                                            </p:tav>
                                          </p:tavLst>
                                        </p:anim>
                                      </p:childTnLst>
                                    </p:cTn>
                                  </p:par>
                                  <p:par>
                                    <p:cTn id="65" presetID="53" presetClass="entr" presetSubtype="16" fill="hold" grpId="0" nodeType="withEffect">
                                      <p:stCondLst>
                                        <p:cond delay="1400"/>
                                      </p:stCondLst>
                                      <p:childTnLst>
                                        <p:set>
                                          <p:cBhvr>
                                            <p:cTn id="66" dur="1" fill="hold">
                                              <p:stCondLst>
                                                <p:cond delay="0"/>
                                              </p:stCondLst>
                                            </p:cTn>
                                            <p:tgtEl>
                                              <p:spTgt spid="8201"/>
                                            </p:tgtEl>
                                            <p:attrNameLst>
                                              <p:attrName>style.visibility</p:attrName>
                                            </p:attrNameLst>
                                          </p:cBhvr>
                                          <p:to>
                                            <p:strVal val="visible"/>
                                          </p:to>
                                        </p:set>
                                        <p:anim calcmode="lin" valueType="num">
                                          <p:cBhvr>
                                            <p:cTn id="67" dur="300" fill="hold"/>
                                            <p:tgtEl>
                                              <p:spTgt spid="8201"/>
                                            </p:tgtEl>
                                            <p:attrNameLst>
                                              <p:attrName>ppt_w</p:attrName>
                                            </p:attrNameLst>
                                          </p:cBhvr>
                                          <p:tavLst>
                                            <p:tav tm="0">
                                              <p:val>
                                                <p:fltVal val="0"/>
                                              </p:val>
                                            </p:tav>
                                            <p:tav tm="100000">
                                              <p:val>
                                                <p:strVal val="#ppt_w"/>
                                              </p:val>
                                            </p:tav>
                                          </p:tavLst>
                                        </p:anim>
                                        <p:anim calcmode="lin" valueType="num">
                                          <p:cBhvr>
                                            <p:cTn id="68" dur="300" fill="hold"/>
                                            <p:tgtEl>
                                              <p:spTgt spid="8201"/>
                                            </p:tgtEl>
                                            <p:attrNameLst>
                                              <p:attrName>ppt_h</p:attrName>
                                            </p:attrNameLst>
                                          </p:cBhvr>
                                          <p:tavLst>
                                            <p:tav tm="0">
                                              <p:val>
                                                <p:fltVal val="0"/>
                                              </p:val>
                                            </p:tav>
                                            <p:tav tm="100000">
                                              <p:val>
                                                <p:strVal val="#ppt_h"/>
                                              </p:val>
                                            </p:tav>
                                          </p:tavLst>
                                        </p:anim>
                                        <p:animEffect transition="in" filter="fade">
                                          <p:cBhvr>
                                            <p:cTn id="69" dur="300"/>
                                            <p:tgtEl>
                                              <p:spTgt spid="8201"/>
                                            </p:tgtEl>
                                          </p:cBhvr>
                                        </p:animEffect>
                                      </p:childTnLst>
                                    </p:cTn>
                                  </p:par>
                                  <p:par>
                                    <p:cTn id="70" presetID="6" presetClass="emph" presetSubtype="0" autoRev="1" fill="hold" grpId="1" nodeType="withEffect">
                                      <p:stCondLst>
                                        <p:cond delay="1700"/>
                                      </p:stCondLst>
                                      <p:childTnLst>
                                        <p:animScale>
                                          <p:cBhvr>
                                            <p:cTn id="71" dur="150" fill="hold"/>
                                            <p:tgtEl>
                                              <p:spTgt spid="8201"/>
                                            </p:tgtEl>
                                          </p:cBhvr>
                                          <p:by x="110000" y="110000"/>
                                        </p:animScale>
                                      </p:childTnLst>
                                    </p:cTn>
                                  </p:par>
                                  <p:par>
                                    <p:cTn id="72" presetID="53" presetClass="entr" presetSubtype="16" fill="hold" grpId="0" nodeType="withEffect">
                                      <p:stCondLst>
                                        <p:cond delay="1500"/>
                                      </p:stCondLst>
                                      <p:childTnLst>
                                        <p:set>
                                          <p:cBhvr>
                                            <p:cTn id="73" dur="1" fill="hold">
                                              <p:stCondLst>
                                                <p:cond delay="0"/>
                                              </p:stCondLst>
                                            </p:cTn>
                                            <p:tgtEl>
                                              <p:spTgt spid="8202"/>
                                            </p:tgtEl>
                                            <p:attrNameLst>
                                              <p:attrName>style.visibility</p:attrName>
                                            </p:attrNameLst>
                                          </p:cBhvr>
                                          <p:to>
                                            <p:strVal val="visible"/>
                                          </p:to>
                                        </p:set>
                                        <p:anim calcmode="lin" valueType="num">
                                          <p:cBhvr>
                                            <p:cTn id="74" dur="300" fill="hold"/>
                                            <p:tgtEl>
                                              <p:spTgt spid="8202"/>
                                            </p:tgtEl>
                                            <p:attrNameLst>
                                              <p:attrName>ppt_w</p:attrName>
                                            </p:attrNameLst>
                                          </p:cBhvr>
                                          <p:tavLst>
                                            <p:tav tm="0">
                                              <p:val>
                                                <p:fltVal val="0"/>
                                              </p:val>
                                            </p:tav>
                                            <p:tav tm="100000">
                                              <p:val>
                                                <p:strVal val="#ppt_w"/>
                                              </p:val>
                                            </p:tav>
                                          </p:tavLst>
                                        </p:anim>
                                        <p:anim calcmode="lin" valueType="num">
                                          <p:cBhvr>
                                            <p:cTn id="75" dur="300" fill="hold"/>
                                            <p:tgtEl>
                                              <p:spTgt spid="8202"/>
                                            </p:tgtEl>
                                            <p:attrNameLst>
                                              <p:attrName>ppt_h</p:attrName>
                                            </p:attrNameLst>
                                          </p:cBhvr>
                                          <p:tavLst>
                                            <p:tav tm="0">
                                              <p:val>
                                                <p:fltVal val="0"/>
                                              </p:val>
                                            </p:tav>
                                            <p:tav tm="100000">
                                              <p:val>
                                                <p:strVal val="#ppt_h"/>
                                              </p:val>
                                            </p:tav>
                                          </p:tavLst>
                                        </p:anim>
                                        <p:animEffect transition="in" filter="fade">
                                          <p:cBhvr>
                                            <p:cTn id="76" dur="300"/>
                                            <p:tgtEl>
                                              <p:spTgt spid="8202"/>
                                            </p:tgtEl>
                                          </p:cBhvr>
                                        </p:animEffect>
                                      </p:childTnLst>
                                    </p:cTn>
                                  </p:par>
                                  <p:par>
                                    <p:cTn id="77" presetID="6" presetClass="emph" presetSubtype="0" autoRev="1" fill="hold" grpId="1" nodeType="withEffect">
                                      <p:stCondLst>
                                        <p:cond delay="1800"/>
                                      </p:stCondLst>
                                      <p:childTnLst>
                                        <p:animScale>
                                          <p:cBhvr>
                                            <p:cTn id="78" dur="150" fill="hold"/>
                                            <p:tgtEl>
                                              <p:spTgt spid="8202"/>
                                            </p:tgtEl>
                                          </p:cBhvr>
                                          <p:by x="110000" y="110000"/>
                                        </p:animScale>
                                      </p:childTnLst>
                                    </p:cTn>
                                  </p:par>
                                  <p:par>
                                    <p:cTn id="79" presetID="53" presetClass="entr" presetSubtype="16" fill="hold" grpId="0" nodeType="withEffect">
                                      <p:stCondLst>
                                        <p:cond delay="1600"/>
                                      </p:stCondLst>
                                      <p:childTnLst>
                                        <p:set>
                                          <p:cBhvr>
                                            <p:cTn id="80" dur="1" fill="hold">
                                              <p:stCondLst>
                                                <p:cond delay="0"/>
                                              </p:stCondLst>
                                            </p:cTn>
                                            <p:tgtEl>
                                              <p:spTgt spid="8207"/>
                                            </p:tgtEl>
                                            <p:attrNameLst>
                                              <p:attrName>style.visibility</p:attrName>
                                            </p:attrNameLst>
                                          </p:cBhvr>
                                          <p:to>
                                            <p:strVal val="visible"/>
                                          </p:to>
                                        </p:set>
                                        <p:anim calcmode="lin" valueType="num">
                                          <p:cBhvr>
                                            <p:cTn id="81" dur="300" fill="hold"/>
                                            <p:tgtEl>
                                              <p:spTgt spid="8207"/>
                                            </p:tgtEl>
                                            <p:attrNameLst>
                                              <p:attrName>ppt_w</p:attrName>
                                            </p:attrNameLst>
                                          </p:cBhvr>
                                          <p:tavLst>
                                            <p:tav tm="0">
                                              <p:val>
                                                <p:fltVal val="0"/>
                                              </p:val>
                                            </p:tav>
                                            <p:tav tm="100000">
                                              <p:val>
                                                <p:strVal val="#ppt_w"/>
                                              </p:val>
                                            </p:tav>
                                          </p:tavLst>
                                        </p:anim>
                                        <p:anim calcmode="lin" valueType="num">
                                          <p:cBhvr>
                                            <p:cTn id="82" dur="300" fill="hold"/>
                                            <p:tgtEl>
                                              <p:spTgt spid="8207"/>
                                            </p:tgtEl>
                                            <p:attrNameLst>
                                              <p:attrName>ppt_h</p:attrName>
                                            </p:attrNameLst>
                                          </p:cBhvr>
                                          <p:tavLst>
                                            <p:tav tm="0">
                                              <p:val>
                                                <p:fltVal val="0"/>
                                              </p:val>
                                            </p:tav>
                                            <p:tav tm="100000">
                                              <p:val>
                                                <p:strVal val="#ppt_h"/>
                                              </p:val>
                                            </p:tav>
                                          </p:tavLst>
                                        </p:anim>
                                        <p:animEffect transition="in" filter="fade">
                                          <p:cBhvr>
                                            <p:cTn id="83" dur="300"/>
                                            <p:tgtEl>
                                              <p:spTgt spid="8207"/>
                                            </p:tgtEl>
                                          </p:cBhvr>
                                        </p:animEffect>
                                      </p:childTnLst>
                                    </p:cTn>
                                  </p:par>
                                  <p:par>
                                    <p:cTn id="84" presetID="6" presetClass="emph" presetSubtype="0" autoRev="1" fill="hold" grpId="1" nodeType="withEffect">
                                      <p:stCondLst>
                                        <p:cond delay="1900"/>
                                      </p:stCondLst>
                                      <p:childTnLst>
                                        <p:animScale>
                                          <p:cBhvr>
                                            <p:cTn id="85" dur="150" fill="hold"/>
                                            <p:tgtEl>
                                              <p:spTgt spid="8207"/>
                                            </p:tgtEl>
                                          </p:cBhvr>
                                          <p:by x="110000" y="110000"/>
                                        </p:animScale>
                                      </p:childTnLst>
                                    </p:cTn>
                                  </p:par>
                                  <p:par>
                                    <p:cTn id="86" presetID="22" presetClass="entr" presetSubtype="8" fill="hold" grpId="0" nodeType="withEffect">
                                      <p:stCondLst>
                                        <p:cond delay="1900"/>
                                      </p:stCondLst>
                                      <p:childTnLst>
                                        <p:set>
                                          <p:cBhvr>
                                            <p:cTn id="87" dur="1" fill="hold">
                                              <p:stCondLst>
                                                <p:cond delay="0"/>
                                              </p:stCondLst>
                                            </p:cTn>
                                            <p:tgtEl>
                                              <p:spTgt spid="8199"/>
                                            </p:tgtEl>
                                            <p:attrNameLst>
                                              <p:attrName>style.visibility</p:attrName>
                                            </p:attrNameLst>
                                          </p:cBhvr>
                                          <p:to>
                                            <p:strVal val="visible"/>
                                          </p:to>
                                        </p:set>
                                        <p:animEffect transition="in" filter="wipe(left)">
                                          <p:cBhvr>
                                            <p:cTn id="88" dur="500"/>
                                            <p:tgtEl>
                                              <p:spTgt spid="8199"/>
                                            </p:tgtEl>
                                          </p:cBhvr>
                                        </p:animEffect>
                                      </p:childTnLst>
                                    </p:cTn>
                                  </p:par>
                                  <p:par>
                                    <p:cTn id="89" presetID="2" presetClass="entr" presetSubtype="2" fill="hold" grpId="0" nodeType="withEffect">
                                      <p:stCondLst>
                                        <p:cond delay="2000"/>
                                      </p:stCondLst>
                                      <p:childTnLst>
                                        <p:set>
                                          <p:cBhvr>
                                            <p:cTn id="90" dur="1" fill="hold">
                                              <p:stCondLst>
                                                <p:cond delay="0"/>
                                              </p:stCondLst>
                                            </p:cTn>
                                            <p:tgtEl>
                                              <p:spTgt spid="8196"/>
                                            </p:tgtEl>
                                            <p:attrNameLst>
                                              <p:attrName>style.visibility</p:attrName>
                                            </p:attrNameLst>
                                          </p:cBhvr>
                                          <p:to>
                                            <p:strVal val="visible"/>
                                          </p:to>
                                        </p:set>
                                        <p:anim calcmode="lin" valueType="num">
                                          <p:cBhvr additive="base">
                                            <p:cTn id="91" dur="750" fill="hold"/>
                                            <p:tgtEl>
                                              <p:spTgt spid="8196"/>
                                            </p:tgtEl>
                                            <p:attrNameLst>
                                              <p:attrName>ppt_x</p:attrName>
                                            </p:attrNameLst>
                                          </p:cBhvr>
                                          <p:tavLst>
                                            <p:tav tm="0">
                                              <p:val>
                                                <p:strVal val="1+#ppt_w/2"/>
                                              </p:val>
                                            </p:tav>
                                            <p:tav tm="100000">
                                              <p:val>
                                                <p:strVal val="#ppt_x"/>
                                              </p:val>
                                            </p:tav>
                                          </p:tavLst>
                                        </p:anim>
                                        <p:anim calcmode="lin" valueType="num">
                                          <p:cBhvr additive="base">
                                            <p:cTn id="92" dur="75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p:bldP spid="8196" grpId="0"/>
          <p:bldP spid="8197" grpId="0" animBg="1"/>
          <p:bldP spid="8198" grpId="0" animBg="1"/>
          <p:bldP spid="8199" grpId="0" animBg="1"/>
          <p:bldP spid="8200" grpId="0" animBg="1"/>
          <p:bldP spid="8201" grpId="0" animBg="1"/>
          <p:bldP spid="8201" grpId="1" animBg="1"/>
          <p:bldP spid="8202" grpId="0" animBg="1"/>
          <p:bldP spid="8202" grpId="1" animBg="1"/>
          <p:bldP spid="8203" grpId="0" animBg="1"/>
          <p:bldP spid="8203" grpId="1" animBg="1"/>
          <p:bldP spid="8204" grpId="0" animBg="1"/>
          <p:bldP spid="8204" grpId="1" animBg="1"/>
          <p:bldP spid="8205" grpId="0" animBg="1"/>
          <p:bldP spid="8205" grpId="1" animBg="1"/>
          <p:bldP spid="8206" grpId="0" animBg="1"/>
          <p:bldP spid="8206" grpId="1" animBg="1"/>
          <p:bldP spid="8207" grpId="0" animBg="1"/>
          <p:bldP spid="8207" grpId="1" animBg="1"/>
          <p:bldP spid="8208" grpId="0" animBg="1"/>
          <p:bldP spid="8208" grpId="1"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p:cNvGrpSpPr/>
          <p:nvPr/>
        </p:nvGrpSpPr>
        <p:grpSpPr>
          <a:xfrm>
            <a:off x="1132028" y="1575323"/>
            <a:ext cx="6730093" cy="3746307"/>
            <a:chOff x="2660660" y="1848907"/>
            <a:chExt cx="6730463" cy="3746512"/>
          </a:xfrm>
        </p:grpSpPr>
        <p:grpSp>
          <p:nvGrpSpPr>
            <p:cNvPr id="6" name="组合 41"/>
            <p:cNvGrpSpPr/>
            <p:nvPr/>
          </p:nvGrpSpPr>
          <p:grpSpPr>
            <a:xfrm>
              <a:off x="2660660" y="1848907"/>
              <a:ext cx="6730463" cy="3746512"/>
              <a:chOff x="755576" y="1233546"/>
              <a:chExt cx="7249079" cy="4035199"/>
            </a:xfrm>
          </p:grpSpPr>
          <p:grpSp>
            <p:nvGrpSpPr>
              <p:cNvPr id="7" name="组合 42"/>
              <p:cNvGrpSpPr/>
              <p:nvPr/>
            </p:nvGrpSpPr>
            <p:grpSpPr>
              <a:xfrm rot="5400000" flipV="1">
                <a:off x="5528690" y="2047331"/>
                <a:ext cx="2967922" cy="1340352"/>
                <a:chOff x="1173140" y="2533624"/>
                <a:chExt cx="4464496" cy="2016224"/>
              </a:xfrm>
            </p:grpSpPr>
            <p:sp>
              <p:nvSpPr>
                <p:cNvPr id="25" name="圆角矩形 60"/>
                <p:cNvSpPr/>
                <p:nvPr/>
              </p:nvSpPr>
              <p:spPr>
                <a:xfrm rot="19219800">
                  <a:off x="1173140" y="2533624"/>
                  <a:ext cx="4464496" cy="2016224"/>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89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26" name="圆角矩形 61"/>
                <p:cNvSpPr/>
                <p:nvPr/>
              </p:nvSpPr>
              <p:spPr>
                <a:xfrm rot="19219800">
                  <a:off x="1366007" y="2686948"/>
                  <a:ext cx="4084153" cy="1703845"/>
                </a:xfrm>
                <a:prstGeom prst="roundRect">
                  <a:avLst>
                    <a:gd name="adj" fmla="val 50000"/>
                  </a:avLst>
                </a:prstGeom>
                <a:gradFill flip="none" rotWithShape="1">
                  <a:gsLst>
                    <a:gs pos="0">
                      <a:sysClr val="window" lastClr="FFFFFF"/>
                    </a:gs>
                    <a:gs pos="100000">
                      <a:srgbClr val="E4E4E4">
                        <a:shade val="100000"/>
                        <a:satMod val="115000"/>
                      </a:srgbClr>
                    </a:gs>
                  </a:gsLst>
                  <a:path path="circle">
                    <a:fillToRect l="50000" t="50000" r="50000" b="50000"/>
                  </a:path>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grpSp>
            <p:nvGrpSpPr>
              <p:cNvPr id="8" name="组合 43"/>
              <p:cNvGrpSpPr/>
              <p:nvPr/>
            </p:nvGrpSpPr>
            <p:grpSpPr>
              <a:xfrm rot="4093703">
                <a:off x="3223943" y="2323339"/>
                <a:ext cx="3719089" cy="1679589"/>
                <a:chOff x="1173140" y="2533624"/>
                <a:chExt cx="4464496" cy="2016224"/>
              </a:xfrm>
            </p:grpSpPr>
            <p:sp>
              <p:nvSpPr>
                <p:cNvPr id="23" name="圆角矩形 58"/>
                <p:cNvSpPr/>
                <p:nvPr/>
              </p:nvSpPr>
              <p:spPr>
                <a:xfrm rot="19219800">
                  <a:off x="1173140" y="2533624"/>
                  <a:ext cx="4464496" cy="2016224"/>
                </a:xfrm>
                <a:prstGeom prst="roundRect">
                  <a:avLst>
                    <a:gd name="adj" fmla="val 50000"/>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27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24" name="圆角矩形 59"/>
                <p:cNvSpPr/>
                <p:nvPr/>
              </p:nvSpPr>
              <p:spPr>
                <a:xfrm rot="19219800">
                  <a:off x="1366007" y="2686948"/>
                  <a:ext cx="4084153" cy="1703845"/>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3500000" scaled="1"/>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grpSp>
            <p:nvGrpSpPr>
              <p:cNvPr id="9" name="组合 44"/>
              <p:cNvGrpSpPr/>
              <p:nvPr/>
            </p:nvGrpSpPr>
            <p:grpSpPr>
              <a:xfrm>
                <a:off x="755576" y="2426402"/>
                <a:ext cx="4464496" cy="2016224"/>
                <a:chOff x="1173140" y="2533624"/>
                <a:chExt cx="4464496" cy="2016224"/>
              </a:xfrm>
            </p:grpSpPr>
            <p:sp>
              <p:nvSpPr>
                <p:cNvPr id="21" name="圆角矩形 56"/>
                <p:cNvSpPr/>
                <p:nvPr/>
              </p:nvSpPr>
              <p:spPr>
                <a:xfrm rot="19219800">
                  <a:off x="1173140" y="2533624"/>
                  <a:ext cx="4464496" cy="2016224"/>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13500000" scaled="1"/>
                  <a:tileRect/>
                </a:gradFill>
                <a:ln w="25400" cap="flat" cmpd="sng" algn="ctr">
                  <a:noFill/>
                  <a:prstDash val="solid"/>
                </a:ln>
                <a:effectLst>
                  <a:outerShdw blurRad="3810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22" name="圆角矩形 57"/>
                <p:cNvSpPr/>
                <p:nvPr/>
              </p:nvSpPr>
              <p:spPr>
                <a:xfrm rot="19219800">
                  <a:off x="1366007" y="2686947"/>
                  <a:ext cx="4084155" cy="1703845"/>
                </a:xfrm>
                <a:prstGeom prst="roundRect">
                  <a:avLst>
                    <a:gd name="adj" fmla="val 50000"/>
                  </a:avLst>
                </a:prstGeom>
                <a:gradFill flip="none" rotWithShape="1">
                  <a:gsLst>
                    <a:gs pos="0">
                      <a:schemeClr val="bg1">
                        <a:shade val="67500"/>
                        <a:satMod val="115000"/>
                      </a:schemeClr>
                    </a:gs>
                    <a:gs pos="100000">
                      <a:schemeClr val="bg1">
                        <a:shade val="100000"/>
                        <a:satMod val="115000"/>
                      </a:schemeClr>
                    </a:gs>
                  </a:gsLst>
                  <a:lin ang="2700000" scaled="1"/>
                  <a:tileRect/>
                </a:gra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sp>
            <p:nvSpPr>
              <p:cNvPr id="10" name="椭圆 45"/>
              <p:cNvSpPr/>
              <p:nvPr/>
            </p:nvSpPr>
            <p:spPr>
              <a:xfrm>
                <a:off x="1016720" y="3153052"/>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11" name="椭圆 46"/>
              <p:cNvSpPr/>
              <p:nvPr/>
            </p:nvSpPr>
            <p:spPr>
              <a:xfrm>
                <a:off x="1204277" y="3340609"/>
                <a:ext cx="1740578" cy="1740578"/>
              </a:xfrm>
              <a:prstGeom prst="ellipse">
                <a:avLst/>
              </a:prstGeom>
              <a:solidFill>
                <a:schemeClr val="accent1"/>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dirty="0">
                  <a:solidFill>
                    <a:schemeClr val="tx1">
                      <a:lumMod val="75000"/>
                      <a:lumOff val="25000"/>
                    </a:schemeClr>
                  </a:solidFill>
                  <a:cs typeface="+mn-ea"/>
                  <a:sym typeface="+mn-lt"/>
                </a:endParaRPr>
              </a:p>
            </p:txBody>
          </p:sp>
          <p:grpSp>
            <p:nvGrpSpPr>
              <p:cNvPr id="12" name="组合 47"/>
              <p:cNvGrpSpPr/>
              <p:nvPr/>
            </p:nvGrpSpPr>
            <p:grpSpPr>
              <a:xfrm>
                <a:off x="3163945" y="1910968"/>
                <a:ext cx="1483701" cy="1483701"/>
                <a:chOff x="3839034" y="1441243"/>
                <a:chExt cx="2115693" cy="2115693"/>
              </a:xfrm>
            </p:grpSpPr>
            <p:sp>
              <p:nvSpPr>
                <p:cNvPr id="19" name="椭圆 54"/>
                <p:cNvSpPr/>
                <p:nvPr/>
              </p:nvSpPr>
              <p:spPr>
                <a:xfrm>
                  <a:off x="3839034" y="1441243"/>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20" name="椭圆 55"/>
                <p:cNvSpPr/>
                <p:nvPr/>
              </p:nvSpPr>
              <p:spPr>
                <a:xfrm>
                  <a:off x="4026591" y="1628800"/>
                  <a:ext cx="1740578" cy="1740578"/>
                </a:xfrm>
                <a:prstGeom prst="ellipse">
                  <a:avLst/>
                </a:prstGeom>
                <a:solidFill>
                  <a:schemeClr val="accent2"/>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grpSp>
            <p:nvGrpSpPr>
              <p:cNvPr id="13" name="组合 48"/>
              <p:cNvGrpSpPr/>
              <p:nvPr/>
            </p:nvGrpSpPr>
            <p:grpSpPr>
              <a:xfrm>
                <a:off x="5273134" y="2934744"/>
                <a:ext cx="1271210" cy="1271210"/>
                <a:chOff x="5409382" y="2483890"/>
                <a:chExt cx="2115693" cy="2115693"/>
              </a:xfrm>
            </p:grpSpPr>
            <p:sp>
              <p:nvSpPr>
                <p:cNvPr id="17" name="椭圆 52"/>
                <p:cNvSpPr/>
                <p:nvPr/>
              </p:nvSpPr>
              <p:spPr>
                <a:xfrm>
                  <a:off x="5409382" y="2483890"/>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18" name="椭圆 53"/>
                <p:cNvSpPr/>
                <p:nvPr/>
              </p:nvSpPr>
              <p:spPr>
                <a:xfrm>
                  <a:off x="5596939" y="2671447"/>
                  <a:ext cx="1740578" cy="1740578"/>
                </a:xfrm>
                <a:prstGeom prst="ellipse">
                  <a:avLst/>
                </a:prstGeom>
                <a:solidFill>
                  <a:schemeClr val="accent3"/>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grpSp>
            <p:nvGrpSpPr>
              <p:cNvPr id="14" name="组合 49"/>
              <p:cNvGrpSpPr/>
              <p:nvPr/>
            </p:nvGrpSpPr>
            <p:grpSpPr>
              <a:xfrm>
                <a:off x="6987348" y="1615383"/>
                <a:ext cx="1017307" cy="1017307"/>
                <a:chOff x="5409382" y="2483890"/>
                <a:chExt cx="2115693" cy="2115693"/>
              </a:xfrm>
            </p:grpSpPr>
            <p:sp>
              <p:nvSpPr>
                <p:cNvPr id="15" name="椭圆 50"/>
                <p:cNvSpPr/>
                <p:nvPr/>
              </p:nvSpPr>
              <p:spPr>
                <a:xfrm>
                  <a:off x="5409382" y="2483890"/>
                  <a:ext cx="2115693" cy="2115693"/>
                </a:xfrm>
                <a:prstGeom prst="ellipse">
                  <a:avLst/>
                </a:prstGeom>
                <a:solidFill>
                  <a:schemeClr val="bg1"/>
                </a:solidFill>
                <a:ln w="28575" cap="flat" cmpd="sng" algn="ctr">
                  <a:noFill/>
                  <a:prstDash val="solid"/>
                </a:ln>
                <a:effectLst>
                  <a:outerShdw blurRad="190500" dist="63500" dir="2700000" algn="tl" rotWithShape="0">
                    <a:prstClr val="black">
                      <a:alpha val="40000"/>
                    </a:prstClr>
                  </a:outerShdw>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sp>
              <p:nvSpPr>
                <p:cNvPr id="16" name="椭圆 51"/>
                <p:cNvSpPr/>
                <p:nvPr/>
              </p:nvSpPr>
              <p:spPr>
                <a:xfrm>
                  <a:off x="5596939" y="2671447"/>
                  <a:ext cx="1740578" cy="1740578"/>
                </a:xfrm>
                <a:prstGeom prst="ellipse">
                  <a:avLst/>
                </a:prstGeom>
                <a:solidFill>
                  <a:schemeClr val="accent4"/>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765">
                    <a:lnSpc>
                      <a:spcPct val="130000"/>
                    </a:lnSpc>
                    <a:defRPr/>
                  </a:pPr>
                  <a:endParaRPr lang="en-US" kern="0">
                    <a:solidFill>
                      <a:schemeClr val="tx1">
                        <a:lumMod val="75000"/>
                        <a:lumOff val="25000"/>
                      </a:schemeClr>
                    </a:solidFill>
                    <a:cs typeface="+mn-ea"/>
                    <a:sym typeface="+mn-lt"/>
                  </a:endParaRPr>
                </a:p>
              </p:txBody>
            </p:sp>
          </p:grpSp>
        </p:grpSp>
        <p:grpSp>
          <p:nvGrpSpPr>
            <p:cNvPr id="40" name="Group 39"/>
            <p:cNvGrpSpPr/>
            <p:nvPr/>
          </p:nvGrpSpPr>
          <p:grpSpPr>
            <a:xfrm>
              <a:off x="7210591" y="3785961"/>
              <a:ext cx="464344" cy="465138"/>
              <a:chOff x="9145588" y="4435475"/>
              <a:chExt cx="464344" cy="465138"/>
            </a:xfrm>
            <a:solidFill>
              <a:schemeClr val="bg2"/>
            </a:solidFill>
          </p:grpSpPr>
          <p:sp>
            <p:nvSpPr>
              <p:cNvPr id="41"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sp>
            <p:nvSpPr>
              <p:cNvPr id="4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grpSp>
        <p:grpSp>
          <p:nvGrpSpPr>
            <p:cNvPr id="50" name="Group 49"/>
            <p:cNvGrpSpPr/>
            <p:nvPr/>
          </p:nvGrpSpPr>
          <p:grpSpPr>
            <a:xfrm>
              <a:off x="5349436" y="2934470"/>
              <a:ext cx="464344" cy="464344"/>
              <a:chOff x="7287419" y="2577307"/>
              <a:chExt cx="464344" cy="464344"/>
            </a:xfrm>
            <a:solidFill>
              <a:schemeClr val="bg2"/>
            </a:solidFill>
          </p:grpSpPr>
          <p:sp>
            <p:nvSpPr>
              <p:cNvPr id="51"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sp>
            <p:nvSpPr>
              <p:cNvPr id="52"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sp>
            <p:nvSpPr>
              <p:cNvPr id="53"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grpSp>
        <p:sp>
          <p:nvSpPr>
            <p:cNvPr id="54" name="AutoShape 59"/>
            <p:cNvSpPr/>
            <p:nvPr/>
          </p:nvSpPr>
          <p:spPr bwMode="auto">
            <a:xfrm>
              <a:off x="3575736" y="4299642"/>
              <a:ext cx="619099" cy="618042"/>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49" tIns="19049" rIns="19049" bIns="19049" anchor="ctr"/>
            <a:lstStyle/>
            <a:p>
              <a:pPr algn="ctr" defTabSz="227965" hangingPunct="0">
                <a:lnSpc>
                  <a:spcPct val="130000"/>
                </a:lnSpc>
              </a:pPr>
              <a:endParaRPr lang="en-US" sz="1705">
                <a:solidFill>
                  <a:schemeClr val="tx1">
                    <a:lumMod val="75000"/>
                    <a:lumOff val="25000"/>
                  </a:schemeClr>
                </a:solidFill>
                <a:cs typeface="+mn-ea"/>
                <a:sym typeface="+mn-lt"/>
              </a:endParaRPr>
            </a:p>
          </p:txBody>
        </p:sp>
        <p:grpSp>
          <p:nvGrpSpPr>
            <p:cNvPr id="55" name="Group 54"/>
            <p:cNvGrpSpPr/>
            <p:nvPr/>
          </p:nvGrpSpPr>
          <p:grpSpPr>
            <a:xfrm>
              <a:off x="8686291" y="2477865"/>
              <a:ext cx="465138" cy="391319"/>
              <a:chOff x="5368132" y="2625725"/>
              <a:chExt cx="465138" cy="391319"/>
            </a:xfrm>
            <a:solidFill>
              <a:schemeClr val="bg2"/>
            </a:solidFill>
          </p:grpSpPr>
          <p:sp>
            <p:nvSpPr>
              <p:cNvPr id="56"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sp>
            <p:nvSpPr>
              <p:cNvPr id="57"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sp>
            <p:nvSpPr>
              <p:cNvPr id="5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49" tIns="19049" rIns="19049" bIns="19049" anchor="ctr"/>
              <a:lstStyle/>
              <a:p>
                <a:pPr algn="ctr" defTabSz="227965" hangingPunct="0">
                  <a:lnSpc>
                    <a:spcPct val="130000"/>
                  </a:lnSpc>
                </a:pPr>
                <a:endParaRPr lang="en-US" sz="1500">
                  <a:solidFill>
                    <a:schemeClr val="tx1">
                      <a:lumMod val="75000"/>
                      <a:lumOff val="25000"/>
                    </a:schemeClr>
                  </a:solidFill>
                  <a:effectLst>
                    <a:outerShdw blurRad="38100" dist="38100" dir="2700000" algn="tl">
                      <a:srgbClr val="000000"/>
                    </a:outerShdw>
                  </a:effectLst>
                  <a:cs typeface="+mn-ea"/>
                  <a:sym typeface="+mn-lt"/>
                </a:endParaRPr>
              </a:p>
            </p:txBody>
          </p:sp>
        </p:grpSp>
      </p:grpSp>
      <p:sp>
        <p:nvSpPr>
          <p:cNvPr id="59" name="TextBox 23"/>
          <p:cNvSpPr txBox="1"/>
          <p:nvPr/>
        </p:nvSpPr>
        <p:spPr>
          <a:xfrm>
            <a:off x="2843787" y="5486095"/>
            <a:ext cx="2841044" cy="586122"/>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请替换文字内容，修改文字内容，也可以直接复制你的内容到此。</a:t>
            </a:r>
            <a:endParaRPr lang="en-GB" altLang="zh-CN" sz="1135" dirty="0">
              <a:solidFill>
                <a:schemeClr val="tx1">
                  <a:lumMod val="75000"/>
                  <a:lumOff val="25000"/>
                </a:schemeClr>
              </a:solidFill>
              <a:cs typeface="+mn-ea"/>
              <a:sym typeface="+mn-lt"/>
            </a:endParaRPr>
          </a:p>
        </p:txBody>
      </p:sp>
      <p:sp>
        <p:nvSpPr>
          <p:cNvPr id="60" name="TextBox 24"/>
          <p:cNvSpPr txBox="1"/>
          <p:nvPr/>
        </p:nvSpPr>
        <p:spPr>
          <a:xfrm>
            <a:off x="2843787" y="5158206"/>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61" name="TextBox 23"/>
          <p:cNvSpPr txBox="1"/>
          <p:nvPr/>
        </p:nvSpPr>
        <p:spPr>
          <a:xfrm>
            <a:off x="4498943" y="1282523"/>
            <a:ext cx="2841044" cy="586122"/>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请替换文字内容，修改文字内容，也可以直接复制你的内容到此。</a:t>
            </a:r>
            <a:endParaRPr lang="en-GB" altLang="zh-CN" sz="1135" dirty="0">
              <a:solidFill>
                <a:schemeClr val="tx1">
                  <a:lumMod val="75000"/>
                  <a:lumOff val="25000"/>
                </a:schemeClr>
              </a:solidFill>
              <a:cs typeface="+mn-ea"/>
              <a:sym typeface="+mn-lt"/>
            </a:endParaRPr>
          </a:p>
        </p:txBody>
      </p:sp>
      <p:sp>
        <p:nvSpPr>
          <p:cNvPr id="64" name="TextBox 24"/>
          <p:cNvSpPr txBox="1"/>
          <p:nvPr/>
        </p:nvSpPr>
        <p:spPr>
          <a:xfrm>
            <a:off x="4498944" y="954634"/>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65" name="TextBox 23"/>
          <p:cNvSpPr txBox="1"/>
          <p:nvPr/>
        </p:nvSpPr>
        <p:spPr>
          <a:xfrm>
            <a:off x="6338006" y="4925619"/>
            <a:ext cx="2841044" cy="586122"/>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请替换文字内容，修改文字内容，也可以直接复制你的内容到此。</a:t>
            </a:r>
            <a:endParaRPr lang="en-GB" altLang="zh-CN" sz="1135" dirty="0">
              <a:solidFill>
                <a:schemeClr val="tx1">
                  <a:lumMod val="75000"/>
                  <a:lumOff val="25000"/>
                </a:schemeClr>
              </a:solidFill>
              <a:cs typeface="+mn-ea"/>
              <a:sym typeface="+mn-lt"/>
            </a:endParaRPr>
          </a:p>
        </p:txBody>
      </p:sp>
      <p:sp>
        <p:nvSpPr>
          <p:cNvPr id="66" name="TextBox 24"/>
          <p:cNvSpPr txBox="1"/>
          <p:nvPr/>
        </p:nvSpPr>
        <p:spPr>
          <a:xfrm>
            <a:off x="6338005" y="4597730"/>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74" name="TextBox 23"/>
          <p:cNvSpPr txBox="1"/>
          <p:nvPr/>
        </p:nvSpPr>
        <p:spPr>
          <a:xfrm>
            <a:off x="8115767" y="2972710"/>
            <a:ext cx="2841044" cy="586122"/>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请替换文字内容，修改文字内容，也可以直接复制你的内容到此。</a:t>
            </a:r>
            <a:endParaRPr lang="en-GB" altLang="zh-CN" sz="1135" dirty="0">
              <a:solidFill>
                <a:schemeClr val="tx1">
                  <a:lumMod val="75000"/>
                  <a:lumOff val="25000"/>
                </a:schemeClr>
              </a:solidFill>
              <a:cs typeface="+mn-ea"/>
              <a:sym typeface="+mn-lt"/>
            </a:endParaRPr>
          </a:p>
        </p:txBody>
      </p:sp>
      <p:sp>
        <p:nvSpPr>
          <p:cNvPr id="78" name="TextBox 24"/>
          <p:cNvSpPr txBox="1"/>
          <p:nvPr/>
        </p:nvSpPr>
        <p:spPr>
          <a:xfrm>
            <a:off x="8115767" y="2644821"/>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barn(inVertical)">
                                      <p:cBhvr>
                                        <p:cTn id="7" dur="500"/>
                                        <p:tgtEl>
                                          <p:spTgt spid="63"/>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p:tgtEl>
                                          <p:spTgt spid="59"/>
                                        </p:tgtEl>
                                        <p:attrNameLst>
                                          <p:attrName>ppt_y</p:attrName>
                                        </p:attrNameLst>
                                      </p:cBhvr>
                                      <p:tavLst>
                                        <p:tav tm="0">
                                          <p:val>
                                            <p:strVal val="#ppt_y+#ppt_h*1.125000"/>
                                          </p:val>
                                        </p:tav>
                                        <p:tav tm="100000">
                                          <p:val>
                                            <p:strVal val="#ppt_y"/>
                                          </p:val>
                                        </p:tav>
                                      </p:tavLst>
                                    </p:anim>
                                    <p:animEffect transition="in" filter="wipe(up)">
                                      <p:cBhvr>
                                        <p:cTn id="12" dur="500"/>
                                        <p:tgtEl>
                                          <p:spTgt spid="59"/>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p:tgtEl>
                                          <p:spTgt spid="60"/>
                                        </p:tgtEl>
                                        <p:attrNameLst>
                                          <p:attrName>ppt_y</p:attrName>
                                        </p:attrNameLst>
                                      </p:cBhvr>
                                      <p:tavLst>
                                        <p:tav tm="0">
                                          <p:val>
                                            <p:strVal val="#ppt_y-#ppt_h*1.125000"/>
                                          </p:val>
                                        </p:tav>
                                        <p:tav tm="100000">
                                          <p:val>
                                            <p:strVal val="#ppt_y"/>
                                          </p:val>
                                        </p:tav>
                                      </p:tavLst>
                                    </p:anim>
                                    <p:animEffect transition="in" filter="wipe(down)">
                                      <p:cBhvr>
                                        <p:cTn id="16" dur="500"/>
                                        <p:tgtEl>
                                          <p:spTgt spid="60"/>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additive="base">
                                        <p:cTn id="20" dur="500"/>
                                        <p:tgtEl>
                                          <p:spTgt spid="61"/>
                                        </p:tgtEl>
                                        <p:attrNameLst>
                                          <p:attrName>ppt_y</p:attrName>
                                        </p:attrNameLst>
                                      </p:cBhvr>
                                      <p:tavLst>
                                        <p:tav tm="0">
                                          <p:val>
                                            <p:strVal val="#ppt_y+#ppt_h*1.125000"/>
                                          </p:val>
                                        </p:tav>
                                        <p:tav tm="100000">
                                          <p:val>
                                            <p:strVal val="#ppt_y"/>
                                          </p:val>
                                        </p:tav>
                                      </p:tavLst>
                                    </p:anim>
                                    <p:animEffect transition="in" filter="wipe(up)">
                                      <p:cBhvr>
                                        <p:cTn id="21" dur="500"/>
                                        <p:tgtEl>
                                          <p:spTgt spid="61"/>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p:tgtEl>
                                          <p:spTgt spid="64"/>
                                        </p:tgtEl>
                                        <p:attrNameLst>
                                          <p:attrName>ppt_y</p:attrName>
                                        </p:attrNameLst>
                                      </p:cBhvr>
                                      <p:tavLst>
                                        <p:tav tm="0">
                                          <p:val>
                                            <p:strVal val="#ppt_y-#ppt_h*1.125000"/>
                                          </p:val>
                                        </p:tav>
                                        <p:tav tm="100000">
                                          <p:val>
                                            <p:strVal val="#ppt_y"/>
                                          </p:val>
                                        </p:tav>
                                      </p:tavLst>
                                    </p:anim>
                                    <p:animEffect transition="in" filter="wipe(down)">
                                      <p:cBhvr>
                                        <p:cTn id="25" dur="500"/>
                                        <p:tgtEl>
                                          <p:spTgt spid="64"/>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500"/>
                                        <p:tgtEl>
                                          <p:spTgt spid="65"/>
                                        </p:tgtEl>
                                        <p:attrNameLst>
                                          <p:attrName>ppt_y</p:attrName>
                                        </p:attrNameLst>
                                      </p:cBhvr>
                                      <p:tavLst>
                                        <p:tav tm="0">
                                          <p:val>
                                            <p:strVal val="#ppt_y+#ppt_h*1.125000"/>
                                          </p:val>
                                        </p:tav>
                                        <p:tav tm="100000">
                                          <p:val>
                                            <p:strVal val="#ppt_y"/>
                                          </p:val>
                                        </p:tav>
                                      </p:tavLst>
                                    </p:anim>
                                    <p:animEffect transition="in" filter="wipe(up)">
                                      <p:cBhvr>
                                        <p:cTn id="30" dur="500"/>
                                        <p:tgtEl>
                                          <p:spTgt spid="65"/>
                                        </p:tgtEl>
                                      </p:cBhvr>
                                    </p:animEffect>
                                  </p:childTnLst>
                                </p:cTn>
                              </p:par>
                              <p:par>
                                <p:cTn id="31" presetID="12" presetClass="entr" presetSubtype="1"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500"/>
                                        <p:tgtEl>
                                          <p:spTgt spid="66"/>
                                        </p:tgtEl>
                                        <p:attrNameLst>
                                          <p:attrName>ppt_y</p:attrName>
                                        </p:attrNameLst>
                                      </p:cBhvr>
                                      <p:tavLst>
                                        <p:tav tm="0">
                                          <p:val>
                                            <p:strVal val="#ppt_y-#ppt_h*1.125000"/>
                                          </p:val>
                                        </p:tav>
                                        <p:tav tm="100000">
                                          <p:val>
                                            <p:strVal val="#ppt_y"/>
                                          </p:val>
                                        </p:tav>
                                      </p:tavLst>
                                    </p:anim>
                                    <p:animEffect transition="in" filter="wipe(down)">
                                      <p:cBhvr>
                                        <p:cTn id="34" dur="500"/>
                                        <p:tgtEl>
                                          <p:spTgt spid="66"/>
                                        </p:tgtEl>
                                      </p:cBhvr>
                                    </p:animEffect>
                                  </p:childTnLst>
                                </p:cTn>
                              </p:par>
                            </p:childTnLst>
                          </p:cTn>
                        </p:par>
                        <p:par>
                          <p:cTn id="35" fill="hold">
                            <p:stCondLst>
                              <p:cond delay="2000"/>
                            </p:stCondLst>
                            <p:childTnLst>
                              <p:par>
                                <p:cTn id="36" presetID="12" presetClass="entr" presetSubtype="4" fill="hold" grpId="0" nodeType="afterEffect">
                                  <p:stCondLst>
                                    <p:cond delay="0"/>
                                  </p:stCondLst>
                                  <p:childTnLst>
                                    <p:set>
                                      <p:cBhvr>
                                        <p:cTn id="37" dur="1" fill="hold">
                                          <p:stCondLst>
                                            <p:cond delay="0"/>
                                          </p:stCondLst>
                                        </p:cTn>
                                        <p:tgtEl>
                                          <p:spTgt spid="74"/>
                                        </p:tgtEl>
                                        <p:attrNameLst>
                                          <p:attrName>style.visibility</p:attrName>
                                        </p:attrNameLst>
                                      </p:cBhvr>
                                      <p:to>
                                        <p:strVal val="visible"/>
                                      </p:to>
                                    </p:set>
                                    <p:anim calcmode="lin" valueType="num">
                                      <p:cBhvr additive="base">
                                        <p:cTn id="38" dur="500"/>
                                        <p:tgtEl>
                                          <p:spTgt spid="74"/>
                                        </p:tgtEl>
                                        <p:attrNameLst>
                                          <p:attrName>ppt_y</p:attrName>
                                        </p:attrNameLst>
                                      </p:cBhvr>
                                      <p:tavLst>
                                        <p:tav tm="0">
                                          <p:val>
                                            <p:strVal val="#ppt_y+#ppt_h*1.125000"/>
                                          </p:val>
                                        </p:tav>
                                        <p:tav tm="100000">
                                          <p:val>
                                            <p:strVal val="#ppt_y"/>
                                          </p:val>
                                        </p:tav>
                                      </p:tavLst>
                                    </p:anim>
                                    <p:animEffect transition="in" filter="wipe(up)">
                                      <p:cBhvr>
                                        <p:cTn id="39" dur="500"/>
                                        <p:tgtEl>
                                          <p:spTgt spid="74"/>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additive="base">
                                        <p:cTn id="42" dur="500"/>
                                        <p:tgtEl>
                                          <p:spTgt spid="78"/>
                                        </p:tgtEl>
                                        <p:attrNameLst>
                                          <p:attrName>ppt_y</p:attrName>
                                        </p:attrNameLst>
                                      </p:cBhvr>
                                      <p:tavLst>
                                        <p:tav tm="0">
                                          <p:val>
                                            <p:strVal val="#ppt_y-#ppt_h*1.125000"/>
                                          </p:val>
                                        </p:tav>
                                        <p:tav tm="100000">
                                          <p:val>
                                            <p:strVal val="#ppt_y"/>
                                          </p:val>
                                        </p:tav>
                                      </p:tavLst>
                                    </p:anim>
                                    <p:animEffect transition="in" filter="wipe(down)">
                                      <p:cBhvr>
                                        <p:cTn id="4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4" grpId="0"/>
      <p:bldP spid="65" grpId="0"/>
      <p:bldP spid="66" grpId="0"/>
      <p:bldP spid="74" grpId="0"/>
      <p:bldP spid="7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 Diagonal Corner Rectangle 6"/>
          <p:cNvSpPr/>
          <p:nvPr/>
        </p:nvSpPr>
        <p:spPr>
          <a:xfrm flipV="1">
            <a:off x="3263399" y="3677142"/>
            <a:ext cx="2743248" cy="2155989"/>
          </a:xfrm>
          <a:prstGeom prst="round2DiagRect">
            <a:avLst>
              <a:gd name="adj1" fmla="val 30369"/>
              <a:gd name="adj2"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5">
              <a:cs typeface="+mn-ea"/>
              <a:sym typeface="+mn-lt"/>
            </a:endParaRPr>
          </a:p>
        </p:txBody>
      </p:sp>
      <p:sp>
        <p:nvSpPr>
          <p:cNvPr id="14" name="Round Diagonal Corner Rectangle 13"/>
          <p:cNvSpPr/>
          <p:nvPr/>
        </p:nvSpPr>
        <p:spPr>
          <a:xfrm flipH="1" flipV="1">
            <a:off x="6140932" y="3677142"/>
            <a:ext cx="2743248" cy="2155989"/>
          </a:xfrm>
          <a:prstGeom prst="round2DiagRect">
            <a:avLst>
              <a:gd name="adj1" fmla="val 30369"/>
              <a:gd name="adj2"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5">
              <a:cs typeface="+mn-ea"/>
              <a:sym typeface="+mn-lt"/>
            </a:endParaRPr>
          </a:p>
        </p:txBody>
      </p:sp>
      <p:sp>
        <p:nvSpPr>
          <p:cNvPr id="20" name="Round Diagonal Corner Rectangle 19"/>
          <p:cNvSpPr/>
          <p:nvPr/>
        </p:nvSpPr>
        <p:spPr>
          <a:xfrm flipH="1">
            <a:off x="6140932" y="1398300"/>
            <a:ext cx="2743248" cy="2155989"/>
          </a:xfrm>
          <a:prstGeom prst="round2DiagRect">
            <a:avLst>
              <a:gd name="adj1" fmla="val 30369"/>
              <a:gd name="adj2"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5">
              <a:cs typeface="+mn-ea"/>
              <a:sym typeface="+mn-lt"/>
            </a:endParaRPr>
          </a:p>
        </p:txBody>
      </p:sp>
      <p:sp>
        <p:nvSpPr>
          <p:cNvPr id="26" name="Round Diagonal Corner Rectangle 25"/>
          <p:cNvSpPr/>
          <p:nvPr/>
        </p:nvSpPr>
        <p:spPr>
          <a:xfrm>
            <a:off x="3263399" y="1398300"/>
            <a:ext cx="2743248" cy="2155989"/>
          </a:xfrm>
          <a:prstGeom prst="round2DiagRect">
            <a:avLst>
              <a:gd name="adj1" fmla="val 30369"/>
              <a:gd name="adj2"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5">
              <a:cs typeface="+mn-ea"/>
              <a:sym typeface="+mn-lt"/>
            </a:endParaRPr>
          </a:p>
        </p:txBody>
      </p:sp>
      <p:grpSp>
        <p:nvGrpSpPr>
          <p:cNvPr id="29" name="Group 28"/>
          <p:cNvGrpSpPr/>
          <p:nvPr/>
        </p:nvGrpSpPr>
        <p:grpSpPr>
          <a:xfrm>
            <a:off x="5093797" y="2635721"/>
            <a:ext cx="1959992" cy="1959991"/>
            <a:chOff x="5115951" y="2869638"/>
            <a:chExt cx="1960098" cy="1960098"/>
          </a:xfrm>
          <a:effectLst/>
        </p:grpSpPr>
        <p:sp>
          <p:nvSpPr>
            <p:cNvPr id="30" name="Oval 29"/>
            <p:cNvSpPr/>
            <p:nvPr/>
          </p:nvSpPr>
          <p:spPr>
            <a:xfrm>
              <a:off x="5115951" y="2869638"/>
              <a:ext cx="1960098" cy="1960098"/>
            </a:xfrm>
            <a:prstGeom prst="ellipse">
              <a:avLst/>
            </a:prstGeom>
            <a:solidFill>
              <a:schemeClr val="bg1">
                <a:alpha val="63000"/>
              </a:schemeClr>
            </a:solidFill>
            <a:ln>
              <a:noFill/>
            </a:ln>
            <a:effectLst>
              <a:outerShdw blurRad="254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705">
                <a:cs typeface="+mn-ea"/>
                <a:sym typeface="+mn-lt"/>
              </a:endParaRPr>
            </a:p>
          </p:txBody>
        </p:sp>
        <p:sp>
          <p:nvSpPr>
            <p:cNvPr id="31" name="Freeform 30"/>
            <p:cNvSpPr>
              <a:spLocks noEditPoints="1"/>
            </p:cNvSpPr>
            <p:nvPr/>
          </p:nvSpPr>
          <p:spPr bwMode="auto">
            <a:xfrm>
              <a:off x="5803263" y="3214932"/>
              <a:ext cx="585475" cy="59856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91435" tIns="45717" rIns="91435" bIns="45717" numCol="1" anchor="t" anchorCtr="0" compatLnSpc="1"/>
            <a:lstStyle/>
            <a:p>
              <a:pPr>
                <a:lnSpc>
                  <a:spcPct val="130000"/>
                </a:lnSpc>
              </a:pPr>
              <a:endParaRPr lang="en-US" sz="1705" dirty="0">
                <a:cs typeface="+mn-ea"/>
                <a:sym typeface="+mn-lt"/>
              </a:endParaRPr>
            </a:p>
          </p:txBody>
        </p:sp>
        <p:sp>
          <p:nvSpPr>
            <p:cNvPr id="32" name="TextBox 31"/>
            <p:cNvSpPr txBox="1"/>
            <p:nvPr/>
          </p:nvSpPr>
          <p:spPr>
            <a:xfrm>
              <a:off x="5419442" y="3859174"/>
              <a:ext cx="1415849" cy="525045"/>
            </a:xfrm>
            <a:prstGeom prst="rect">
              <a:avLst/>
            </a:prstGeom>
            <a:noFill/>
          </p:spPr>
          <p:txBody>
            <a:bodyPr wrap="none" rtlCol="0">
              <a:spAutoFit/>
            </a:bodyPr>
            <a:lstStyle/>
            <a:p>
              <a:pPr>
                <a:lnSpc>
                  <a:spcPct val="130000"/>
                </a:lnSpc>
              </a:pPr>
              <a:r>
                <a:rPr lang="zh-CN" altLang="en-US" sz="2400" dirty="0">
                  <a:solidFill>
                    <a:schemeClr val="tx1">
                      <a:lumMod val="75000"/>
                      <a:lumOff val="25000"/>
                    </a:schemeClr>
                  </a:solidFill>
                  <a:cs typeface="+mn-ea"/>
                  <a:sym typeface="+mn-lt"/>
                </a:rPr>
                <a:t>标题文字</a:t>
              </a:r>
              <a:endParaRPr lang="en-GB" sz="2400" dirty="0">
                <a:solidFill>
                  <a:schemeClr val="tx1">
                    <a:lumMod val="75000"/>
                    <a:lumOff val="25000"/>
                  </a:schemeClr>
                </a:solidFill>
                <a:cs typeface="+mn-ea"/>
                <a:sym typeface="+mn-lt"/>
              </a:endParaRPr>
            </a:p>
          </p:txBody>
        </p:sp>
      </p:grpSp>
      <p:sp>
        <p:nvSpPr>
          <p:cNvPr id="4" name="Rectangle 3"/>
          <p:cNvSpPr/>
          <p:nvPr/>
        </p:nvSpPr>
        <p:spPr>
          <a:xfrm>
            <a:off x="3606661" y="2109014"/>
            <a:ext cx="2015161" cy="477888"/>
          </a:xfrm>
          <a:prstGeom prst="rect">
            <a:avLst/>
          </a:prstGeom>
        </p:spPr>
        <p:txBody>
          <a:bodyPr wrap="square">
            <a:spAutoFit/>
          </a:bodyPr>
          <a:lstStyle/>
          <a:p>
            <a:pPr>
              <a:lnSpc>
                <a:spcPct val="150000"/>
              </a:lnSpc>
            </a:pPr>
            <a:r>
              <a:rPr lang="zh-CN" altLang="en-US" sz="1895">
                <a:solidFill>
                  <a:schemeClr val="bg1"/>
                </a:solidFill>
                <a:cs typeface="+mn-ea"/>
                <a:sym typeface="+mn-lt"/>
              </a:rPr>
              <a:t>请替换文字内容</a:t>
            </a:r>
            <a:endParaRPr lang="en-GB" altLang="zh-CN" sz="1895" dirty="0">
              <a:solidFill>
                <a:schemeClr val="bg1"/>
              </a:solidFill>
              <a:cs typeface="+mn-ea"/>
              <a:sym typeface="+mn-lt"/>
            </a:endParaRPr>
          </a:p>
        </p:txBody>
      </p:sp>
      <p:sp>
        <p:nvSpPr>
          <p:cNvPr id="69" name="Rectangle 68"/>
          <p:cNvSpPr/>
          <p:nvPr/>
        </p:nvSpPr>
        <p:spPr>
          <a:xfrm>
            <a:off x="6699949" y="2138196"/>
            <a:ext cx="1928633" cy="434158"/>
          </a:xfrm>
          <a:prstGeom prst="rect">
            <a:avLst/>
          </a:prstGeom>
        </p:spPr>
        <p:txBody>
          <a:bodyPr wrap="square">
            <a:spAutoFit/>
          </a:bodyPr>
          <a:lstStyle/>
          <a:p>
            <a:pPr algn="just">
              <a:lnSpc>
                <a:spcPct val="130000"/>
              </a:lnSpc>
            </a:pPr>
            <a:r>
              <a:rPr lang="zh-CN" altLang="en-US" sz="1895">
                <a:solidFill>
                  <a:schemeClr val="bg1"/>
                </a:solidFill>
                <a:cs typeface="+mn-ea"/>
                <a:sym typeface="+mn-lt"/>
              </a:rPr>
              <a:t>请替换文字内容</a:t>
            </a:r>
            <a:endParaRPr lang="en-GB" sz="1895" dirty="0">
              <a:solidFill>
                <a:schemeClr val="bg1"/>
              </a:solidFill>
              <a:cs typeface="+mn-ea"/>
              <a:sym typeface="+mn-lt"/>
            </a:endParaRPr>
          </a:p>
        </p:txBody>
      </p:sp>
      <p:sp>
        <p:nvSpPr>
          <p:cNvPr id="70" name="Rectangle 69"/>
          <p:cNvSpPr/>
          <p:nvPr/>
        </p:nvSpPr>
        <p:spPr>
          <a:xfrm>
            <a:off x="6699949" y="4580683"/>
            <a:ext cx="1928633" cy="434158"/>
          </a:xfrm>
          <a:prstGeom prst="rect">
            <a:avLst/>
          </a:prstGeom>
        </p:spPr>
        <p:txBody>
          <a:bodyPr wrap="square">
            <a:spAutoFit/>
          </a:bodyPr>
          <a:lstStyle/>
          <a:p>
            <a:pPr algn="just">
              <a:lnSpc>
                <a:spcPct val="130000"/>
              </a:lnSpc>
            </a:pPr>
            <a:r>
              <a:rPr lang="zh-CN" altLang="en-US" sz="1895">
                <a:solidFill>
                  <a:schemeClr val="bg1"/>
                </a:solidFill>
                <a:cs typeface="+mn-ea"/>
                <a:sym typeface="+mn-lt"/>
              </a:rPr>
              <a:t>请替换文字内容</a:t>
            </a:r>
            <a:endParaRPr lang="en-GB" sz="1895" dirty="0">
              <a:solidFill>
                <a:schemeClr val="bg1"/>
              </a:solidFill>
              <a:cs typeface="+mn-ea"/>
              <a:sym typeface="+mn-lt"/>
            </a:endParaRPr>
          </a:p>
        </p:txBody>
      </p:sp>
      <p:sp>
        <p:nvSpPr>
          <p:cNvPr id="71" name="Rectangle 70"/>
          <p:cNvSpPr/>
          <p:nvPr/>
        </p:nvSpPr>
        <p:spPr>
          <a:xfrm>
            <a:off x="3606661" y="4580683"/>
            <a:ext cx="1956097" cy="434158"/>
          </a:xfrm>
          <a:prstGeom prst="rect">
            <a:avLst/>
          </a:prstGeom>
        </p:spPr>
        <p:txBody>
          <a:bodyPr wrap="square">
            <a:spAutoFit/>
          </a:bodyPr>
          <a:lstStyle/>
          <a:p>
            <a:pPr algn="just">
              <a:lnSpc>
                <a:spcPct val="130000"/>
              </a:lnSpc>
            </a:pPr>
            <a:r>
              <a:rPr lang="zh-CN" altLang="en-US" sz="1895">
                <a:solidFill>
                  <a:schemeClr val="bg1"/>
                </a:solidFill>
                <a:cs typeface="+mn-ea"/>
                <a:sym typeface="+mn-lt"/>
              </a:rPr>
              <a:t>请替换文字内容</a:t>
            </a:r>
            <a:endParaRPr lang="en-GB" sz="1895" dirty="0">
              <a:solidFill>
                <a:schemeClr val="bg1"/>
              </a:solidFill>
              <a:cs typeface="+mn-ea"/>
              <a:sym typeface="+mn-lt"/>
            </a:endParaRPr>
          </a:p>
        </p:txBody>
      </p:sp>
      <p:sp>
        <p:nvSpPr>
          <p:cNvPr id="27" name="TextBox 23"/>
          <p:cNvSpPr txBox="1"/>
          <p:nvPr/>
        </p:nvSpPr>
        <p:spPr>
          <a:xfrm>
            <a:off x="697966" y="2402739"/>
            <a:ext cx="2447749" cy="879856"/>
          </a:xfrm>
          <a:prstGeom prst="rect">
            <a:avLst/>
          </a:prstGeom>
          <a:noFill/>
        </p:spPr>
        <p:txBody>
          <a:bodyPr wrap="square" rtlCol="0">
            <a:spAutoFit/>
          </a:bodyPr>
          <a:lstStyle/>
          <a:p>
            <a:pPr algn="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28" name="TextBox 24"/>
          <p:cNvSpPr txBox="1"/>
          <p:nvPr/>
        </p:nvSpPr>
        <p:spPr>
          <a:xfrm>
            <a:off x="1423769" y="2019803"/>
            <a:ext cx="1721946" cy="355034"/>
          </a:xfrm>
          <a:prstGeom prst="rect">
            <a:avLst/>
          </a:prstGeom>
          <a:noFill/>
        </p:spPr>
        <p:txBody>
          <a:bodyPr wrap="none" rtlCol="0">
            <a:spAutoFit/>
          </a:bodyPr>
          <a:lstStyle/>
          <a:p>
            <a:pPr algn="r"/>
            <a:r>
              <a:rPr lang="zh-CN" altLang="en-US" sz="1705" dirty="0">
                <a:solidFill>
                  <a:schemeClr val="tx1">
                    <a:lumMod val="75000"/>
                    <a:lumOff val="25000"/>
                  </a:schemeClr>
                </a:solidFill>
                <a:cs typeface="+mn-ea"/>
                <a:sym typeface="+mn-lt"/>
              </a:rPr>
              <a:t>请替换文字内容</a:t>
            </a:r>
            <a:endParaRPr lang="zh-CN" altLang="en-US" sz="1705" dirty="0">
              <a:solidFill>
                <a:schemeClr val="tx1">
                  <a:lumMod val="75000"/>
                  <a:lumOff val="25000"/>
                </a:schemeClr>
              </a:solidFill>
              <a:cs typeface="+mn-ea"/>
              <a:sym typeface="+mn-lt"/>
            </a:endParaRPr>
          </a:p>
        </p:txBody>
      </p:sp>
      <p:sp>
        <p:nvSpPr>
          <p:cNvPr id="45" name="TextBox 23"/>
          <p:cNvSpPr txBox="1"/>
          <p:nvPr/>
        </p:nvSpPr>
        <p:spPr>
          <a:xfrm>
            <a:off x="697966" y="4618372"/>
            <a:ext cx="2447749" cy="879856"/>
          </a:xfrm>
          <a:prstGeom prst="rect">
            <a:avLst/>
          </a:prstGeom>
          <a:noFill/>
        </p:spPr>
        <p:txBody>
          <a:bodyPr wrap="square" rtlCol="0">
            <a:spAutoFit/>
          </a:bodyPr>
          <a:lstStyle/>
          <a:p>
            <a:pPr algn="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46" name="TextBox 24"/>
          <p:cNvSpPr txBox="1"/>
          <p:nvPr/>
        </p:nvSpPr>
        <p:spPr>
          <a:xfrm>
            <a:off x="1423769" y="4235436"/>
            <a:ext cx="1721946" cy="355034"/>
          </a:xfrm>
          <a:prstGeom prst="rect">
            <a:avLst/>
          </a:prstGeom>
          <a:noFill/>
        </p:spPr>
        <p:txBody>
          <a:bodyPr wrap="none" rtlCol="0">
            <a:spAutoFit/>
          </a:bodyPr>
          <a:lstStyle/>
          <a:p>
            <a:pPr algn="r"/>
            <a:r>
              <a:rPr lang="zh-CN" altLang="en-US" sz="1705" dirty="0">
                <a:solidFill>
                  <a:schemeClr val="tx1">
                    <a:lumMod val="75000"/>
                    <a:lumOff val="25000"/>
                  </a:schemeClr>
                </a:solidFill>
                <a:cs typeface="+mn-ea"/>
                <a:sym typeface="+mn-lt"/>
              </a:rPr>
              <a:t>请替换文字内容</a:t>
            </a:r>
            <a:endParaRPr lang="zh-CN" altLang="en-US" sz="1705" dirty="0">
              <a:solidFill>
                <a:schemeClr val="tx1">
                  <a:lumMod val="75000"/>
                  <a:lumOff val="25000"/>
                </a:schemeClr>
              </a:solidFill>
              <a:cs typeface="+mn-ea"/>
              <a:sym typeface="+mn-lt"/>
            </a:endParaRPr>
          </a:p>
        </p:txBody>
      </p:sp>
      <p:sp>
        <p:nvSpPr>
          <p:cNvPr id="47" name="TextBox 23"/>
          <p:cNvSpPr txBox="1"/>
          <p:nvPr/>
        </p:nvSpPr>
        <p:spPr>
          <a:xfrm>
            <a:off x="9018467" y="2402739"/>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48" name="TextBox 24"/>
          <p:cNvSpPr txBox="1"/>
          <p:nvPr/>
        </p:nvSpPr>
        <p:spPr>
          <a:xfrm>
            <a:off x="9018465" y="2019803"/>
            <a:ext cx="1721946" cy="355034"/>
          </a:xfrm>
          <a:prstGeom prst="rect">
            <a:avLst/>
          </a:prstGeom>
          <a:noFill/>
        </p:spPr>
        <p:txBody>
          <a:bodyPr wrap="none" rtlCol="0">
            <a:spAutoFit/>
          </a:bodyPr>
          <a:lstStyle/>
          <a:p>
            <a:r>
              <a:rPr lang="zh-CN" altLang="en-US" sz="1705" dirty="0">
                <a:solidFill>
                  <a:schemeClr val="tx1">
                    <a:lumMod val="75000"/>
                    <a:lumOff val="25000"/>
                  </a:schemeClr>
                </a:solidFill>
                <a:cs typeface="+mn-ea"/>
                <a:sym typeface="+mn-lt"/>
              </a:rPr>
              <a:t>请替换文字内容</a:t>
            </a:r>
            <a:endParaRPr lang="zh-CN" altLang="en-US" sz="1705" dirty="0">
              <a:solidFill>
                <a:schemeClr val="tx1">
                  <a:lumMod val="75000"/>
                  <a:lumOff val="25000"/>
                </a:schemeClr>
              </a:solidFill>
              <a:cs typeface="+mn-ea"/>
              <a:sym typeface="+mn-lt"/>
            </a:endParaRPr>
          </a:p>
        </p:txBody>
      </p:sp>
      <p:sp>
        <p:nvSpPr>
          <p:cNvPr id="49" name="TextBox 23"/>
          <p:cNvSpPr txBox="1"/>
          <p:nvPr/>
        </p:nvSpPr>
        <p:spPr>
          <a:xfrm>
            <a:off x="9018467" y="4618372"/>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50" name="TextBox 24"/>
          <p:cNvSpPr txBox="1"/>
          <p:nvPr/>
        </p:nvSpPr>
        <p:spPr>
          <a:xfrm>
            <a:off x="9018465" y="4235436"/>
            <a:ext cx="1721946" cy="355034"/>
          </a:xfrm>
          <a:prstGeom prst="rect">
            <a:avLst/>
          </a:prstGeom>
          <a:noFill/>
        </p:spPr>
        <p:txBody>
          <a:bodyPr wrap="none" rtlCol="0">
            <a:spAutoFit/>
          </a:bodyPr>
          <a:lstStyle/>
          <a:p>
            <a:r>
              <a:rPr lang="zh-CN" altLang="en-US" sz="1705" dirty="0">
                <a:solidFill>
                  <a:schemeClr val="tx1">
                    <a:lumMod val="75000"/>
                    <a:lumOff val="25000"/>
                  </a:schemeClr>
                </a:solidFill>
                <a:cs typeface="+mn-ea"/>
                <a:sym typeface="+mn-lt"/>
              </a:rPr>
              <a:t>请替换文字内容</a:t>
            </a:r>
            <a:endParaRPr lang="zh-CN" altLang="en-US" sz="1705" dirty="0">
              <a:solidFill>
                <a:schemeClr val="tx1">
                  <a:lumMod val="75000"/>
                  <a:lumOff val="25000"/>
                </a:schemeClr>
              </a:solidFill>
              <a:cs typeface="+mn-ea"/>
              <a:sym typeface="+mn-lt"/>
            </a:endParaRPr>
          </a:p>
        </p:txBody>
      </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grpId="0" nodeType="click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fill="hold"/>
                                        <p:tgtEl>
                                          <p:spTgt spid="69"/>
                                        </p:tgtEl>
                                        <p:attrNameLst>
                                          <p:attrName>ppt_x</p:attrName>
                                        </p:attrNameLst>
                                      </p:cBhvr>
                                      <p:tavLst>
                                        <p:tav tm="0">
                                          <p:val>
                                            <p:strVal val="1+#ppt_w/2"/>
                                          </p:val>
                                        </p:tav>
                                        <p:tav tm="100000">
                                          <p:val>
                                            <p:strVal val="#ppt_x"/>
                                          </p:val>
                                        </p:tav>
                                      </p:tavLst>
                                    </p:anim>
                                    <p:anim calcmode="lin" valueType="num">
                                      <p:cBhvr additive="base">
                                        <p:cTn id="18" dur="500" fill="hold"/>
                                        <p:tgtEl>
                                          <p:spTgt spid="69"/>
                                        </p:tgtEl>
                                        <p:attrNameLst>
                                          <p:attrName>ppt_y</p:attrName>
                                        </p:attrNameLst>
                                      </p:cBhvr>
                                      <p:tavLst>
                                        <p:tav tm="0">
                                          <p:val>
                                            <p:strVal val="0-#ppt_h/2"/>
                                          </p:val>
                                        </p:tav>
                                        <p:tav tm="100000">
                                          <p:val>
                                            <p:strVal val="#ppt_y"/>
                                          </p:val>
                                        </p:tav>
                                      </p:tavLst>
                                    </p:anim>
                                  </p:childTnLst>
                                </p:cTn>
                              </p:par>
                              <p:par>
                                <p:cTn id="19" presetID="2" presetClass="entr" presetSubtype="3"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2" fill="hold" grpId="0" nodeType="click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500" fill="hold"/>
                                        <p:tgtEl>
                                          <p:spTgt spid="71"/>
                                        </p:tgtEl>
                                        <p:attrNameLst>
                                          <p:attrName>ppt_x</p:attrName>
                                        </p:attrNameLst>
                                      </p:cBhvr>
                                      <p:tavLst>
                                        <p:tav tm="0">
                                          <p:val>
                                            <p:strVal val="0-#ppt_w/2"/>
                                          </p:val>
                                        </p:tav>
                                        <p:tav tm="100000">
                                          <p:val>
                                            <p:strVal val="#ppt_x"/>
                                          </p:val>
                                        </p:tav>
                                      </p:tavLst>
                                    </p:anim>
                                    <p:anim calcmode="lin" valueType="num">
                                      <p:cBhvr additive="base">
                                        <p:cTn id="28" dur="500" fill="hold"/>
                                        <p:tgtEl>
                                          <p:spTgt spid="71"/>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0-#ppt_w/2"/>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grpId="0" nodeType="click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additive="base">
                                        <p:cTn id="37" dur="500" fill="hold"/>
                                        <p:tgtEl>
                                          <p:spTgt spid="70"/>
                                        </p:tgtEl>
                                        <p:attrNameLst>
                                          <p:attrName>ppt_x</p:attrName>
                                        </p:attrNameLst>
                                      </p:cBhvr>
                                      <p:tavLst>
                                        <p:tav tm="0">
                                          <p:val>
                                            <p:strVal val="1+#ppt_w/2"/>
                                          </p:val>
                                        </p:tav>
                                        <p:tav tm="100000">
                                          <p:val>
                                            <p:strVal val="#ppt_x"/>
                                          </p:val>
                                        </p:tav>
                                      </p:tavLst>
                                    </p:anim>
                                    <p:anim calcmode="lin" valueType="num">
                                      <p:cBhvr additive="base">
                                        <p:cTn id="38" dur="500" fill="hold"/>
                                        <p:tgtEl>
                                          <p:spTgt spid="70"/>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1+#ppt_w/2"/>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37" presetClass="entr" presetSubtype="0" fill="hold"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1000"/>
                                        <p:tgtEl>
                                          <p:spTgt spid="29"/>
                                        </p:tgtEl>
                                      </p:cBhvr>
                                    </p:animEffect>
                                    <p:anim calcmode="lin" valueType="num">
                                      <p:cBhvr>
                                        <p:cTn id="47" dur="1000" fill="hold"/>
                                        <p:tgtEl>
                                          <p:spTgt spid="29"/>
                                        </p:tgtEl>
                                        <p:attrNameLst>
                                          <p:attrName>ppt_x</p:attrName>
                                        </p:attrNameLst>
                                      </p:cBhvr>
                                      <p:tavLst>
                                        <p:tav tm="0">
                                          <p:val>
                                            <p:strVal val="#ppt_x"/>
                                          </p:val>
                                        </p:tav>
                                        <p:tav tm="100000">
                                          <p:val>
                                            <p:strVal val="#ppt_x"/>
                                          </p:val>
                                        </p:tav>
                                      </p:tavLst>
                                    </p:anim>
                                    <p:anim calcmode="lin" valueType="num">
                                      <p:cBhvr>
                                        <p:cTn id="48" dur="900" decel="100000" fill="hold"/>
                                        <p:tgtEl>
                                          <p:spTgt spid="29"/>
                                        </p:tgtEl>
                                        <p:attrNameLst>
                                          <p:attrName>ppt_y</p:attrName>
                                        </p:attrNameLst>
                                      </p:cBhvr>
                                      <p:tavLst>
                                        <p:tav tm="0">
                                          <p:val>
                                            <p:strVal val="#ppt_y+1"/>
                                          </p:val>
                                        </p:tav>
                                        <p:tav tm="100000">
                                          <p:val>
                                            <p:strVal val="#ppt_y-.03"/>
                                          </p:val>
                                        </p:tav>
                                      </p:tavLst>
                                    </p:anim>
                                    <p:anim calcmode="lin" valueType="num">
                                      <p:cBhvr>
                                        <p:cTn id="49"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50" fill="hold">
                            <p:stCondLst>
                              <p:cond delay="1500"/>
                            </p:stCondLst>
                            <p:childTnLst>
                              <p:par>
                                <p:cTn id="51" presetID="12" presetClass="entr" presetSubtype="4"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p:tgtEl>
                                          <p:spTgt spid="27"/>
                                        </p:tgtEl>
                                        <p:attrNameLst>
                                          <p:attrName>ppt_y</p:attrName>
                                        </p:attrNameLst>
                                      </p:cBhvr>
                                      <p:tavLst>
                                        <p:tav tm="0">
                                          <p:val>
                                            <p:strVal val="#ppt_y+#ppt_h*1.125000"/>
                                          </p:val>
                                        </p:tav>
                                        <p:tav tm="100000">
                                          <p:val>
                                            <p:strVal val="#ppt_y"/>
                                          </p:val>
                                        </p:tav>
                                      </p:tavLst>
                                    </p:anim>
                                    <p:animEffect transition="in" filter="wipe(up)">
                                      <p:cBhvr>
                                        <p:cTn id="54" dur="500"/>
                                        <p:tgtEl>
                                          <p:spTgt spid="27"/>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p:tgtEl>
                                          <p:spTgt spid="28"/>
                                        </p:tgtEl>
                                        <p:attrNameLst>
                                          <p:attrName>ppt_y</p:attrName>
                                        </p:attrNameLst>
                                      </p:cBhvr>
                                      <p:tavLst>
                                        <p:tav tm="0">
                                          <p:val>
                                            <p:strVal val="#ppt_y-#ppt_h*1.125000"/>
                                          </p:val>
                                        </p:tav>
                                        <p:tav tm="100000">
                                          <p:val>
                                            <p:strVal val="#ppt_y"/>
                                          </p:val>
                                        </p:tav>
                                      </p:tavLst>
                                    </p:anim>
                                    <p:animEffect transition="in" filter="wipe(down)">
                                      <p:cBhvr>
                                        <p:cTn id="58" dur="500"/>
                                        <p:tgtEl>
                                          <p:spTgt spid="28"/>
                                        </p:tgtEl>
                                      </p:cBhvr>
                                    </p:animEffect>
                                  </p:childTnLst>
                                </p:cTn>
                              </p:par>
                            </p:childTnLst>
                          </p:cTn>
                        </p:par>
                        <p:par>
                          <p:cTn id="59" fill="hold">
                            <p:stCondLst>
                              <p:cond delay="2000"/>
                            </p:stCondLst>
                            <p:childTnLst>
                              <p:par>
                                <p:cTn id="60" presetID="12" presetClass="entr" presetSubtype="4"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p:tgtEl>
                                          <p:spTgt spid="47"/>
                                        </p:tgtEl>
                                        <p:attrNameLst>
                                          <p:attrName>ppt_y</p:attrName>
                                        </p:attrNameLst>
                                      </p:cBhvr>
                                      <p:tavLst>
                                        <p:tav tm="0">
                                          <p:val>
                                            <p:strVal val="#ppt_y+#ppt_h*1.125000"/>
                                          </p:val>
                                        </p:tav>
                                        <p:tav tm="100000">
                                          <p:val>
                                            <p:strVal val="#ppt_y"/>
                                          </p:val>
                                        </p:tav>
                                      </p:tavLst>
                                    </p:anim>
                                    <p:animEffect transition="in" filter="wipe(up)">
                                      <p:cBhvr>
                                        <p:cTn id="63" dur="500"/>
                                        <p:tgtEl>
                                          <p:spTgt spid="47"/>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8"/>
                                        </p:tgtEl>
                                        <p:attrNameLst>
                                          <p:attrName>style.visibility</p:attrName>
                                        </p:attrNameLst>
                                      </p:cBhvr>
                                      <p:to>
                                        <p:strVal val="visible"/>
                                      </p:to>
                                    </p:set>
                                    <p:anim calcmode="lin" valueType="num">
                                      <p:cBhvr additive="base">
                                        <p:cTn id="66" dur="500"/>
                                        <p:tgtEl>
                                          <p:spTgt spid="48"/>
                                        </p:tgtEl>
                                        <p:attrNameLst>
                                          <p:attrName>ppt_y</p:attrName>
                                        </p:attrNameLst>
                                      </p:cBhvr>
                                      <p:tavLst>
                                        <p:tav tm="0">
                                          <p:val>
                                            <p:strVal val="#ppt_y-#ppt_h*1.125000"/>
                                          </p:val>
                                        </p:tav>
                                        <p:tav tm="100000">
                                          <p:val>
                                            <p:strVal val="#ppt_y"/>
                                          </p:val>
                                        </p:tav>
                                      </p:tavLst>
                                    </p:anim>
                                    <p:animEffect transition="in" filter="wipe(down)">
                                      <p:cBhvr>
                                        <p:cTn id="67" dur="500"/>
                                        <p:tgtEl>
                                          <p:spTgt spid="48"/>
                                        </p:tgtEl>
                                      </p:cBhvr>
                                    </p:animEffect>
                                  </p:childTnLst>
                                </p:cTn>
                              </p:par>
                            </p:childTnLst>
                          </p:cTn>
                        </p:par>
                        <p:par>
                          <p:cTn id="68" fill="hold">
                            <p:stCondLst>
                              <p:cond delay="2500"/>
                            </p:stCondLst>
                            <p:childTnLst>
                              <p:par>
                                <p:cTn id="69" presetID="1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p:tgtEl>
                                          <p:spTgt spid="45"/>
                                        </p:tgtEl>
                                        <p:attrNameLst>
                                          <p:attrName>ppt_y</p:attrName>
                                        </p:attrNameLst>
                                      </p:cBhvr>
                                      <p:tavLst>
                                        <p:tav tm="0">
                                          <p:val>
                                            <p:strVal val="#ppt_y+#ppt_h*1.125000"/>
                                          </p:val>
                                        </p:tav>
                                        <p:tav tm="100000">
                                          <p:val>
                                            <p:strVal val="#ppt_y"/>
                                          </p:val>
                                        </p:tav>
                                      </p:tavLst>
                                    </p:anim>
                                    <p:animEffect transition="in" filter="wipe(up)">
                                      <p:cBhvr>
                                        <p:cTn id="72" dur="500"/>
                                        <p:tgtEl>
                                          <p:spTgt spid="45"/>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p:tgtEl>
                                          <p:spTgt spid="46"/>
                                        </p:tgtEl>
                                        <p:attrNameLst>
                                          <p:attrName>ppt_y</p:attrName>
                                        </p:attrNameLst>
                                      </p:cBhvr>
                                      <p:tavLst>
                                        <p:tav tm="0">
                                          <p:val>
                                            <p:strVal val="#ppt_y-#ppt_h*1.125000"/>
                                          </p:val>
                                        </p:tav>
                                        <p:tav tm="100000">
                                          <p:val>
                                            <p:strVal val="#ppt_y"/>
                                          </p:val>
                                        </p:tav>
                                      </p:tavLst>
                                    </p:anim>
                                    <p:animEffect transition="in" filter="wipe(down)">
                                      <p:cBhvr>
                                        <p:cTn id="76" dur="500"/>
                                        <p:tgtEl>
                                          <p:spTgt spid="46"/>
                                        </p:tgtEl>
                                      </p:cBhvr>
                                    </p:animEffect>
                                  </p:childTnLst>
                                </p:cTn>
                              </p:par>
                            </p:childTnLst>
                          </p:cTn>
                        </p:par>
                        <p:par>
                          <p:cTn id="77" fill="hold">
                            <p:stCondLst>
                              <p:cond delay="3000"/>
                            </p:stCondLst>
                            <p:childTnLst>
                              <p:par>
                                <p:cTn id="78" presetID="12" presetClass="entr" presetSubtype="4"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additive="base">
                                        <p:cTn id="80" dur="500"/>
                                        <p:tgtEl>
                                          <p:spTgt spid="49"/>
                                        </p:tgtEl>
                                        <p:attrNameLst>
                                          <p:attrName>ppt_y</p:attrName>
                                        </p:attrNameLst>
                                      </p:cBhvr>
                                      <p:tavLst>
                                        <p:tav tm="0">
                                          <p:val>
                                            <p:strVal val="#ppt_y+#ppt_h*1.125000"/>
                                          </p:val>
                                        </p:tav>
                                        <p:tav tm="100000">
                                          <p:val>
                                            <p:strVal val="#ppt_y"/>
                                          </p:val>
                                        </p:tav>
                                      </p:tavLst>
                                    </p:anim>
                                    <p:animEffect transition="in" filter="wipe(up)">
                                      <p:cBhvr>
                                        <p:cTn id="81" dur="500"/>
                                        <p:tgtEl>
                                          <p:spTgt spid="49"/>
                                        </p:tgtEl>
                                      </p:cBhvr>
                                    </p:animEffect>
                                  </p:childTnLst>
                                </p:cTn>
                              </p:par>
                              <p:par>
                                <p:cTn id="82" presetID="12" presetClass="entr" presetSubtype="1" fill="hold" grpId="0" nodeType="with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additive="base">
                                        <p:cTn id="84" dur="500"/>
                                        <p:tgtEl>
                                          <p:spTgt spid="50"/>
                                        </p:tgtEl>
                                        <p:attrNameLst>
                                          <p:attrName>ppt_y</p:attrName>
                                        </p:attrNameLst>
                                      </p:cBhvr>
                                      <p:tavLst>
                                        <p:tav tm="0">
                                          <p:val>
                                            <p:strVal val="#ppt_y-#ppt_h*1.125000"/>
                                          </p:val>
                                        </p:tav>
                                        <p:tav tm="100000">
                                          <p:val>
                                            <p:strVal val="#ppt_y"/>
                                          </p:val>
                                        </p:tav>
                                      </p:tavLst>
                                    </p:anim>
                                    <p:animEffect transition="in" filter="wipe(down)">
                                      <p:cBhvr>
                                        <p:cTn id="8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20" grpId="0" animBg="1"/>
      <p:bldP spid="26" grpId="0" animBg="1"/>
      <p:bldP spid="4" grpId="0"/>
      <p:bldP spid="69" grpId="0"/>
      <p:bldP spid="70" grpId="0"/>
      <p:bldP spid="71" grpId="0"/>
      <p:bldP spid="27" grpId="0"/>
      <p:bldP spid="28" grpId="0"/>
      <p:bldP spid="45" grpId="0"/>
      <p:bldP spid="46" grpId="0"/>
      <p:bldP spid="47" grpId="0"/>
      <p:bldP spid="48"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资源 61133"/>
          <p:cNvPicPr>
            <a:picLocks noChangeAspect="1"/>
          </p:cNvPicPr>
          <p:nvPr/>
        </p:nvPicPr>
        <p:blipFill>
          <a:blip r:embed="rId1"/>
          <a:stretch>
            <a:fillRect/>
          </a:stretch>
        </p:blipFill>
        <p:spPr>
          <a:xfrm>
            <a:off x="-12065" y="-6350"/>
            <a:ext cx="12218670" cy="6873875"/>
          </a:xfrm>
          <a:prstGeom prst="rect">
            <a:avLst/>
          </a:prstGeom>
        </p:spPr>
      </p:pic>
      <p:pic>
        <p:nvPicPr>
          <p:cNvPr id="4" name="图片 3" descr="资源 101133"/>
          <p:cNvPicPr>
            <a:picLocks noChangeAspect="1"/>
          </p:cNvPicPr>
          <p:nvPr/>
        </p:nvPicPr>
        <p:blipFill>
          <a:blip r:embed="rId2"/>
          <a:stretch>
            <a:fillRect/>
          </a:stretch>
        </p:blipFill>
        <p:spPr>
          <a:xfrm>
            <a:off x="640715" y="4625340"/>
            <a:ext cx="2093595" cy="1798955"/>
          </a:xfrm>
          <a:prstGeom prst="rect">
            <a:avLst/>
          </a:prstGeom>
        </p:spPr>
      </p:pic>
      <p:grpSp>
        <p:nvGrpSpPr>
          <p:cNvPr id="13" name="组合 12"/>
          <p:cNvGrpSpPr/>
          <p:nvPr/>
        </p:nvGrpSpPr>
        <p:grpSpPr>
          <a:xfrm>
            <a:off x="639760" y="765559"/>
            <a:ext cx="4517787" cy="754711"/>
            <a:chOff x="606286" y="725903"/>
            <a:chExt cx="4283766" cy="715617"/>
          </a:xfrm>
          <a:solidFill>
            <a:schemeClr val="bg1">
              <a:lumMod val="95000"/>
            </a:schemeClr>
          </a:solidFill>
        </p:grpSpPr>
        <p:sp>
          <p:nvSpPr>
            <p:cNvPr id="14" name="矩形 13"/>
            <p:cNvSpPr/>
            <p:nvPr/>
          </p:nvSpPr>
          <p:spPr>
            <a:xfrm>
              <a:off x="2126973" y="805415"/>
              <a:ext cx="2763079" cy="636105"/>
            </a:xfrm>
            <a:prstGeom prst="rect">
              <a:avLst/>
            </a:prstGeom>
            <a:solidFill>
              <a:srgbClr val="BEE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795" dirty="0">
                  <a:solidFill>
                    <a:schemeClr val="bg1"/>
                  </a:solidFill>
                  <a:cs typeface="+mn-ea"/>
                  <a:sym typeface="+mn-lt"/>
                </a:rPr>
                <a:t>CONTENTS</a:t>
              </a:r>
              <a:endParaRPr lang="zh-CN" altLang="en-US" sz="3795" dirty="0">
                <a:solidFill>
                  <a:schemeClr val="bg1"/>
                </a:solidFill>
                <a:cs typeface="+mn-ea"/>
                <a:sym typeface="+mn-lt"/>
              </a:endParaRPr>
            </a:p>
          </p:txBody>
        </p:sp>
        <p:sp>
          <p:nvSpPr>
            <p:cNvPr id="15" name="矩形 14"/>
            <p:cNvSpPr/>
            <p:nvPr/>
          </p:nvSpPr>
          <p:spPr>
            <a:xfrm>
              <a:off x="606286" y="725903"/>
              <a:ext cx="1818861" cy="715617"/>
            </a:xfrm>
            <a:prstGeom prst="rect">
              <a:avLst/>
            </a:prstGeom>
            <a:solidFill>
              <a:srgbClr val="EA4B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dirty="0">
                  <a:solidFill>
                    <a:schemeClr val="bg1"/>
                  </a:solidFill>
                  <a:cs typeface="+mn-ea"/>
                  <a:sym typeface="+mn-lt"/>
                </a:rPr>
                <a:t>目录</a:t>
              </a:r>
              <a:r>
                <a:rPr lang="en-US" altLang="zh-CN" sz="5400" dirty="0">
                  <a:solidFill>
                    <a:schemeClr val="bg1"/>
                  </a:solidFill>
                  <a:cs typeface="+mn-ea"/>
                  <a:sym typeface="+mn-lt"/>
                </a:rPr>
                <a:t>/</a:t>
              </a:r>
              <a:endParaRPr lang="zh-CN" altLang="en-US" sz="5400" dirty="0">
                <a:solidFill>
                  <a:schemeClr val="bg1"/>
                </a:solidFill>
                <a:cs typeface="+mn-ea"/>
                <a:sym typeface="+mn-lt"/>
              </a:endParaRPr>
            </a:p>
          </p:txBody>
        </p:sp>
      </p:grpSp>
      <p:grpSp>
        <p:nvGrpSpPr>
          <p:cNvPr id="16" name="组合 15"/>
          <p:cNvGrpSpPr/>
          <p:nvPr/>
        </p:nvGrpSpPr>
        <p:grpSpPr>
          <a:xfrm>
            <a:off x="2092783" y="2303695"/>
            <a:ext cx="4087673" cy="1099337"/>
            <a:chOff x="2959902" y="1978591"/>
            <a:chExt cx="3875932" cy="1042391"/>
          </a:xfrm>
        </p:grpSpPr>
        <p:sp>
          <p:nvSpPr>
            <p:cNvPr id="17" name="文本框 16"/>
            <p:cNvSpPr txBox="1"/>
            <p:nvPr/>
          </p:nvSpPr>
          <p:spPr>
            <a:xfrm>
              <a:off x="3698386" y="2079396"/>
              <a:ext cx="3137448" cy="518431"/>
            </a:xfrm>
            <a:prstGeom prst="rect">
              <a:avLst/>
            </a:prstGeom>
            <a:noFill/>
          </p:spPr>
          <p:txBody>
            <a:bodyPr wrap="square" rtlCol="0">
              <a:spAutoFit/>
            </a:bodyPr>
            <a:lstStyle/>
            <a:p>
              <a:r>
                <a:rPr lang="zh-CN" altLang="en-US" sz="2955" dirty="0">
                  <a:solidFill>
                    <a:srgbClr val="000000"/>
                  </a:solidFill>
                  <a:cs typeface="+mn-ea"/>
                  <a:sym typeface="+mn-lt"/>
                </a:rPr>
                <a:t>添加标题文字</a:t>
              </a:r>
              <a:endParaRPr lang="zh-CN" altLang="en-US" sz="2955" dirty="0">
                <a:solidFill>
                  <a:srgbClr val="000000"/>
                </a:solidFill>
                <a:cs typeface="+mn-ea"/>
                <a:sym typeface="+mn-lt"/>
              </a:endParaRPr>
            </a:p>
          </p:txBody>
        </p:sp>
        <p:sp>
          <p:nvSpPr>
            <p:cNvPr id="18" name="文本框 17"/>
            <p:cNvSpPr txBox="1"/>
            <p:nvPr/>
          </p:nvSpPr>
          <p:spPr>
            <a:xfrm>
              <a:off x="3102919" y="2363505"/>
              <a:ext cx="3577883" cy="657477"/>
            </a:xfrm>
            <a:prstGeom prst="rect">
              <a:avLst/>
            </a:prstGeom>
            <a:noFill/>
          </p:spPr>
          <p:txBody>
            <a:bodyPr wrap="square" rtlCol="0" anchor="ctr">
              <a:spAutoFit/>
            </a:bodyPr>
            <a:lstStyle/>
            <a:p>
              <a:pPr>
                <a:lnSpc>
                  <a:spcPct val="150000"/>
                </a:lnSpc>
              </a:pPr>
              <a:r>
                <a:rPr lang="zh-CN" altLang="en-US" sz="2955" dirty="0">
                  <a:solidFill>
                    <a:srgbClr val="000000"/>
                  </a:solidFill>
                  <a:cs typeface="+mn-ea"/>
                  <a:sym typeface="+mn-lt"/>
                </a:rPr>
                <a:t>（</a:t>
              </a:r>
              <a:r>
                <a:rPr lang="en-US" altLang="zh-CN" sz="2955" dirty="0">
                  <a:solidFill>
                    <a:srgbClr val="000000"/>
                  </a:solidFill>
                  <a:cs typeface="+mn-ea"/>
                  <a:sym typeface="+mn-lt"/>
                </a:rPr>
                <a:t>add your title here</a:t>
              </a:r>
              <a:r>
                <a:rPr lang="zh-CN" altLang="en-US" sz="2955" dirty="0">
                  <a:solidFill>
                    <a:srgbClr val="000000"/>
                  </a:solidFill>
                  <a:cs typeface="+mn-ea"/>
                  <a:sym typeface="+mn-lt"/>
                </a:rPr>
                <a:t>）</a:t>
              </a:r>
              <a:endParaRPr lang="zh-CN" altLang="en-US" sz="2955" dirty="0">
                <a:solidFill>
                  <a:srgbClr val="000000"/>
                </a:solidFill>
                <a:cs typeface="+mn-ea"/>
                <a:sym typeface="+mn-lt"/>
              </a:endParaRPr>
            </a:p>
          </p:txBody>
        </p:sp>
        <p:sp>
          <p:nvSpPr>
            <p:cNvPr id="19" name="矩形 18"/>
            <p:cNvSpPr/>
            <p:nvPr/>
          </p:nvSpPr>
          <p:spPr>
            <a:xfrm>
              <a:off x="2959902" y="1978591"/>
              <a:ext cx="765313" cy="704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rgbClr val="000000"/>
                  </a:solidFill>
                  <a:cs typeface="+mn-ea"/>
                  <a:sym typeface="+mn-lt"/>
                </a:rPr>
                <a:t>01</a:t>
              </a:r>
              <a:endParaRPr lang="en-US" altLang="zh-CN" sz="3375" dirty="0">
                <a:solidFill>
                  <a:srgbClr val="000000"/>
                </a:solidFill>
                <a:cs typeface="+mn-ea"/>
                <a:sym typeface="+mn-lt"/>
              </a:endParaRPr>
            </a:p>
          </p:txBody>
        </p:sp>
      </p:grpSp>
      <p:grpSp>
        <p:nvGrpSpPr>
          <p:cNvPr id="20" name="组合 19"/>
          <p:cNvGrpSpPr/>
          <p:nvPr/>
        </p:nvGrpSpPr>
        <p:grpSpPr>
          <a:xfrm>
            <a:off x="6673245" y="2303697"/>
            <a:ext cx="4293951" cy="1099347"/>
            <a:chOff x="2959902" y="2912869"/>
            <a:chExt cx="4071525" cy="1042400"/>
          </a:xfrm>
        </p:grpSpPr>
        <p:sp>
          <p:nvSpPr>
            <p:cNvPr id="21" name="文本框 20"/>
            <p:cNvSpPr txBox="1"/>
            <p:nvPr/>
          </p:nvSpPr>
          <p:spPr>
            <a:xfrm>
              <a:off x="3402800" y="3297792"/>
              <a:ext cx="3628627" cy="657477"/>
            </a:xfrm>
            <a:prstGeom prst="rect">
              <a:avLst/>
            </a:prstGeom>
            <a:noFill/>
          </p:spPr>
          <p:txBody>
            <a:bodyPr wrap="square" rtlCol="0" anchor="ctr">
              <a:spAutoFit/>
            </a:bodyPr>
            <a:lstStyle/>
            <a:p>
              <a:pPr>
                <a:lnSpc>
                  <a:spcPct val="150000"/>
                </a:lnSpc>
              </a:pPr>
              <a:r>
                <a:rPr lang="zh-CN" altLang="en-US" sz="2955" dirty="0">
                  <a:solidFill>
                    <a:srgbClr val="000000"/>
                  </a:solidFill>
                  <a:cs typeface="+mn-ea"/>
                  <a:sym typeface="+mn-lt"/>
                </a:rPr>
                <a:t>（</a:t>
              </a:r>
              <a:r>
                <a:rPr lang="en-US" altLang="zh-CN" sz="2950" dirty="0">
                  <a:solidFill>
                    <a:srgbClr val="000000"/>
                  </a:solidFill>
                  <a:cs typeface="+mn-ea"/>
                  <a:sym typeface="+mn-lt"/>
                </a:rPr>
                <a:t>add your title here</a:t>
              </a:r>
              <a:r>
                <a:rPr lang="zh-CN" altLang="en-US" sz="2955" dirty="0">
                  <a:solidFill>
                    <a:srgbClr val="000000"/>
                  </a:solidFill>
                  <a:cs typeface="+mn-ea"/>
                  <a:sym typeface="+mn-lt"/>
                </a:rPr>
                <a:t>）</a:t>
              </a:r>
              <a:endParaRPr lang="zh-CN" altLang="en-US" sz="2955" dirty="0">
                <a:solidFill>
                  <a:srgbClr val="000000"/>
                </a:solidFill>
                <a:cs typeface="+mn-ea"/>
                <a:sym typeface="+mn-lt"/>
              </a:endParaRPr>
            </a:p>
          </p:txBody>
        </p:sp>
        <p:grpSp>
          <p:nvGrpSpPr>
            <p:cNvPr id="23" name="组合 22"/>
            <p:cNvGrpSpPr/>
            <p:nvPr/>
          </p:nvGrpSpPr>
          <p:grpSpPr>
            <a:xfrm>
              <a:off x="2959902" y="2912869"/>
              <a:ext cx="3875932" cy="704952"/>
              <a:chOff x="2959902" y="2912869"/>
              <a:chExt cx="3875932" cy="704952"/>
            </a:xfrm>
          </p:grpSpPr>
          <p:sp>
            <p:nvSpPr>
              <p:cNvPr id="24" name="文本框 23"/>
              <p:cNvSpPr txBox="1"/>
              <p:nvPr/>
            </p:nvSpPr>
            <p:spPr>
              <a:xfrm>
                <a:off x="3698386" y="3003735"/>
                <a:ext cx="3137448" cy="518431"/>
              </a:xfrm>
              <a:prstGeom prst="rect">
                <a:avLst/>
              </a:prstGeom>
              <a:noFill/>
            </p:spPr>
            <p:txBody>
              <a:bodyPr wrap="square" rtlCol="0">
                <a:spAutoFit/>
              </a:bodyPr>
              <a:lstStyle/>
              <a:p>
                <a:r>
                  <a:rPr lang="zh-CN" altLang="en-US" sz="2955" dirty="0">
                    <a:solidFill>
                      <a:srgbClr val="000000"/>
                    </a:solidFill>
                    <a:cs typeface="+mn-ea"/>
                    <a:sym typeface="+mn-lt"/>
                  </a:rPr>
                  <a:t>添加标题文字</a:t>
                </a:r>
                <a:endParaRPr lang="zh-CN" altLang="en-US" sz="2955" dirty="0">
                  <a:solidFill>
                    <a:srgbClr val="000000"/>
                  </a:solidFill>
                  <a:cs typeface="+mn-ea"/>
                  <a:sym typeface="+mn-lt"/>
                </a:endParaRPr>
              </a:p>
            </p:txBody>
          </p:sp>
          <p:sp>
            <p:nvSpPr>
              <p:cNvPr id="25" name="矩形 24"/>
              <p:cNvSpPr/>
              <p:nvPr/>
            </p:nvSpPr>
            <p:spPr>
              <a:xfrm>
                <a:off x="2959902" y="2912869"/>
                <a:ext cx="765313" cy="704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rgbClr val="000000"/>
                    </a:solidFill>
                    <a:cs typeface="+mn-ea"/>
                    <a:sym typeface="+mn-lt"/>
                  </a:rPr>
                  <a:t>02</a:t>
                </a:r>
                <a:endParaRPr lang="en-US" altLang="zh-CN" sz="3375" dirty="0">
                  <a:solidFill>
                    <a:srgbClr val="000000"/>
                  </a:solidFill>
                  <a:cs typeface="+mn-ea"/>
                  <a:sym typeface="+mn-lt"/>
                </a:endParaRPr>
              </a:p>
            </p:txBody>
          </p:sp>
        </p:grpSp>
      </p:grpSp>
      <p:grpSp>
        <p:nvGrpSpPr>
          <p:cNvPr id="26" name="组合 25"/>
          <p:cNvGrpSpPr/>
          <p:nvPr/>
        </p:nvGrpSpPr>
        <p:grpSpPr>
          <a:xfrm>
            <a:off x="2092294" y="3882065"/>
            <a:ext cx="4087673" cy="1138545"/>
            <a:chOff x="2959902" y="3847147"/>
            <a:chExt cx="3875932" cy="1079569"/>
          </a:xfrm>
        </p:grpSpPr>
        <p:sp>
          <p:nvSpPr>
            <p:cNvPr id="27" name="文本框 26"/>
            <p:cNvSpPr txBox="1"/>
            <p:nvPr/>
          </p:nvSpPr>
          <p:spPr>
            <a:xfrm>
              <a:off x="3144146" y="4269238"/>
              <a:ext cx="3691518" cy="657478"/>
            </a:xfrm>
            <a:prstGeom prst="rect">
              <a:avLst/>
            </a:prstGeom>
            <a:noFill/>
          </p:spPr>
          <p:txBody>
            <a:bodyPr wrap="square" rtlCol="0" anchor="ctr">
              <a:spAutoFit/>
            </a:bodyPr>
            <a:lstStyle/>
            <a:p>
              <a:pPr>
                <a:lnSpc>
                  <a:spcPct val="150000"/>
                </a:lnSpc>
              </a:pPr>
              <a:r>
                <a:rPr lang="zh-CN" altLang="en-US" sz="2955" dirty="0">
                  <a:solidFill>
                    <a:srgbClr val="000000"/>
                  </a:solidFill>
                  <a:cs typeface="+mn-ea"/>
                  <a:sym typeface="+mn-lt"/>
                </a:rPr>
                <a:t>（</a:t>
              </a:r>
              <a:r>
                <a:rPr lang="en-US" altLang="zh-CN" sz="2950" dirty="0">
                  <a:solidFill>
                    <a:srgbClr val="000000"/>
                  </a:solidFill>
                  <a:cs typeface="+mn-ea"/>
                  <a:sym typeface="+mn-lt"/>
                </a:rPr>
                <a:t>add your title here</a:t>
              </a:r>
              <a:r>
                <a:rPr lang="zh-CN" altLang="en-US" sz="2955" dirty="0">
                  <a:solidFill>
                    <a:srgbClr val="000000"/>
                  </a:solidFill>
                  <a:cs typeface="+mn-ea"/>
                  <a:sym typeface="+mn-lt"/>
                </a:rPr>
                <a:t>）</a:t>
              </a:r>
              <a:endParaRPr lang="zh-CN" altLang="en-US" sz="2955" dirty="0">
                <a:solidFill>
                  <a:srgbClr val="000000"/>
                </a:solidFill>
                <a:cs typeface="+mn-ea"/>
                <a:sym typeface="+mn-lt"/>
              </a:endParaRPr>
            </a:p>
          </p:txBody>
        </p:sp>
        <p:grpSp>
          <p:nvGrpSpPr>
            <p:cNvPr id="28" name="组合 27"/>
            <p:cNvGrpSpPr/>
            <p:nvPr/>
          </p:nvGrpSpPr>
          <p:grpSpPr>
            <a:xfrm>
              <a:off x="2959902" y="3847147"/>
              <a:ext cx="3875932" cy="704952"/>
              <a:chOff x="2959902" y="3847147"/>
              <a:chExt cx="3875932" cy="704952"/>
            </a:xfrm>
          </p:grpSpPr>
          <p:sp>
            <p:nvSpPr>
              <p:cNvPr id="29" name="文本框 28"/>
              <p:cNvSpPr txBox="1"/>
              <p:nvPr/>
            </p:nvSpPr>
            <p:spPr>
              <a:xfrm>
                <a:off x="3698386" y="3928074"/>
                <a:ext cx="3137448" cy="518431"/>
              </a:xfrm>
              <a:prstGeom prst="rect">
                <a:avLst/>
              </a:prstGeom>
              <a:noFill/>
            </p:spPr>
            <p:txBody>
              <a:bodyPr wrap="square" rtlCol="0">
                <a:spAutoFit/>
              </a:bodyPr>
              <a:lstStyle/>
              <a:p>
                <a:r>
                  <a:rPr lang="zh-CN" altLang="en-US" sz="2955" dirty="0">
                    <a:solidFill>
                      <a:srgbClr val="000000"/>
                    </a:solidFill>
                    <a:cs typeface="+mn-ea"/>
                    <a:sym typeface="+mn-lt"/>
                  </a:rPr>
                  <a:t>添加标题文字</a:t>
                </a:r>
                <a:endParaRPr lang="zh-CN" altLang="en-US" sz="2955" dirty="0">
                  <a:solidFill>
                    <a:srgbClr val="000000"/>
                  </a:solidFill>
                  <a:cs typeface="+mn-ea"/>
                  <a:sym typeface="+mn-lt"/>
                </a:endParaRPr>
              </a:p>
            </p:txBody>
          </p:sp>
          <p:sp>
            <p:nvSpPr>
              <p:cNvPr id="30" name="矩形 29"/>
              <p:cNvSpPr/>
              <p:nvPr/>
            </p:nvSpPr>
            <p:spPr>
              <a:xfrm>
                <a:off x="2959902" y="3847147"/>
                <a:ext cx="765313" cy="704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rgbClr val="000000"/>
                    </a:solidFill>
                    <a:cs typeface="+mn-ea"/>
                    <a:sym typeface="+mn-lt"/>
                  </a:rPr>
                  <a:t>03</a:t>
                </a:r>
                <a:endParaRPr lang="en-US" altLang="zh-CN" sz="3375" dirty="0">
                  <a:solidFill>
                    <a:srgbClr val="000000"/>
                  </a:solidFill>
                  <a:cs typeface="+mn-ea"/>
                  <a:sym typeface="+mn-lt"/>
                </a:endParaRPr>
              </a:p>
            </p:txBody>
          </p:sp>
        </p:grpSp>
      </p:grpSp>
      <p:grpSp>
        <p:nvGrpSpPr>
          <p:cNvPr id="31" name="组合 30"/>
          <p:cNvGrpSpPr/>
          <p:nvPr/>
        </p:nvGrpSpPr>
        <p:grpSpPr>
          <a:xfrm>
            <a:off x="6673244" y="3882062"/>
            <a:ext cx="4087673" cy="1138546"/>
            <a:chOff x="2959902" y="4761548"/>
            <a:chExt cx="3875932" cy="1079570"/>
          </a:xfrm>
        </p:grpSpPr>
        <p:sp>
          <p:nvSpPr>
            <p:cNvPr id="32" name="文本框 31"/>
            <p:cNvSpPr txBox="1"/>
            <p:nvPr/>
          </p:nvSpPr>
          <p:spPr>
            <a:xfrm>
              <a:off x="3403052" y="5183640"/>
              <a:ext cx="3413345" cy="657478"/>
            </a:xfrm>
            <a:prstGeom prst="rect">
              <a:avLst/>
            </a:prstGeom>
            <a:noFill/>
          </p:spPr>
          <p:txBody>
            <a:bodyPr wrap="square" rtlCol="0" anchor="ctr">
              <a:spAutoFit/>
            </a:bodyPr>
            <a:lstStyle/>
            <a:p>
              <a:pPr>
                <a:lnSpc>
                  <a:spcPct val="150000"/>
                </a:lnSpc>
              </a:pPr>
              <a:r>
                <a:rPr lang="zh-CN" altLang="en-US" sz="2955" dirty="0">
                  <a:solidFill>
                    <a:srgbClr val="000000"/>
                  </a:solidFill>
                  <a:cs typeface="+mn-ea"/>
                  <a:sym typeface="+mn-lt"/>
                </a:rPr>
                <a:t>（</a:t>
              </a:r>
              <a:r>
                <a:rPr lang="en-US" altLang="zh-CN" sz="2950" dirty="0">
                  <a:solidFill>
                    <a:srgbClr val="000000"/>
                  </a:solidFill>
                  <a:cs typeface="+mn-ea"/>
                  <a:sym typeface="+mn-lt"/>
                </a:rPr>
                <a:t>add your title here</a:t>
              </a:r>
              <a:r>
                <a:rPr lang="zh-CN" altLang="en-US" sz="2955" dirty="0">
                  <a:solidFill>
                    <a:srgbClr val="000000"/>
                  </a:solidFill>
                  <a:cs typeface="+mn-ea"/>
                  <a:sym typeface="+mn-lt"/>
                </a:rPr>
                <a:t>）</a:t>
              </a:r>
              <a:endParaRPr lang="zh-CN" altLang="en-US" sz="2955" dirty="0">
                <a:solidFill>
                  <a:srgbClr val="000000"/>
                </a:solidFill>
                <a:cs typeface="+mn-ea"/>
                <a:sym typeface="+mn-lt"/>
              </a:endParaRPr>
            </a:p>
          </p:txBody>
        </p:sp>
        <p:grpSp>
          <p:nvGrpSpPr>
            <p:cNvPr id="33" name="组合 32"/>
            <p:cNvGrpSpPr/>
            <p:nvPr/>
          </p:nvGrpSpPr>
          <p:grpSpPr>
            <a:xfrm>
              <a:off x="2959902" y="4761548"/>
              <a:ext cx="3875932" cy="704952"/>
              <a:chOff x="2959902" y="4761548"/>
              <a:chExt cx="3875932" cy="704952"/>
            </a:xfrm>
          </p:grpSpPr>
          <p:sp>
            <p:nvSpPr>
              <p:cNvPr id="34" name="文本框 33"/>
              <p:cNvSpPr txBox="1"/>
              <p:nvPr/>
            </p:nvSpPr>
            <p:spPr>
              <a:xfrm>
                <a:off x="3698386" y="4852414"/>
                <a:ext cx="3137448" cy="518431"/>
              </a:xfrm>
              <a:prstGeom prst="rect">
                <a:avLst/>
              </a:prstGeom>
              <a:noFill/>
            </p:spPr>
            <p:txBody>
              <a:bodyPr wrap="square" rtlCol="0">
                <a:spAutoFit/>
              </a:bodyPr>
              <a:lstStyle/>
              <a:p>
                <a:r>
                  <a:rPr lang="zh-CN" altLang="en-US" sz="2955" dirty="0">
                    <a:solidFill>
                      <a:srgbClr val="000000"/>
                    </a:solidFill>
                    <a:cs typeface="+mn-ea"/>
                    <a:sym typeface="+mn-lt"/>
                  </a:rPr>
                  <a:t>添加标题文字</a:t>
                </a:r>
                <a:endParaRPr lang="zh-CN" altLang="en-US" sz="2955" dirty="0">
                  <a:solidFill>
                    <a:srgbClr val="000000"/>
                  </a:solidFill>
                  <a:cs typeface="+mn-ea"/>
                  <a:sym typeface="+mn-lt"/>
                </a:endParaRPr>
              </a:p>
            </p:txBody>
          </p:sp>
          <p:sp>
            <p:nvSpPr>
              <p:cNvPr id="35" name="矩形 34"/>
              <p:cNvSpPr/>
              <p:nvPr/>
            </p:nvSpPr>
            <p:spPr>
              <a:xfrm>
                <a:off x="2959902" y="4761548"/>
                <a:ext cx="765313" cy="7049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rgbClr val="000000"/>
                    </a:solidFill>
                    <a:cs typeface="+mn-ea"/>
                    <a:sym typeface="+mn-lt"/>
                  </a:rPr>
                  <a:t>04</a:t>
                </a:r>
                <a:endParaRPr lang="en-US" altLang="zh-CN" sz="3375" dirty="0">
                  <a:solidFill>
                    <a:srgbClr val="000000"/>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25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6003641" y="3411191"/>
            <a:ext cx="184720" cy="400103"/>
          </a:xfrm>
          <a:prstGeom prst="rect">
            <a:avLst/>
          </a:prstGeom>
          <a:solidFill>
            <a:schemeClr val="bg1">
              <a:lumMod val="95000"/>
            </a:schemeClr>
          </a:solidFill>
        </p:spPr>
        <p:txBody>
          <a:bodyPr rot="0" spcFirstLastPara="0" vertOverflow="overflow" horzOverflow="overflow" vert="horz" wrap="none" lIns="91435" tIns="45717" rIns="91435" bIns="45717" numCol="1" spcCol="0" rtlCol="0" fromWordArt="0" anchor="ctr" anchorCtr="0" forceAA="0" compatLnSpc="1">
            <a:spAutoFit/>
          </a:bodyPr>
          <a:lstStyle/>
          <a:p>
            <a:pPr algn="ctr">
              <a:spcBef>
                <a:spcPct val="0"/>
              </a:spcBef>
            </a:pPr>
            <a:endParaRPr lang="zh-CN" altLang="en-US" sz="2000">
              <a:solidFill>
                <a:srgbClr val="222B33"/>
              </a:solidFill>
              <a:cs typeface="+mn-ea"/>
              <a:sym typeface="+mn-lt"/>
            </a:endParaRPr>
          </a:p>
        </p:txBody>
      </p:sp>
      <p:sp>
        <p:nvSpPr>
          <p:cNvPr id="35" name="矩形 34"/>
          <p:cNvSpPr/>
          <p:nvPr/>
        </p:nvSpPr>
        <p:spPr>
          <a:xfrm>
            <a:off x="8409348" y="2262987"/>
            <a:ext cx="1646605" cy="384080"/>
          </a:xfrm>
          <a:prstGeom prst="rect">
            <a:avLst/>
          </a:prstGeom>
        </p:spPr>
        <p:txBody>
          <a:bodyPr wrap="none">
            <a:spAutoFit/>
          </a:bodyPr>
          <a:lstStyle/>
          <a:p>
            <a:r>
              <a:rPr lang="zh-CN" altLang="en-US" sz="1895" dirty="0">
                <a:solidFill>
                  <a:schemeClr val="tx1">
                    <a:lumMod val="75000"/>
                    <a:lumOff val="25000"/>
                  </a:schemeClr>
                </a:solidFill>
                <a:cs typeface="+mn-ea"/>
                <a:sym typeface="+mn-lt"/>
              </a:rPr>
              <a:t>简要文字内容</a:t>
            </a:r>
            <a:endParaRPr lang="zh-CN" altLang="en-US" sz="1900" dirty="0">
              <a:solidFill>
                <a:schemeClr val="tx1">
                  <a:lumMod val="75000"/>
                  <a:lumOff val="25000"/>
                </a:schemeClr>
              </a:solidFill>
              <a:cs typeface="+mn-ea"/>
              <a:sym typeface="+mn-lt"/>
            </a:endParaRPr>
          </a:p>
        </p:txBody>
      </p:sp>
      <p:cxnSp>
        <p:nvCxnSpPr>
          <p:cNvPr id="36" name="直接连接符 35"/>
          <p:cNvCxnSpPr/>
          <p:nvPr/>
        </p:nvCxnSpPr>
        <p:spPr>
          <a:xfrm>
            <a:off x="8544761" y="2735225"/>
            <a:ext cx="314307"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37" name="PA_矩形 75"/>
          <p:cNvSpPr/>
          <p:nvPr>
            <p:custDataLst>
              <p:tags r:id="rId1"/>
            </p:custDataLst>
          </p:nvPr>
        </p:nvSpPr>
        <p:spPr>
          <a:xfrm>
            <a:off x="8399188" y="2751492"/>
            <a:ext cx="2987539"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330">
                <a:solidFill>
                  <a:schemeClr val="tx1">
                    <a:lumMod val="75000"/>
                    <a:lumOff val="25000"/>
                  </a:schemeClr>
                </a:solidFill>
                <a:cs typeface="+mn-ea"/>
                <a:sym typeface="+mn-lt"/>
              </a:rPr>
              <a:t>请替换文字内容，点击添加相关标题文字，修改文字内容，也可以直接复制你的内容到此。</a:t>
            </a:r>
            <a:endParaRPr lang="en-US" altLang="zh-CN" sz="1330" dirty="0">
              <a:solidFill>
                <a:schemeClr val="tx1">
                  <a:lumMod val="75000"/>
                  <a:lumOff val="25000"/>
                </a:schemeClr>
              </a:solidFill>
              <a:cs typeface="+mn-ea"/>
              <a:sym typeface="+mn-lt"/>
            </a:endParaRPr>
          </a:p>
        </p:txBody>
      </p:sp>
      <p:sp>
        <p:nvSpPr>
          <p:cNvPr id="26" name="Freeform 19"/>
          <p:cNvSpPr/>
          <p:nvPr/>
        </p:nvSpPr>
        <p:spPr>
          <a:xfrm rot="16200000">
            <a:off x="4778061" y="4610470"/>
            <a:ext cx="1313571" cy="1313573"/>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27" name="Freeform 18"/>
          <p:cNvSpPr/>
          <p:nvPr/>
        </p:nvSpPr>
        <p:spPr>
          <a:xfrm rot="16200000">
            <a:off x="6096004" y="4606103"/>
            <a:ext cx="1313571" cy="1322307"/>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28" name="Freeform 12"/>
          <p:cNvSpPr/>
          <p:nvPr/>
        </p:nvSpPr>
        <p:spPr>
          <a:xfrm rot="16200000">
            <a:off x="6100368" y="3298321"/>
            <a:ext cx="1313573" cy="1313571"/>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29" name="Freeform 30"/>
          <p:cNvSpPr/>
          <p:nvPr/>
        </p:nvSpPr>
        <p:spPr>
          <a:xfrm rot="16200000">
            <a:off x="4778061" y="2735400"/>
            <a:ext cx="1313571" cy="1313573"/>
          </a:xfrm>
          <a:custGeom>
            <a:avLst/>
            <a:gdLst>
              <a:gd name="connsiteX0" fmla="*/ 0 w 1374771"/>
              <a:gd name="connsiteY0" fmla="*/ 1374773 h 1374773"/>
              <a:gd name="connsiteX1" fmla="*/ 6892 w 1374771"/>
              <a:gd name="connsiteY1" fmla="*/ 1238291 h 1374773"/>
              <a:gd name="connsiteX2" fmla="*/ 1238291 w 1374771"/>
              <a:gd name="connsiteY2" fmla="*/ 6892 h 1374773"/>
              <a:gd name="connsiteX3" fmla="*/ 1374771 w 1374771"/>
              <a:gd name="connsiteY3" fmla="*/ 0 h 1374773"/>
              <a:gd name="connsiteX4" fmla="*/ 1374771 w 1374771"/>
              <a:gd name="connsiteY4" fmla="*/ 785622 h 1374773"/>
              <a:gd name="connsiteX5" fmla="*/ 1259595 w 1374771"/>
              <a:gd name="connsiteY5" fmla="*/ 797233 h 1374773"/>
              <a:gd name="connsiteX6" fmla="*/ 797233 w 1374771"/>
              <a:gd name="connsiteY6" fmla="*/ 1259595 h 1374773"/>
              <a:gd name="connsiteX7" fmla="*/ 785622 w 1374771"/>
              <a:gd name="connsiteY7" fmla="*/ 1374773 h 1374773"/>
              <a:gd name="connsiteX8" fmla="*/ 0 w 1374771"/>
              <a:gd name="connsiteY8" fmla="*/ 1374773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3">
                <a:moveTo>
                  <a:pt x="0" y="1374773"/>
                </a:moveTo>
                <a:lnTo>
                  <a:pt x="6892" y="1238291"/>
                </a:lnTo>
                <a:cubicBezTo>
                  <a:pt x="72830" y="589009"/>
                  <a:pt x="589009" y="72830"/>
                  <a:pt x="1238291" y="6892"/>
                </a:cubicBezTo>
                <a:lnTo>
                  <a:pt x="1374771" y="0"/>
                </a:lnTo>
                <a:lnTo>
                  <a:pt x="1374771" y="785622"/>
                </a:lnTo>
                <a:lnTo>
                  <a:pt x="1259595" y="797233"/>
                </a:lnTo>
                <a:cubicBezTo>
                  <a:pt x="1027516" y="844723"/>
                  <a:pt x="844723" y="1027516"/>
                  <a:pt x="797233" y="1259595"/>
                </a:cubicBezTo>
                <a:lnTo>
                  <a:pt x="785622" y="1374773"/>
                </a:lnTo>
                <a:lnTo>
                  <a:pt x="0" y="13747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31" name="Freeform 10"/>
          <p:cNvSpPr/>
          <p:nvPr/>
        </p:nvSpPr>
        <p:spPr>
          <a:xfrm rot="16200000">
            <a:off x="4778060" y="3298320"/>
            <a:ext cx="1313573" cy="1313573"/>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32" name="Freeform 31"/>
          <p:cNvSpPr/>
          <p:nvPr/>
        </p:nvSpPr>
        <p:spPr>
          <a:xfrm rot="16200000">
            <a:off x="6090211" y="2735401"/>
            <a:ext cx="1313571" cy="1313571"/>
          </a:xfrm>
          <a:custGeom>
            <a:avLst/>
            <a:gdLst>
              <a:gd name="connsiteX0" fmla="*/ 0 w 1374771"/>
              <a:gd name="connsiteY0" fmla="*/ 0 h 1374771"/>
              <a:gd name="connsiteX1" fmla="*/ 785622 w 1374771"/>
              <a:gd name="connsiteY1" fmla="*/ 0 h 1374771"/>
              <a:gd name="connsiteX2" fmla="*/ 797233 w 1374771"/>
              <a:gd name="connsiteY2" fmla="*/ 115176 h 1374771"/>
              <a:gd name="connsiteX3" fmla="*/ 1259595 w 1374771"/>
              <a:gd name="connsiteY3" fmla="*/ 577538 h 1374771"/>
              <a:gd name="connsiteX4" fmla="*/ 1374771 w 1374771"/>
              <a:gd name="connsiteY4" fmla="*/ 589149 h 1374771"/>
              <a:gd name="connsiteX5" fmla="*/ 1374771 w 1374771"/>
              <a:gd name="connsiteY5" fmla="*/ 1374771 h 1374771"/>
              <a:gd name="connsiteX6" fmla="*/ 1238291 w 1374771"/>
              <a:gd name="connsiteY6" fmla="*/ 1367879 h 1374771"/>
              <a:gd name="connsiteX7" fmla="*/ 6892 w 1374771"/>
              <a:gd name="connsiteY7" fmla="*/ 136480 h 1374771"/>
              <a:gd name="connsiteX8" fmla="*/ 0 w 1374771"/>
              <a:gd name="connsiteY8" fmla="*/ 0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1" h="1374771">
                <a:moveTo>
                  <a:pt x="0" y="0"/>
                </a:moveTo>
                <a:lnTo>
                  <a:pt x="785622" y="0"/>
                </a:lnTo>
                <a:lnTo>
                  <a:pt x="797233" y="115176"/>
                </a:lnTo>
                <a:cubicBezTo>
                  <a:pt x="844723" y="347255"/>
                  <a:pt x="1027516" y="530048"/>
                  <a:pt x="1259595" y="577538"/>
                </a:cubicBezTo>
                <a:lnTo>
                  <a:pt x="1374771" y="589149"/>
                </a:lnTo>
                <a:lnTo>
                  <a:pt x="1374771" y="1374771"/>
                </a:lnTo>
                <a:lnTo>
                  <a:pt x="1238291" y="1367879"/>
                </a:lnTo>
                <a:cubicBezTo>
                  <a:pt x="589009" y="1301941"/>
                  <a:pt x="72830" y="785762"/>
                  <a:pt x="6892" y="136480"/>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49" name="Freeform 32"/>
          <p:cNvSpPr/>
          <p:nvPr/>
        </p:nvSpPr>
        <p:spPr>
          <a:xfrm rot="16200000">
            <a:off x="6090210" y="1423253"/>
            <a:ext cx="1313573" cy="1313571"/>
          </a:xfrm>
          <a:custGeom>
            <a:avLst/>
            <a:gdLst>
              <a:gd name="connsiteX0" fmla="*/ 0 w 1374773"/>
              <a:gd name="connsiteY0" fmla="*/ 1374771 h 1374771"/>
              <a:gd name="connsiteX1" fmla="*/ 0 w 1374773"/>
              <a:gd name="connsiteY1" fmla="*/ 589149 h 1374771"/>
              <a:gd name="connsiteX2" fmla="*/ 115178 w 1374773"/>
              <a:gd name="connsiteY2" fmla="*/ 577538 h 1374771"/>
              <a:gd name="connsiteX3" fmla="*/ 577540 w 1374773"/>
              <a:gd name="connsiteY3" fmla="*/ 115176 h 1374771"/>
              <a:gd name="connsiteX4" fmla="*/ 589151 w 1374773"/>
              <a:gd name="connsiteY4" fmla="*/ 0 h 1374771"/>
              <a:gd name="connsiteX5" fmla="*/ 1374773 w 1374773"/>
              <a:gd name="connsiteY5" fmla="*/ 0 h 1374771"/>
              <a:gd name="connsiteX6" fmla="*/ 1367881 w 1374773"/>
              <a:gd name="connsiteY6" fmla="*/ 136480 h 1374771"/>
              <a:gd name="connsiteX7" fmla="*/ 136482 w 1374773"/>
              <a:gd name="connsiteY7" fmla="*/ 1367879 h 1374771"/>
              <a:gd name="connsiteX8" fmla="*/ 0 w 1374773"/>
              <a:gd name="connsiteY8" fmla="*/ 1374771 h 1374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1">
                <a:moveTo>
                  <a:pt x="0" y="1374771"/>
                </a:moveTo>
                <a:lnTo>
                  <a:pt x="0" y="589149"/>
                </a:lnTo>
                <a:lnTo>
                  <a:pt x="115178" y="577538"/>
                </a:lnTo>
                <a:cubicBezTo>
                  <a:pt x="347257" y="530048"/>
                  <a:pt x="530050" y="347255"/>
                  <a:pt x="577540" y="115176"/>
                </a:cubicBezTo>
                <a:lnTo>
                  <a:pt x="589151" y="0"/>
                </a:lnTo>
                <a:lnTo>
                  <a:pt x="1374773" y="0"/>
                </a:lnTo>
                <a:lnTo>
                  <a:pt x="1367881" y="136480"/>
                </a:lnTo>
                <a:cubicBezTo>
                  <a:pt x="1301943" y="785762"/>
                  <a:pt x="785764" y="1301941"/>
                  <a:pt x="136482" y="1367879"/>
                </a:cubicBezTo>
                <a:lnTo>
                  <a:pt x="0" y="137477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50" name="Freeform 33"/>
          <p:cNvSpPr/>
          <p:nvPr/>
        </p:nvSpPr>
        <p:spPr>
          <a:xfrm rot="16200000">
            <a:off x="4778060" y="1423252"/>
            <a:ext cx="1313573" cy="1313573"/>
          </a:xfrm>
          <a:custGeom>
            <a:avLst/>
            <a:gdLst>
              <a:gd name="connsiteX0" fmla="*/ 0 w 1374773"/>
              <a:gd name="connsiteY0" fmla="*/ 785622 h 1374773"/>
              <a:gd name="connsiteX1" fmla="*/ 0 w 1374773"/>
              <a:gd name="connsiteY1" fmla="*/ 0 h 1374773"/>
              <a:gd name="connsiteX2" fmla="*/ 136482 w 1374773"/>
              <a:gd name="connsiteY2" fmla="*/ 6892 h 1374773"/>
              <a:gd name="connsiteX3" fmla="*/ 1367881 w 1374773"/>
              <a:gd name="connsiteY3" fmla="*/ 1238291 h 1374773"/>
              <a:gd name="connsiteX4" fmla="*/ 1374773 w 1374773"/>
              <a:gd name="connsiteY4" fmla="*/ 1374773 h 1374773"/>
              <a:gd name="connsiteX5" fmla="*/ 589151 w 1374773"/>
              <a:gd name="connsiteY5" fmla="*/ 1374773 h 1374773"/>
              <a:gd name="connsiteX6" fmla="*/ 577540 w 1374773"/>
              <a:gd name="connsiteY6" fmla="*/ 1259595 h 1374773"/>
              <a:gd name="connsiteX7" fmla="*/ 115178 w 1374773"/>
              <a:gd name="connsiteY7" fmla="*/ 797233 h 1374773"/>
              <a:gd name="connsiteX8" fmla="*/ 0 w 1374773"/>
              <a:gd name="connsiteY8" fmla="*/ 785622 h 1374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74773" h="1374773">
                <a:moveTo>
                  <a:pt x="0" y="785622"/>
                </a:moveTo>
                <a:lnTo>
                  <a:pt x="0" y="0"/>
                </a:lnTo>
                <a:lnTo>
                  <a:pt x="136482" y="6892"/>
                </a:lnTo>
                <a:cubicBezTo>
                  <a:pt x="785764" y="72830"/>
                  <a:pt x="1301943" y="589009"/>
                  <a:pt x="1367881" y="1238291"/>
                </a:cubicBezTo>
                <a:lnTo>
                  <a:pt x="1374773" y="1374773"/>
                </a:lnTo>
                <a:lnTo>
                  <a:pt x="589151" y="1374773"/>
                </a:lnTo>
                <a:lnTo>
                  <a:pt x="577540" y="1259595"/>
                </a:lnTo>
                <a:cubicBezTo>
                  <a:pt x="530050" y="1027516"/>
                  <a:pt x="347257" y="844723"/>
                  <a:pt x="115178" y="797233"/>
                </a:cubicBezTo>
                <a:lnTo>
                  <a:pt x="0" y="78562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00">
              <a:cs typeface="+mn-ea"/>
              <a:sym typeface="+mn-lt"/>
            </a:endParaRPr>
          </a:p>
        </p:txBody>
      </p:sp>
      <p:sp>
        <p:nvSpPr>
          <p:cNvPr id="51" name="TextBox 36"/>
          <p:cNvSpPr txBox="1"/>
          <p:nvPr/>
        </p:nvSpPr>
        <p:spPr>
          <a:xfrm>
            <a:off x="4986602" y="2335311"/>
            <a:ext cx="585417" cy="523220"/>
          </a:xfrm>
          <a:prstGeom prst="rect">
            <a:avLst/>
          </a:prstGeom>
          <a:noFill/>
        </p:spPr>
        <p:txBody>
          <a:bodyPr wrap="none" rtlCol="0">
            <a:spAutoFit/>
          </a:bodyPr>
          <a:lstStyle/>
          <a:p>
            <a:r>
              <a:rPr lang="en-US" sz="2800" b="1">
                <a:solidFill>
                  <a:schemeClr val="bg1"/>
                </a:solidFill>
                <a:cs typeface="+mn-ea"/>
                <a:sym typeface="+mn-lt"/>
              </a:rPr>
              <a:t>01</a:t>
            </a:r>
            <a:endParaRPr lang="en-US" sz="2800" b="1">
              <a:solidFill>
                <a:schemeClr val="bg1"/>
              </a:solidFill>
              <a:cs typeface="+mn-ea"/>
              <a:sym typeface="+mn-lt"/>
            </a:endParaRPr>
          </a:p>
        </p:txBody>
      </p:sp>
      <p:sp>
        <p:nvSpPr>
          <p:cNvPr id="52" name="TextBox 37"/>
          <p:cNvSpPr txBox="1"/>
          <p:nvPr/>
        </p:nvSpPr>
        <p:spPr>
          <a:xfrm>
            <a:off x="6757154" y="2779508"/>
            <a:ext cx="585417" cy="523220"/>
          </a:xfrm>
          <a:prstGeom prst="rect">
            <a:avLst/>
          </a:prstGeom>
          <a:noFill/>
        </p:spPr>
        <p:txBody>
          <a:bodyPr wrap="none" rtlCol="0">
            <a:spAutoFit/>
          </a:bodyPr>
          <a:lstStyle/>
          <a:p>
            <a:r>
              <a:rPr lang="en-US" sz="2800" b="1">
                <a:solidFill>
                  <a:schemeClr val="bg1"/>
                </a:solidFill>
                <a:cs typeface="+mn-ea"/>
                <a:sym typeface="+mn-lt"/>
              </a:rPr>
              <a:t>02</a:t>
            </a:r>
            <a:endParaRPr lang="en-US" sz="2800" b="1">
              <a:solidFill>
                <a:schemeClr val="bg1"/>
              </a:solidFill>
              <a:cs typeface="+mn-ea"/>
              <a:sym typeface="+mn-lt"/>
            </a:endParaRPr>
          </a:p>
        </p:txBody>
      </p:sp>
      <p:sp>
        <p:nvSpPr>
          <p:cNvPr id="53" name="TextBox 38"/>
          <p:cNvSpPr txBox="1"/>
          <p:nvPr/>
        </p:nvSpPr>
        <p:spPr>
          <a:xfrm>
            <a:off x="6757154" y="4197797"/>
            <a:ext cx="585417" cy="523220"/>
          </a:xfrm>
          <a:prstGeom prst="rect">
            <a:avLst/>
          </a:prstGeom>
          <a:noFill/>
        </p:spPr>
        <p:txBody>
          <a:bodyPr wrap="none" rtlCol="0">
            <a:spAutoFit/>
          </a:bodyPr>
          <a:lstStyle/>
          <a:p>
            <a:r>
              <a:rPr lang="en-US" sz="2800" b="1">
                <a:solidFill>
                  <a:schemeClr val="bg1"/>
                </a:solidFill>
                <a:cs typeface="+mn-ea"/>
                <a:sym typeface="+mn-lt"/>
              </a:rPr>
              <a:t>03</a:t>
            </a:r>
            <a:endParaRPr lang="en-US" sz="2800" b="1">
              <a:solidFill>
                <a:schemeClr val="bg1"/>
              </a:solidFill>
              <a:cs typeface="+mn-ea"/>
              <a:sym typeface="+mn-lt"/>
            </a:endParaRPr>
          </a:p>
        </p:txBody>
      </p:sp>
      <p:sp>
        <p:nvSpPr>
          <p:cNvPr id="54" name="TextBox 39"/>
          <p:cNvSpPr txBox="1"/>
          <p:nvPr/>
        </p:nvSpPr>
        <p:spPr>
          <a:xfrm>
            <a:off x="4986602" y="4633235"/>
            <a:ext cx="585417" cy="523220"/>
          </a:xfrm>
          <a:prstGeom prst="rect">
            <a:avLst/>
          </a:prstGeom>
          <a:noFill/>
        </p:spPr>
        <p:txBody>
          <a:bodyPr wrap="none" rtlCol="0">
            <a:spAutoFit/>
          </a:bodyPr>
          <a:lstStyle/>
          <a:p>
            <a:r>
              <a:rPr lang="en-US" sz="2800" b="1">
                <a:solidFill>
                  <a:schemeClr val="bg1"/>
                </a:solidFill>
                <a:cs typeface="+mn-ea"/>
                <a:sym typeface="+mn-lt"/>
              </a:rPr>
              <a:t>04</a:t>
            </a:r>
            <a:endParaRPr lang="en-US" sz="2800" b="1">
              <a:solidFill>
                <a:schemeClr val="bg1"/>
              </a:solidFill>
              <a:cs typeface="+mn-ea"/>
              <a:sym typeface="+mn-lt"/>
            </a:endParaRPr>
          </a:p>
        </p:txBody>
      </p:sp>
      <p:sp>
        <p:nvSpPr>
          <p:cNvPr id="55" name="Oval 41"/>
          <p:cNvSpPr/>
          <p:nvPr/>
        </p:nvSpPr>
        <p:spPr>
          <a:xfrm>
            <a:off x="3995912" y="1851540"/>
            <a:ext cx="561576" cy="56157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solidFill>
                <a:cs typeface="+mn-ea"/>
                <a:sym typeface="+mn-lt"/>
              </a:rPr>
              <a:t>01</a:t>
            </a:r>
            <a:endParaRPr lang="en-US" sz="1400">
              <a:solidFill>
                <a:schemeClr val="bg1"/>
              </a:solidFill>
              <a:cs typeface="+mn-ea"/>
              <a:sym typeface="+mn-lt"/>
            </a:endParaRPr>
          </a:p>
        </p:txBody>
      </p:sp>
      <p:sp>
        <p:nvSpPr>
          <p:cNvPr id="57" name="Oval 43"/>
          <p:cNvSpPr/>
          <p:nvPr/>
        </p:nvSpPr>
        <p:spPr>
          <a:xfrm>
            <a:off x="3995912" y="4059932"/>
            <a:ext cx="561576" cy="56157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cs typeface="+mn-ea"/>
                <a:sym typeface="+mn-lt"/>
              </a:rPr>
              <a:t>04</a:t>
            </a:r>
            <a:endParaRPr lang="en-US" sz="1400" b="1">
              <a:solidFill>
                <a:schemeClr val="bg1"/>
              </a:solidFill>
              <a:cs typeface="+mn-ea"/>
              <a:sym typeface="+mn-lt"/>
            </a:endParaRPr>
          </a:p>
        </p:txBody>
      </p:sp>
      <p:sp>
        <p:nvSpPr>
          <p:cNvPr id="59" name="Oval 45"/>
          <p:cNvSpPr/>
          <p:nvPr/>
        </p:nvSpPr>
        <p:spPr>
          <a:xfrm>
            <a:off x="7837611" y="2295737"/>
            <a:ext cx="561576" cy="56157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cs typeface="+mn-ea"/>
                <a:sym typeface="+mn-lt"/>
              </a:rPr>
              <a:t>02</a:t>
            </a:r>
            <a:endParaRPr lang="en-US" sz="1400" b="1">
              <a:solidFill>
                <a:schemeClr val="bg1"/>
              </a:solidFill>
              <a:cs typeface="+mn-ea"/>
              <a:sym typeface="+mn-lt"/>
            </a:endParaRPr>
          </a:p>
        </p:txBody>
      </p:sp>
      <p:sp>
        <p:nvSpPr>
          <p:cNvPr id="61" name="Oval 47"/>
          <p:cNvSpPr/>
          <p:nvPr/>
        </p:nvSpPr>
        <p:spPr>
          <a:xfrm>
            <a:off x="7837611" y="4197797"/>
            <a:ext cx="561576" cy="56157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cs typeface="+mn-ea"/>
                <a:sym typeface="+mn-lt"/>
              </a:rPr>
              <a:t>03</a:t>
            </a:r>
            <a:endParaRPr lang="en-US" sz="1400" b="1">
              <a:solidFill>
                <a:schemeClr val="bg1"/>
              </a:solidFill>
              <a:cs typeface="+mn-ea"/>
              <a:sym typeface="+mn-lt"/>
            </a:endParaRPr>
          </a:p>
        </p:txBody>
      </p:sp>
      <p:sp>
        <p:nvSpPr>
          <p:cNvPr id="85" name="矩形 84"/>
          <p:cNvSpPr/>
          <p:nvPr/>
        </p:nvSpPr>
        <p:spPr>
          <a:xfrm>
            <a:off x="8409348" y="4197797"/>
            <a:ext cx="1646605" cy="384080"/>
          </a:xfrm>
          <a:prstGeom prst="rect">
            <a:avLst/>
          </a:prstGeom>
        </p:spPr>
        <p:txBody>
          <a:bodyPr wrap="none">
            <a:spAutoFit/>
          </a:bodyPr>
          <a:lstStyle/>
          <a:p>
            <a:r>
              <a:rPr lang="zh-CN" altLang="en-US" sz="1895" dirty="0">
                <a:solidFill>
                  <a:schemeClr val="tx1">
                    <a:lumMod val="75000"/>
                    <a:lumOff val="25000"/>
                  </a:schemeClr>
                </a:solidFill>
                <a:cs typeface="+mn-ea"/>
                <a:sym typeface="+mn-lt"/>
              </a:rPr>
              <a:t>简要文字内容</a:t>
            </a:r>
            <a:endParaRPr lang="zh-CN" altLang="en-US" sz="1900" dirty="0">
              <a:solidFill>
                <a:schemeClr val="tx1">
                  <a:lumMod val="75000"/>
                  <a:lumOff val="25000"/>
                </a:schemeClr>
              </a:solidFill>
              <a:cs typeface="+mn-ea"/>
              <a:sym typeface="+mn-lt"/>
            </a:endParaRPr>
          </a:p>
        </p:txBody>
      </p:sp>
      <p:cxnSp>
        <p:nvCxnSpPr>
          <p:cNvPr id="86" name="直接连接符 85"/>
          <p:cNvCxnSpPr/>
          <p:nvPr/>
        </p:nvCxnSpPr>
        <p:spPr>
          <a:xfrm>
            <a:off x="8544761" y="4670035"/>
            <a:ext cx="314307"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7" name="PA_矩形 75"/>
          <p:cNvSpPr/>
          <p:nvPr>
            <p:custDataLst>
              <p:tags r:id="rId2"/>
            </p:custDataLst>
          </p:nvPr>
        </p:nvSpPr>
        <p:spPr>
          <a:xfrm>
            <a:off x="8399188" y="4686303"/>
            <a:ext cx="2987539"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r>
              <a:rPr lang="zh-CN" altLang="en-US" sz="1330">
                <a:solidFill>
                  <a:schemeClr val="tx1">
                    <a:lumMod val="75000"/>
                    <a:lumOff val="25000"/>
                  </a:schemeClr>
                </a:solidFill>
                <a:cs typeface="+mn-ea"/>
                <a:sym typeface="+mn-lt"/>
              </a:rPr>
              <a:t>请替换文字内容，点击添加相关标题文字，修改文字内容，也可以直接复制你的内容到此。</a:t>
            </a:r>
            <a:endParaRPr lang="en-US" altLang="zh-CN" sz="1330" dirty="0">
              <a:solidFill>
                <a:schemeClr val="tx1">
                  <a:lumMod val="75000"/>
                  <a:lumOff val="25000"/>
                </a:schemeClr>
              </a:solidFill>
              <a:cs typeface="+mn-ea"/>
              <a:sym typeface="+mn-lt"/>
            </a:endParaRPr>
          </a:p>
        </p:txBody>
      </p:sp>
      <p:sp>
        <p:nvSpPr>
          <p:cNvPr id="88" name="矩形 87"/>
          <p:cNvSpPr/>
          <p:nvPr/>
        </p:nvSpPr>
        <p:spPr>
          <a:xfrm>
            <a:off x="2254002" y="1720451"/>
            <a:ext cx="1646605" cy="384080"/>
          </a:xfrm>
          <a:prstGeom prst="rect">
            <a:avLst/>
          </a:prstGeom>
        </p:spPr>
        <p:txBody>
          <a:bodyPr wrap="none">
            <a:spAutoFit/>
          </a:bodyPr>
          <a:lstStyle/>
          <a:p>
            <a:pPr algn="r"/>
            <a:r>
              <a:rPr lang="zh-CN" altLang="en-US" sz="1895" dirty="0">
                <a:solidFill>
                  <a:schemeClr val="tx1">
                    <a:lumMod val="75000"/>
                    <a:lumOff val="25000"/>
                  </a:schemeClr>
                </a:solidFill>
                <a:cs typeface="+mn-ea"/>
                <a:sym typeface="+mn-lt"/>
              </a:rPr>
              <a:t>简要文字内容</a:t>
            </a:r>
            <a:endParaRPr lang="zh-CN" altLang="en-US" sz="1900" dirty="0">
              <a:solidFill>
                <a:schemeClr val="tx1">
                  <a:lumMod val="75000"/>
                  <a:lumOff val="25000"/>
                </a:schemeClr>
              </a:solidFill>
              <a:cs typeface="+mn-ea"/>
              <a:sym typeface="+mn-lt"/>
            </a:endParaRPr>
          </a:p>
        </p:txBody>
      </p:sp>
      <p:cxnSp>
        <p:nvCxnSpPr>
          <p:cNvPr id="89" name="直接连接符 88"/>
          <p:cNvCxnSpPr/>
          <p:nvPr/>
        </p:nvCxnSpPr>
        <p:spPr>
          <a:xfrm>
            <a:off x="3467191" y="2160941"/>
            <a:ext cx="314307"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0" name="PA_矩形 75"/>
          <p:cNvSpPr/>
          <p:nvPr>
            <p:custDataLst>
              <p:tags r:id="rId3"/>
            </p:custDataLst>
          </p:nvPr>
        </p:nvSpPr>
        <p:spPr>
          <a:xfrm>
            <a:off x="873008" y="2208956"/>
            <a:ext cx="3018864"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330">
                <a:solidFill>
                  <a:schemeClr val="tx1">
                    <a:lumMod val="75000"/>
                    <a:lumOff val="25000"/>
                  </a:schemeClr>
                </a:solidFill>
                <a:cs typeface="+mn-ea"/>
                <a:sym typeface="+mn-lt"/>
              </a:rPr>
              <a:t>请替换文字内容，点击添加相关标题文字，修改文字内容，也可以直接复制你的内容到此。</a:t>
            </a:r>
            <a:endParaRPr lang="en-US" altLang="zh-CN" sz="1330" dirty="0">
              <a:solidFill>
                <a:schemeClr val="tx1">
                  <a:lumMod val="75000"/>
                  <a:lumOff val="25000"/>
                </a:schemeClr>
              </a:solidFill>
              <a:cs typeface="+mn-ea"/>
              <a:sym typeface="+mn-lt"/>
            </a:endParaRPr>
          </a:p>
        </p:txBody>
      </p:sp>
      <p:sp>
        <p:nvSpPr>
          <p:cNvPr id="91" name="矩形 90"/>
          <p:cNvSpPr/>
          <p:nvPr/>
        </p:nvSpPr>
        <p:spPr>
          <a:xfrm>
            <a:off x="2254002" y="3989868"/>
            <a:ext cx="1646605" cy="384080"/>
          </a:xfrm>
          <a:prstGeom prst="rect">
            <a:avLst/>
          </a:prstGeom>
        </p:spPr>
        <p:txBody>
          <a:bodyPr wrap="none">
            <a:spAutoFit/>
          </a:bodyPr>
          <a:lstStyle/>
          <a:p>
            <a:pPr algn="r"/>
            <a:r>
              <a:rPr lang="zh-CN" altLang="en-US" sz="1895" dirty="0">
                <a:solidFill>
                  <a:schemeClr val="tx1">
                    <a:lumMod val="75000"/>
                    <a:lumOff val="25000"/>
                  </a:schemeClr>
                </a:solidFill>
                <a:cs typeface="+mn-ea"/>
                <a:sym typeface="+mn-lt"/>
              </a:rPr>
              <a:t>简要文字内容</a:t>
            </a:r>
            <a:endParaRPr lang="zh-CN" altLang="en-US" sz="1900" dirty="0">
              <a:solidFill>
                <a:schemeClr val="tx1">
                  <a:lumMod val="75000"/>
                  <a:lumOff val="25000"/>
                </a:schemeClr>
              </a:solidFill>
              <a:cs typeface="+mn-ea"/>
              <a:sym typeface="+mn-lt"/>
            </a:endParaRPr>
          </a:p>
        </p:txBody>
      </p:sp>
      <p:cxnSp>
        <p:nvCxnSpPr>
          <p:cNvPr id="92" name="直接连接符 91"/>
          <p:cNvCxnSpPr/>
          <p:nvPr/>
        </p:nvCxnSpPr>
        <p:spPr>
          <a:xfrm>
            <a:off x="3467191" y="4430359"/>
            <a:ext cx="314307"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3" name="PA_矩形 75"/>
          <p:cNvSpPr/>
          <p:nvPr>
            <p:custDataLst>
              <p:tags r:id="rId4"/>
            </p:custDataLst>
          </p:nvPr>
        </p:nvSpPr>
        <p:spPr>
          <a:xfrm>
            <a:off x="873008" y="4478373"/>
            <a:ext cx="3018865" cy="101200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330">
                <a:solidFill>
                  <a:schemeClr val="tx1">
                    <a:lumMod val="75000"/>
                    <a:lumOff val="25000"/>
                  </a:schemeClr>
                </a:solidFill>
                <a:cs typeface="+mn-ea"/>
                <a:sym typeface="+mn-lt"/>
              </a:rPr>
              <a:t>请替换文字内容，点击添加相关标题文字，修改文字内容，也可以直接复制你的内容到此。</a:t>
            </a:r>
            <a:endParaRPr lang="en-US" altLang="zh-CN" sz="1330" dirty="0">
              <a:solidFill>
                <a:schemeClr val="tx1">
                  <a:lumMod val="75000"/>
                  <a:lumOff val="25000"/>
                </a:schemeClr>
              </a:solidFill>
              <a:cs typeface="+mn-ea"/>
              <a:sym typeface="+mn-lt"/>
            </a:endParaRPr>
          </a:p>
        </p:txBody>
      </p:sp>
      <p:pic>
        <p:nvPicPr>
          <p:cNvPr id="8" name="图片 7" descr="资源 71133"/>
          <p:cNvPicPr>
            <a:picLocks noChangeAspect="1"/>
          </p:cNvPicPr>
          <p:nvPr userDrawn="1"/>
        </p:nvPicPr>
        <p:blipFill>
          <a:blip r:embed="rId5"/>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100000" fill="hold" grpId="0" nodeType="withEffect" p14:presetBounceEnd="40000">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14:bounceEnd="40000">
                                          <p:cBhvr additive="base">
                                            <p:cTn id="7" dur="1000" fill="hold"/>
                                            <p:tgtEl>
                                              <p:spTgt spid="94"/>
                                            </p:tgtEl>
                                            <p:attrNameLst>
                                              <p:attrName>ppt_x</p:attrName>
                                            </p:attrNameLst>
                                          </p:cBhvr>
                                          <p:tavLst>
                                            <p:tav tm="0">
                                              <p:val>
                                                <p:strVal val="0-#ppt_w/2"/>
                                              </p:val>
                                            </p:tav>
                                            <p:tav tm="100000">
                                              <p:val>
                                                <p:strVal val="#ppt_x"/>
                                              </p:val>
                                            </p:tav>
                                          </p:tavLst>
                                        </p:anim>
                                        <p:anim calcmode="lin" valueType="num" p14:bounceEnd="40000">
                                          <p:cBhvr additive="base">
                                            <p:cTn id="8" dur="1000" fill="hold"/>
                                            <p:tgtEl>
                                              <p:spTgt spid="94"/>
                                            </p:tgtEl>
                                            <p:attrNameLst>
                                              <p:attrName>ppt_y</p:attrName>
                                            </p:attrNameLst>
                                          </p:cBhvr>
                                          <p:tavLst>
                                            <p:tav tm="0">
                                              <p:val>
                                                <p:strVal val="1+#ppt_h/2"/>
                                              </p:val>
                                            </p:tav>
                                            <p:tav tm="100000">
                                              <p:val>
                                                <p:strVal val="#ppt_y"/>
                                              </p:val>
                                            </p:tav>
                                          </p:tavLst>
                                        </p:anim>
                                      </p:childTnLst>
                                    </p:cTn>
                                  </p:par>
                                  <p:par>
                                    <p:cTn id="9" presetID="2" presetClass="entr" presetSubtype="12" accel="100000" fill="hold" grpId="0" nodeType="withEffect" p14:presetBounceEnd="40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40000">
                                          <p:cBhvr additive="base">
                                            <p:cTn id="11" dur="10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12" accel="100000" fill="hold" nodeType="withEffect" p14:presetBounceEnd="40000">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14:bounceEnd="40000">
                                          <p:cBhvr additive="base">
                                            <p:cTn id="15" dur="10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accel="100000" fill="hold" grpId="0" nodeType="withEffect" p14:presetBounceEnd="40000">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14:bounceEnd="40000">
                                          <p:cBhvr additive="base">
                                            <p:cTn id="19" dur="1000" fill="hold"/>
                                            <p:tgtEl>
                                              <p:spTgt spid="37"/>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100000" fill="hold" grpId="0" nodeType="withEffect" p14:presetBounceEnd="4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0000">
                                          <p:cBhvr additive="base">
                                            <p:cTn id="23" dur="1000" fill="hold"/>
                                            <p:tgtEl>
                                              <p:spTgt spid="26"/>
                                            </p:tgtEl>
                                            <p:attrNameLst>
                                              <p:attrName>ppt_x</p:attrName>
                                            </p:attrNameLst>
                                          </p:cBhvr>
                                          <p:tavLst>
                                            <p:tav tm="0">
                                              <p:val>
                                                <p:strVal val="0-#ppt_w/2"/>
                                              </p:val>
                                            </p:tav>
                                            <p:tav tm="100000">
                                              <p:val>
                                                <p:strVal val="#ppt_x"/>
                                              </p:val>
                                            </p:tav>
                                          </p:tavLst>
                                        </p:anim>
                                        <p:anim calcmode="lin" valueType="num" p14:bounceEnd="40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100000" fill="hold" grpId="0" nodeType="withEffect" p14:presetBounceEnd="40000">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14:bounceEnd="40000">
                                          <p:cBhvr additive="base">
                                            <p:cTn id="27"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28" dur="10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12" accel="100000" fill="hold" grpId="0" nodeType="withEffect" p14:presetBounceEnd="40000">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14:bounceEnd="40000">
                                          <p:cBhvr additive="base">
                                            <p:cTn id="31" dur="100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32" dur="10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12" accel="100000" fill="hold" grpId="0" nodeType="withEffect" p14:presetBounceEnd="40000">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14:bounceEnd="40000">
                                          <p:cBhvr additive="base">
                                            <p:cTn id="35" dur="1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36" dur="10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accel="100000" fill="hold" grpId="0" nodeType="withEffect" p14:presetBounceEnd="40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0000">
                                          <p:cBhvr additive="base">
                                            <p:cTn id="39" dur="10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40" dur="10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2" accel="100000" fill="hold" grpId="0" nodeType="withEffect" p14:presetBounceEnd="40000">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14:bounceEnd="40000">
                                          <p:cBhvr additive="base">
                                            <p:cTn id="43" dur="10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44" dur="10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12" accel="100000" fill="hold" grpId="0" nodeType="withEffect" p14:presetBounceEnd="40000">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14:bounceEnd="40000">
                                          <p:cBhvr additive="base">
                                            <p:cTn id="47" dur="1000" fill="hold"/>
                                            <p:tgtEl>
                                              <p:spTgt spid="49"/>
                                            </p:tgtEl>
                                            <p:attrNameLst>
                                              <p:attrName>ppt_x</p:attrName>
                                            </p:attrNameLst>
                                          </p:cBhvr>
                                          <p:tavLst>
                                            <p:tav tm="0">
                                              <p:val>
                                                <p:strVal val="0-#ppt_w/2"/>
                                              </p:val>
                                            </p:tav>
                                            <p:tav tm="100000">
                                              <p:val>
                                                <p:strVal val="#ppt_x"/>
                                              </p:val>
                                            </p:tav>
                                          </p:tavLst>
                                        </p:anim>
                                        <p:anim calcmode="lin" valueType="num" p14:bounceEnd="40000">
                                          <p:cBhvr additive="base">
                                            <p:cTn id="48" dur="10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12" accel="100000" fill="hold" grpId="0" nodeType="withEffect" p14:presetBounceEnd="40000">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14:bounceEnd="40000">
                                          <p:cBhvr additive="base">
                                            <p:cTn id="51" dur="1000" fill="hold"/>
                                            <p:tgtEl>
                                              <p:spTgt spid="50"/>
                                            </p:tgtEl>
                                            <p:attrNameLst>
                                              <p:attrName>ppt_x</p:attrName>
                                            </p:attrNameLst>
                                          </p:cBhvr>
                                          <p:tavLst>
                                            <p:tav tm="0">
                                              <p:val>
                                                <p:strVal val="0-#ppt_w/2"/>
                                              </p:val>
                                            </p:tav>
                                            <p:tav tm="100000">
                                              <p:val>
                                                <p:strVal val="#ppt_x"/>
                                              </p:val>
                                            </p:tav>
                                          </p:tavLst>
                                        </p:anim>
                                        <p:anim calcmode="lin" valueType="num" p14:bounceEnd="40000">
                                          <p:cBhvr additive="base">
                                            <p:cTn id="52" dur="1000" fill="hold"/>
                                            <p:tgtEl>
                                              <p:spTgt spid="50"/>
                                            </p:tgtEl>
                                            <p:attrNameLst>
                                              <p:attrName>ppt_y</p:attrName>
                                            </p:attrNameLst>
                                          </p:cBhvr>
                                          <p:tavLst>
                                            <p:tav tm="0">
                                              <p:val>
                                                <p:strVal val="1+#ppt_h/2"/>
                                              </p:val>
                                            </p:tav>
                                            <p:tav tm="100000">
                                              <p:val>
                                                <p:strVal val="#ppt_y"/>
                                              </p:val>
                                            </p:tav>
                                          </p:tavLst>
                                        </p:anim>
                                      </p:childTnLst>
                                    </p:cTn>
                                  </p:par>
                                  <p:par>
                                    <p:cTn id="53" presetID="2" presetClass="entr" presetSubtype="12" accel="100000" fill="hold" grpId="0" nodeType="withEffect" p14:presetBounceEnd="40000">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14:bounceEnd="40000">
                                          <p:cBhvr additive="base">
                                            <p:cTn id="55" dur="10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56" dur="1000" fill="hold"/>
                                            <p:tgtEl>
                                              <p:spTgt spid="51"/>
                                            </p:tgtEl>
                                            <p:attrNameLst>
                                              <p:attrName>ppt_y</p:attrName>
                                            </p:attrNameLst>
                                          </p:cBhvr>
                                          <p:tavLst>
                                            <p:tav tm="0">
                                              <p:val>
                                                <p:strVal val="1+#ppt_h/2"/>
                                              </p:val>
                                            </p:tav>
                                            <p:tav tm="100000">
                                              <p:val>
                                                <p:strVal val="#ppt_y"/>
                                              </p:val>
                                            </p:tav>
                                          </p:tavLst>
                                        </p:anim>
                                      </p:childTnLst>
                                    </p:cTn>
                                  </p:par>
                                  <p:par>
                                    <p:cTn id="57" presetID="2" presetClass="entr" presetSubtype="12" accel="100000" fill="hold" grpId="0" nodeType="withEffect" p14:presetBounceEnd="40000">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14:bounceEnd="40000">
                                          <p:cBhvr additive="base">
                                            <p:cTn id="59" dur="100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60" dur="10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12" accel="100000" fill="hold" grpId="0" nodeType="withEffect" p14:presetBounceEnd="40000">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14:bounceEnd="40000">
                                          <p:cBhvr additive="base">
                                            <p:cTn id="63"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64" dur="10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12" accel="100000" fill="hold" grpId="0" nodeType="withEffect" p14:presetBounceEnd="40000">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14:bounceEnd="40000">
                                          <p:cBhvr additive="base">
                                            <p:cTn id="67" dur="10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68" dur="1000" fill="hold"/>
                                            <p:tgtEl>
                                              <p:spTgt spid="54"/>
                                            </p:tgtEl>
                                            <p:attrNameLst>
                                              <p:attrName>ppt_y</p:attrName>
                                            </p:attrNameLst>
                                          </p:cBhvr>
                                          <p:tavLst>
                                            <p:tav tm="0">
                                              <p:val>
                                                <p:strVal val="1+#ppt_h/2"/>
                                              </p:val>
                                            </p:tav>
                                            <p:tav tm="100000">
                                              <p:val>
                                                <p:strVal val="#ppt_y"/>
                                              </p:val>
                                            </p:tav>
                                          </p:tavLst>
                                        </p:anim>
                                      </p:childTnLst>
                                    </p:cTn>
                                  </p:par>
                                  <p:par>
                                    <p:cTn id="69" presetID="2" presetClass="entr" presetSubtype="12" accel="100000" fill="hold" grpId="0" nodeType="withEffect" p14:presetBounceEnd="40000">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14:bounceEnd="40000">
                                          <p:cBhvr additive="base">
                                            <p:cTn id="71" dur="10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72" dur="1000" fill="hold"/>
                                            <p:tgtEl>
                                              <p:spTgt spid="55"/>
                                            </p:tgtEl>
                                            <p:attrNameLst>
                                              <p:attrName>ppt_y</p:attrName>
                                            </p:attrNameLst>
                                          </p:cBhvr>
                                          <p:tavLst>
                                            <p:tav tm="0">
                                              <p:val>
                                                <p:strVal val="1+#ppt_h/2"/>
                                              </p:val>
                                            </p:tav>
                                            <p:tav tm="100000">
                                              <p:val>
                                                <p:strVal val="#ppt_y"/>
                                              </p:val>
                                            </p:tav>
                                          </p:tavLst>
                                        </p:anim>
                                      </p:childTnLst>
                                    </p:cTn>
                                  </p:par>
                                  <p:par>
                                    <p:cTn id="73" presetID="2" presetClass="entr" presetSubtype="12" accel="100000" fill="hold" grpId="0" nodeType="withEffect" p14:presetBounceEnd="40000">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14:bounceEnd="40000">
                                          <p:cBhvr additive="base">
                                            <p:cTn id="75" dur="1000" fill="hold"/>
                                            <p:tgtEl>
                                              <p:spTgt spid="57"/>
                                            </p:tgtEl>
                                            <p:attrNameLst>
                                              <p:attrName>ppt_x</p:attrName>
                                            </p:attrNameLst>
                                          </p:cBhvr>
                                          <p:tavLst>
                                            <p:tav tm="0">
                                              <p:val>
                                                <p:strVal val="0-#ppt_w/2"/>
                                              </p:val>
                                            </p:tav>
                                            <p:tav tm="100000">
                                              <p:val>
                                                <p:strVal val="#ppt_x"/>
                                              </p:val>
                                            </p:tav>
                                          </p:tavLst>
                                        </p:anim>
                                        <p:anim calcmode="lin" valueType="num" p14:bounceEnd="40000">
                                          <p:cBhvr additive="base">
                                            <p:cTn id="76" dur="1000" fill="hold"/>
                                            <p:tgtEl>
                                              <p:spTgt spid="57"/>
                                            </p:tgtEl>
                                            <p:attrNameLst>
                                              <p:attrName>ppt_y</p:attrName>
                                            </p:attrNameLst>
                                          </p:cBhvr>
                                          <p:tavLst>
                                            <p:tav tm="0">
                                              <p:val>
                                                <p:strVal val="1+#ppt_h/2"/>
                                              </p:val>
                                            </p:tav>
                                            <p:tav tm="100000">
                                              <p:val>
                                                <p:strVal val="#ppt_y"/>
                                              </p:val>
                                            </p:tav>
                                          </p:tavLst>
                                        </p:anim>
                                      </p:childTnLst>
                                    </p:cTn>
                                  </p:par>
                                  <p:par>
                                    <p:cTn id="77" presetID="2" presetClass="entr" presetSubtype="12" accel="100000" fill="hold" grpId="0" nodeType="withEffect" p14:presetBounceEnd="40000">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14:bounceEnd="40000">
                                          <p:cBhvr additive="base">
                                            <p:cTn id="79" dur="1000" fill="hold"/>
                                            <p:tgtEl>
                                              <p:spTgt spid="59"/>
                                            </p:tgtEl>
                                            <p:attrNameLst>
                                              <p:attrName>ppt_x</p:attrName>
                                            </p:attrNameLst>
                                          </p:cBhvr>
                                          <p:tavLst>
                                            <p:tav tm="0">
                                              <p:val>
                                                <p:strVal val="0-#ppt_w/2"/>
                                              </p:val>
                                            </p:tav>
                                            <p:tav tm="100000">
                                              <p:val>
                                                <p:strVal val="#ppt_x"/>
                                              </p:val>
                                            </p:tav>
                                          </p:tavLst>
                                        </p:anim>
                                        <p:anim calcmode="lin" valueType="num" p14:bounceEnd="40000">
                                          <p:cBhvr additive="base">
                                            <p:cTn id="80" dur="1000" fill="hold"/>
                                            <p:tgtEl>
                                              <p:spTgt spid="59"/>
                                            </p:tgtEl>
                                            <p:attrNameLst>
                                              <p:attrName>ppt_y</p:attrName>
                                            </p:attrNameLst>
                                          </p:cBhvr>
                                          <p:tavLst>
                                            <p:tav tm="0">
                                              <p:val>
                                                <p:strVal val="1+#ppt_h/2"/>
                                              </p:val>
                                            </p:tav>
                                            <p:tav tm="100000">
                                              <p:val>
                                                <p:strVal val="#ppt_y"/>
                                              </p:val>
                                            </p:tav>
                                          </p:tavLst>
                                        </p:anim>
                                      </p:childTnLst>
                                    </p:cTn>
                                  </p:par>
                                  <p:par>
                                    <p:cTn id="81" presetID="2" presetClass="entr" presetSubtype="12" accel="100000" fill="hold" grpId="0" nodeType="withEffect" p14:presetBounceEnd="40000">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14:bounceEnd="40000">
                                          <p:cBhvr additive="base">
                                            <p:cTn id="83" dur="1000" fill="hold"/>
                                            <p:tgtEl>
                                              <p:spTgt spid="61"/>
                                            </p:tgtEl>
                                            <p:attrNameLst>
                                              <p:attrName>ppt_x</p:attrName>
                                            </p:attrNameLst>
                                          </p:cBhvr>
                                          <p:tavLst>
                                            <p:tav tm="0">
                                              <p:val>
                                                <p:strVal val="0-#ppt_w/2"/>
                                              </p:val>
                                            </p:tav>
                                            <p:tav tm="100000">
                                              <p:val>
                                                <p:strVal val="#ppt_x"/>
                                              </p:val>
                                            </p:tav>
                                          </p:tavLst>
                                        </p:anim>
                                        <p:anim calcmode="lin" valueType="num" p14:bounceEnd="40000">
                                          <p:cBhvr additive="base">
                                            <p:cTn id="84" dur="10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12" accel="100000" fill="hold" grpId="0" nodeType="withEffect" p14:presetBounceEnd="40000">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14:bounceEnd="40000">
                                          <p:cBhvr additive="base">
                                            <p:cTn id="87" dur="1000" fill="hold"/>
                                            <p:tgtEl>
                                              <p:spTgt spid="85"/>
                                            </p:tgtEl>
                                            <p:attrNameLst>
                                              <p:attrName>ppt_x</p:attrName>
                                            </p:attrNameLst>
                                          </p:cBhvr>
                                          <p:tavLst>
                                            <p:tav tm="0">
                                              <p:val>
                                                <p:strVal val="0-#ppt_w/2"/>
                                              </p:val>
                                            </p:tav>
                                            <p:tav tm="100000">
                                              <p:val>
                                                <p:strVal val="#ppt_x"/>
                                              </p:val>
                                            </p:tav>
                                          </p:tavLst>
                                        </p:anim>
                                        <p:anim calcmode="lin" valueType="num" p14:bounceEnd="40000">
                                          <p:cBhvr additive="base">
                                            <p:cTn id="88" dur="1000" fill="hold"/>
                                            <p:tgtEl>
                                              <p:spTgt spid="85"/>
                                            </p:tgtEl>
                                            <p:attrNameLst>
                                              <p:attrName>ppt_y</p:attrName>
                                            </p:attrNameLst>
                                          </p:cBhvr>
                                          <p:tavLst>
                                            <p:tav tm="0">
                                              <p:val>
                                                <p:strVal val="1+#ppt_h/2"/>
                                              </p:val>
                                            </p:tav>
                                            <p:tav tm="100000">
                                              <p:val>
                                                <p:strVal val="#ppt_y"/>
                                              </p:val>
                                            </p:tav>
                                          </p:tavLst>
                                        </p:anim>
                                      </p:childTnLst>
                                    </p:cTn>
                                  </p:par>
                                  <p:par>
                                    <p:cTn id="89" presetID="2" presetClass="entr" presetSubtype="12" accel="100000" fill="hold" nodeType="withEffect" p14:presetBounceEnd="40000">
                                      <p:stCondLst>
                                        <p:cond delay="0"/>
                                      </p:stCondLst>
                                      <p:childTnLst>
                                        <p:set>
                                          <p:cBhvr>
                                            <p:cTn id="90" dur="1" fill="hold">
                                              <p:stCondLst>
                                                <p:cond delay="0"/>
                                              </p:stCondLst>
                                            </p:cTn>
                                            <p:tgtEl>
                                              <p:spTgt spid="86"/>
                                            </p:tgtEl>
                                            <p:attrNameLst>
                                              <p:attrName>style.visibility</p:attrName>
                                            </p:attrNameLst>
                                          </p:cBhvr>
                                          <p:to>
                                            <p:strVal val="visible"/>
                                          </p:to>
                                        </p:set>
                                        <p:anim calcmode="lin" valueType="num" p14:bounceEnd="40000">
                                          <p:cBhvr additive="base">
                                            <p:cTn id="91" dur="1000" fill="hold"/>
                                            <p:tgtEl>
                                              <p:spTgt spid="86"/>
                                            </p:tgtEl>
                                            <p:attrNameLst>
                                              <p:attrName>ppt_x</p:attrName>
                                            </p:attrNameLst>
                                          </p:cBhvr>
                                          <p:tavLst>
                                            <p:tav tm="0">
                                              <p:val>
                                                <p:strVal val="0-#ppt_w/2"/>
                                              </p:val>
                                            </p:tav>
                                            <p:tav tm="100000">
                                              <p:val>
                                                <p:strVal val="#ppt_x"/>
                                              </p:val>
                                            </p:tav>
                                          </p:tavLst>
                                        </p:anim>
                                        <p:anim calcmode="lin" valueType="num" p14:bounceEnd="40000">
                                          <p:cBhvr additive="base">
                                            <p:cTn id="92" dur="1000" fill="hold"/>
                                            <p:tgtEl>
                                              <p:spTgt spid="86"/>
                                            </p:tgtEl>
                                            <p:attrNameLst>
                                              <p:attrName>ppt_y</p:attrName>
                                            </p:attrNameLst>
                                          </p:cBhvr>
                                          <p:tavLst>
                                            <p:tav tm="0">
                                              <p:val>
                                                <p:strVal val="1+#ppt_h/2"/>
                                              </p:val>
                                            </p:tav>
                                            <p:tav tm="100000">
                                              <p:val>
                                                <p:strVal val="#ppt_y"/>
                                              </p:val>
                                            </p:tav>
                                          </p:tavLst>
                                        </p:anim>
                                      </p:childTnLst>
                                    </p:cTn>
                                  </p:par>
                                  <p:par>
                                    <p:cTn id="93" presetID="2" presetClass="entr" presetSubtype="12" accel="100000" fill="hold" grpId="0" nodeType="withEffect" p14:presetBounceEnd="40000">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14:bounceEnd="40000">
                                          <p:cBhvr additive="base">
                                            <p:cTn id="95" dur="1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96" dur="1000" fill="hold"/>
                                            <p:tgtEl>
                                              <p:spTgt spid="87"/>
                                            </p:tgtEl>
                                            <p:attrNameLst>
                                              <p:attrName>ppt_y</p:attrName>
                                            </p:attrNameLst>
                                          </p:cBhvr>
                                          <p:tavLst>
                                            <p:tav tm="0">
                                              <p:val>
                                                <p:strVal val="1+#ppt_h/2"/>
                                              </p:val>
                                            </p:tav>
                                            <p:tav tm="100000">
                                              <p:val>
                                                <p:strVal val="#ppt_y"/>
                                              </p:val>
                                            </p:tav>
                                          </p:tavLst>
                                        </p:anim>
                                      </p:childTnLst>
                                    </p:cTn>
                                  </p:par>
                                  <p:par>
                                    <p:cTn id="97" presetID="2" presetClass="entr" presetSubtype="12" accel="100000" fill="hold" grpId="0" nodeType="withEffect" p14:presetBounceEnd="40000">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14:bounceEnd="40000">
                                          <p:cBhvr additive="base">
                                            <p:cTn id="99" dur="1000" fill="hold"/>
                                            <p:tgtEl>
                                              <p:spTgt spid="88"/>
                                            </p:tgtEl>
                                            <p:attrNameLst>
                                              <p:attrName>ppt_x</p:attrName>
                                            </p:attrNameLst>
                                          </p:cBhvr>
                                          <p:tavLst>
                                            <p:tav tm="0">
                                              <p:val>
                                                <p:strVal val="0-#ppt_w/2"/>
                                              </p:val>
                                            </p:tav>
                                            <p:tav tm="100000">
                                              <p:val>
                                                <p:strVal val="#ppt_x"/>
                                              </p:val>
                                            </p:tav>
                                          </p:tavLst>
                                        </p:anim>
                                        <p:anim calcmode="lin" valueType="num" p14:bounceEnd="40000">
                                          <p:cBhvr additive="base">
                                            <p:cTn id="100" dur="1000" fill="hold"/>
                                            <p:tgtEl>
                                              <p:spTgt spid="88"/>
                                            </p:tgtEl>
                                            <p:attrNameLst>
                                              <p:attrName>ppt_y</p:attrName>
                                            </p:attrNameLst>
                                          </p:cBhvr>
                                          <p:tavLst>
                                            <p:tav tm="0">
                                              <p:val>
                                                <p:strVal val="1+#ppt_h/2"/>
                                              </p:val>
                                            </p:tav>
                                            <p:tav tm="100000">
                                              <p:val>
                                                <p:strVal val="#ppt_y"/>
                                              </p:val>
                                            </p:tav>
                                          </p:tavLst>
                                        </p:anim>
                                      </p:childTnLst>
                                    </p:cTn>
                                  </p:par>
                                  <p:par>
                                    <p:cTn id="101" presetID="2" presetClass="entr" presetSubtype="12" accel="100000" fill="hold" nodeType="withEffect" p14:presetBounceEnd="40000">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14:bounceEnd="40000">
                                          <p:cBhvr additive="base">
                                            <p:cTn id="103" dur="1000" fill="hold"/>
                                            <p:tgtEl>
                                              <p:spTgt spid="89"/>
                                            </p:tgtEl>
                                            <p:attrNameLst>
                                              <p:attrName>ppt_x</p:attrName>
                                            </p:attrNameLst>
                                          </p:cBhvr>
                                          <p:tavLst>
                                            <p:tav tm="0">
                                              <p:val>
                                                <p:strVal val="0-#ppt_w/2"/>
                                              </p:val>
                                            </p:tav>
                                            <p:tav tm="100000">
                                              <p:val>
                                                <p:strVal val="#ppt_x"/>
                                              </p:val>
                                            </p:tav>
                                          </p:tavLst>
                                        </p:anim>
                                        <p:anim calcmode="lin" valueType="num" p14:bounceEnd="40000">
                                          <p:cBhvr additive="base">
                                            <p:cTn id="104" dur="1000" fill="hold"/>
                                            <p:tgtEl>
                                              <p:spTgt spid="89"/>
                                            </p:tgtEl>
                                            <p:attrNameLst>
                                              <p:attrName>ppt_y</p:attrName>
                                            </p:attrNameLst>
                                          </p:cBhvr>
                                          <p:tavLst>
                                            <p:tav tm="0">
                                              <p:val>
                                                <p:strVal val="1+#ppt_h/2"/>
                                              </p:val>
                                            </p:tav>
                                            <p:tav tm="100000">
                                              <p:val>
                                                <p:strVal val="#ppt_y"/>
                                              </p:val>
                                            </p:tav>
                                          </p:tavLst>
                                        </p:anim>
                                      </p:childTnLst>
                                    </p:cTn>
                                  </p:par>
                                  <p:par>
                                    <p:cTn id="105" presetID="2" presetClass="entr" presetSubtype="12" accel="100000" fill="hold" grpId="0" nodeType="withEffect" p14:presetBounceEnd="40000">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14:bounceEnd="40000">
                                          <p:cBhvr additive="base">
                                            <p:cTn id="107" dur="1000" fill="hold"/>
                                            <p:tgtEl>
                                              <p:spTgt spid="90"/>
                                            </p:tgtEl>
                                            <p:attrNameLst>
                                              <p:attrName>ppt_x</p:attrName>
                                            </p:attrNameLst>
                                          </p:cBhvr>
                                          <p:tavLst>
                                            <p:tav tm="0">
                                              <p:val>
                                                <p:strVal val="0-#ppt_w/2"/>
                                              </p:val>
                                            </p:tav>
                                            <p:tav tm="100000">
                                              <p:val>
                                                <p:strVal val="#ppt_x"/>
                                              </p:val>
                                            </p:tav>
                                          </p:tavLst>
                                        </p:anim>
                                        <p:anim calcmode="lin" valueType="num" p14:bounceEnd="40000">
                                          <p:cBhvr additive="base">
                                            <p:cTn id="108" dur="1000" fill="hold"/>
                                            <p:tgtEl>
                                              <p:spTgt spid="90"/>
                                            </p:tgtEl>
                                            <p:attrNameLst>
                                              <p:attrName>ppt_y</p:attrName>
                                            </p:attrNameLst>
                                          </p:cBhvr>
                                          <p:tavLst>
                                            <p:tav tm="0">
                                              <p:val>
                                                <p:strVal val="1+#ppt_h/2"/>
                                              </p:val>
                                            </p:tav>
                                            <p:tav tm="100000">
                                              <p:val>
                                                <p:strVal val="#ppt_y"/>
                                              </p:val>
                                            </p:tav>
                                          </p:tavLst>
                                        </p:anim>
                                      </p:childTnLst>
                                    </p:cTn>
                                  </p:par>
                                  <p:par>
                                    <p:cTn id="109" presetID="2" presetClass="entr" presetSubtype="12" accel="100000" fill="hold" grpId="0" nodeType="withEffect" p14:presetBounceEnd="40000">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14:bounceEnd="40000">
                                          <p:cBhvr additive="base">
                                            <p:cTn id="111" dur="1000" fill="hold"/>
                                            <p:tgtEl>
                                              <p:spTgt spid="91"/>
                                            </p:tgtEl>
                                            <p:attrNameLst>
                                              <p:attrName>ppt_x</p:attrName>
                                            </p:attrNameLst>
                                          </p:cBhvr>
                                          <p:tavLst>
                                            <p:tav tm="0">
                                              <p:val>
                                                <p:strVal val="0-#ppt_w/2"/>
                                              </p:val>
                                            </p:tav>
                                            <p:tav tm="100000">
                                              <p:val>
                                                <p:strVal val="#ppt_x"/>
                                              </p:val>
                                            </p:tav>
                                          </p:tavLst>
                                        </p:anim>
                                        <p:anim calcmode="lin" valueType="num" p14:bounceEnd="40000">
                                          <p:cBhvr additive="base">
                                            <p:cTn id="112" dur="1000" fill="hold"/>
                                            <p:tgtEl>
                                              <p:spTgt spid="91"/>
                                            </p:tgtEl>
                                            <p:attrNameLst>
                                              <p:attrName>ppt_y</p:attrName>
                                            </p:attrNameLst>
                                          </p:cBhvr>
                                          <p:tavLst>
                                            <p:tav tm="0">
                                              <p:val>
                                                <p:strVal val="1+#ppt_h/2"/>
                                              </p:val>
                                            </p:tav>
                                            <p:tav tm="100000">
                                              <p:val>
                                                <p:strVal val="#ppt_y"/>
                                              </p:val>
                                            </p:tav>
                                          </p:tavLst>
                                        </p:anim>
                                      </p:childTnLst>
                                    </p:cTn>
                                  </p:par>
                                  <p:par>
                                    <p:cTn id="113" presetID="2" presetClass="entr" presetSubtype="12" accel="100000" fill="hold" nodeType="withEffect" p14:presetBounceEnd="40000">
                                      <p:stCondLst>
                                        <p:cond delay="0"/>
                                      </p:stCondLst>
                                      <p:childTnLst>
                                        <p:set>
                                          <p:cBhvr>
                                            <p:cTn id="114" dur="1" fill="hold">
                                              <p:stCondLst>
                                                <p:cond delay="0"/>
                                              </p:stCondLst>
                                            </p:cTn>
                                            <p:tgtEl>
                                              <p:spTgt spid="92"/>
                                            </p:tgtEl>
                                            <p:attrNameLst>
                                              <p:attrName>style.visibility</p:attrName>
                                            </p:attrNameLst>
                                          </p:cBhvr>
                                          <p:to>
                                            <p:strVal val="visible"/>
                                          </p:to>
                                        </p:set>
                                        <p:anim calcmode="lin" valueType="num" p14:bounceEnd="40000">
                                          <p:cBhvr additive="base">
                                            <p:cTn id="115" dur="1000" fill="hold"/>
                                            <p:tgtEl>
                                              <p:spTgt spid="92"/>
                                            </p:tgtEl>
                                            <p:attrNameLst>
                                              <p:attrName>ppt_x</p:attrName>
                                            </p:attrNameLst>
                                          </p:cBhvr>
                                          <p:tavLst>
                                            <p:tav tm="0">
                                              <p:val>
                                                <p:strVal val="0-#ppt_w/2"/>
                                              </p:val>
                                            </p:tav>
                                            <p:tav tm="100000">
                                              <p:val>
                                                <p:strVal val="#ppt_x"/>
                                              </p:val>
                                            </p:tav>
                                          </p:tavLst>
                                        </p:anim>
                                        <p:anim calcmode="lin" valueType="num" p14:bounceEnd="40000">
                                          <p:cBhvr additive="base">
                                            <p:cTn id="116" dur="1000" fill="hold"/>
                                            <p:tgtEl>
                                              <p:spTgt spid="92"/>
                                            </p:tgtEl>
                                            <p:attrNameLst>
                                              <p:attrName>ppt_y</p:attrName>
                                            </p:attrNameLst>
                                          </p:cBhvr>
                                          <p:tavLst>
                                            <p:tav tm="0">
                                              <p:val>
                                                <p:strVal val="1+#ppt_h/2"/>
                                              </p:val>
                                            </p:tav>
                                            <p:tav tm="100000">
                                              <p:val>
                                                <p:strVal val="#ppt_y"/>
                                              </p:val>
                                            </p:tav>
                                          </p:tavLst>
                                        </p:anim>
                                      </p:childTnLst>
                                    </p:cTn>
                                  </p:par>
                                  <p:par>
                                    <p:cTn id="117" presetID="2" presetClass="entr" presetSubtype="12" accel="100000" fill="hold" grpId="0" nodeType="withEffect" p14:presetBounceEnd="40000">
                                      <p:stCondLst>
                                        <p:cond delay="0"/>
                                      </p:stCondLst>
                                      <p:childTnLst>
                                        <p:set>
                                          <p:cBhvr>
                                            <p:cTn id="118" dur="1" fill="hold">
                                              <p:stCondLst>
                                                <p:cond delay="0"/>
                                              </p:stCondLst>
                                            </p:cTn>
                                            <p:tgtEl>
                                              <p:spTgt spid="93"/>
                                            </p:tgtEl>
                                            <p:attrNameLst>
                                              <p:attrName>style.visibility</p:attrName>
                                            </p:attrNameLst>
                                          </p:cBhvr>
                                          <p:to>
                                            <p:strVal val="visible"/>
                                          </p:to>
                                        </p:set>
                                        <p:anim calcmode="lin" valueType="num" p14:bounceEnd="40000">
                                          <p:cBhvr additive="base">
                                            <p:cTn id="119" dur="1000" fill="hold"/>
                                            <p:tgtEl>
                                              <p:spTgt spid="93"/>
                                            </p:tgtEl>
                                            <p:attrNameLst>
                                              <p:attrName>ppt_x</p:attrName>
                                            </p:attrNameLst>
                                          </p:cBhvr>
                                          <p:tavLst>
                                            <p:tav tm="0">
                                              <p:val>
                                                <p:strVal val="0-#ppt_w/2"/>
                                              </p:val>
                                            </p:tav>
                                            <p:tav tm="100000">
                                              <p:val>
                                                <p:strVal val="#ppt_x"/>
                                              </p:val>
                                            </p:tav>
                                          </p:tavLst>
                                        </p:anim>
                                        <p:anim calcmode="lin" valueType="num" p14:bounceEnd="40000">
                                          <p:cBhvr additive="base">
                                            <p:cTn id="120" dur="10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35" grpId="0"/>
          <p:bldP spid="37" grpId="0"/>
          <p:bldP spid="26" grpId="0" animBg="1"/>
          <p:bldP spid="27" grpId="0" animBg="1"/>
          <p:bldP spid="28" grpId="0" animBg="1"/>
          <p:bldP spid="29" grpId="0" animBg="1"/>
          <p:bldP spid="31" grpId="0" animBg="1"/>
          <p:bldP spid="32" grpId="0" animBg="1"/>
          <p:bldP spid="49" grpId="0" animBg="1"/>
          <p:bldP spid="50" grpId="0" animBg="1"/>
          <p:bldP spid="51" grpId="0"/>
          <p:bldP spid="52" grpId="0"/>
          <p:bldP spid="53" grpId="0"/>
          <p:bldP spid="54" grpId="0"/>
          <p:bldP spid="55" grpId="0" animBg="1"/>
          <p:bldP spid="57" grpId="0" animBg="1"/>
          <p:bldP spid="59" grpId="0" animBg="1"/>
          <p:bldP spid="61" grpId="0" animBg="1"/>
          <p:bldP spid="85" grpId="0"/>
          <p:bldP spid="87" grpId="0"/>
          <p:bldP spid="88" grpId="0"/>
          <p:bldP spid="90" grpId="0"/>
          <p:bldP spid="91" grpId="0"/>
          <p:bldP spid="9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100000"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1000" fill="hold"/>
                                            <p:tgtEl>
                                              <p:spTgt spid="94"/>
                                            </p:tgtEl>
                                            <p:attrNameLst>
                                              <p:attrName>ppt_x</p:attrName>
                                            </p:attrNameLst>
                                          </p:cBhvr>
                                          <p:tavLst>
                                            <p:tav tm="0">
                                              <p:val>
                                                <p:strVal val="0-#ppt_w/2"/>
                                              </p:val>
                                            </p:tav>
                                            <p:tav tm="100000">
                                              <p:val>
                                                <p:strVal val="#ppt_x"/>
                                              </p:val>
                                            </p:tav>
                                          </p:tavLst>
                                        </p:anim>
                                        <p:anim calcmode="lin" valueType="num">
                                          <p:cBhvr additive="base">
                                            <p:cTn id="8" dur="1000" fill="hold"/>
                                            <p:tgtEl>
                                              <p:spTgt spid="94"/>
                                            </p:tgtEl>
                                            <p:attrNameLst>
                                              <p:attrName>ppt_y</p:attrName>
                                            </p:attrNameLst>
                                          </p:cBhvr>
                                          <p:tavLst>
                                            <p:tav tm="0">
                                              <p:val>
                                                <p:strVal val="1+#ppt_h/2"/>
                                              </p:val>
                                            </p:tav>
                                            <p:tav tm="100000">
                                              <p:val>
                                                <p:strVal val="#ppt_y"/>
                                              </p:val>
                                            </p:tav>
                                          </p:tavLst>
                                        </p:anim>
                                      </p:childTnLst>
                                    </p:cTn>
                                  </p:par>
                                  <p:par>
                                    <p:cTn id="9" presetID="2" presetClass="entr" presetSubtype="12" accel="100000"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000" fill="hold"/>
                                            <p:tgtEl>
                                              <p:spTgt spid="35"/>
                                            </p:tgtEl>
                                            <p:attrNameLst>
                                              <p:attrName>ppt_x</p:attrName>
                                            </p:attrNameLst>
                                          </p:cBhvr>
                                          <p:tavLst>
                                            <p:tav tm="0">
                                              <p:val>
                                                <p:strVal val="0-#ppt_w/2"/>
                                              </p:val>
                                            </p:tav>
                                            <p:tav tm="100000">
                                              <p:val>
                                                <p:strVal val="#ppt_x"/>
                                              </p:val>
                                            </p:tav>
                                          </p:tavLst>
                                        </p:anim>
                                        <p:anim calcmode="lin" valueType="num">
                                          <p:cBhvr additive="base">
                                            <p:cTn id="12" dur="10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12" ac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1000" fill="hold"/>
                                            <p:tgtEl>
                                              <p:spTgt spid="36"/>
                                            </p:tgtEl>
                                            <p:attrNameLst>
                                              <p:attrName>ppt_x</p:attrName>
                                            </p:attrNameLst>
                                          </p:cBhvr>
                                          <p:tavLst>
                                            <p:tav tm="0">
                                              <p:val>
                                                <p:strVal val="0-#ppt_w/2"/>
                                              </p:val>
                                            </p:tav>
                                            <p:tav tm="100000">
                                              <p:val>
                                                <p:strVal val="#ppt_x"/>
                                              </p:val>
                                            </p:tav>
                                          </p:tavLst>
                                        </p:anim>
                                        <p:anim calcmode="lin" valueType="num">
                                          <p:cBhvr additive="base">
                                            <p:cTn id="16" dur="10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12" accel="10000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0-#ppt_w/2"/>
                                              </p:val>
                                            </p:tav>
                                            <p:tav tm="100000">
                                              <p:val>
                                                <p:strVal val="#ppt_x"/>
                                              </p:val>
                                            </p:tav>
                                          </p:tavLst>
                                        </p:anim>
                                        <p:anim calcmode="lin" valueType="num">
                                          <p:cBhvr additive="base">
                                            <p:cTn id="20" dur="10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12" accel="10000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0-#ppt_w/2"/>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12" accel="10000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12" accel="10000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000" fill="hold"/>
                                            <p:tgtEl>
                                              <p:spTgt spid="28"/>
                                            </p:tgtEl>
                                            <p:attrNameLst>
                                              <p:attrName>ppt_x</p:attrName>
                                            </p:attrNameLst>
                                          </p:cBhvr>
                                          <p:tavLst>
                                            <p:tav tm="0">
                                              <p:val>
                                                <p:strVal val="0-#ppt_w/2"/>
                                              </p:val>
                                            </p:tav>
                                            <p:tav tm="100000">
                                              <p:val>
                                                <p:strVal val="#ppt_x"/>
                                              </p:val>
                                            </p:tav>
                                          </p:tavLst>
                                        </p:anim>
                                        <p:anim calcmode="lin" valueType="num">
                                          <p:cBhvr additive="base">
                                            <p:cTn id="32" dur="10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12" accel="10000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1000" fill="hold"/>
                                            <p:tgtEl>
                                              <p:spTgt spid="29"/>
                                            </p:tgtEl>
                                            <p:attrNameLst>
                                              <p:attrName>ppt_x</p:attrName>
                                            </p:attrNameLst>
                                          </p:cBhvr>
                                          <p:tavLst>
                                            <p:tav tm="0">
                                              <p:val>
                                                <p:strVal val="0-#ppt_w/2"/>
                                              </p:val>
                                            </p:tav>
                                            <p:tav tm="100000">
                                              <p:val>
                                                <p:strVal val="#ppt_x"/>
                                              </p:val>
                                            </p:tav>
                                          </p:tavLst>
                                        </p:anim>
                                        <p:anim calcmode="lin" valueType="num">
                                          <p:cBhvr additive="base">
                                            <p:cTn id="36" dur="10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12" accel="10000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1000" fill="hold"/>
                                            <p:tgtEl>
                                              <p:spTgt spid="31"/>
                                            </p:tgtEl>
                                            <p:attrNameLst>
                                              <p:attrName>ppt_x</p:attrName>
                                            </p:attrNameLst>
                                          </p:cBhvr>
                                          <p:tavLst>
                                            <p:tav tm="0">
                                              <p:val>
                                                <p:strVal val="0-#ppt_w/2"/>
                                              </p:val>
                                            </p:tav>
                                            <p:tav tm="100000">
                                              <p:val>
                                                <p:strVal val="#ppt_x"/>
                                              </p:val>
                                            </p:tav>
                                          </p:tavLst>
                                        </p:anim>
                                        <p:anim calcmode="lin" valueType="num">
                                          <p:cBhvr additive="base">
                                            <p:cTn id="40" dur="10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12" accel="10000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1000" fill="hold"/>
                                            <p:tgtEl>
                                              <p:spTgt spid="32"/>
                                            </p:tgtEl>
                                            <p:attrNameLst>
                                              <p:attrName>ppt_x</p:attrName>
                                            </p:attrNameLst>
                                          </p:cBhvr>
                                          <p:tavLst>
                                            <p:tav tm="0">
                                              <p:val>
                                                <p:strVal val="0-#ppt_w/2"/>
                                              </p:val>
                                            </p:tav>
                                            <p:tav tm="100000">
                                              <p:val>
                                                <p:strVal val="#ppt_x"/>
                                              </p:val>
                                            </p:tav>
                                          </p:tavLst>
                                        </p:anim>
                                        <p:anim calcmode="lin" valueType="num">
                                          <p:cBhvr additive="base">
                                            <p:cTn id="44" dur="10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12" accel="10000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1000" fill="hold"/>
                                            <p:tgtEl>
                                              <p:spTgt spid="49"/>
                                            </p:tgtEl>
                                            <p:attrNameLst>
                                              <p:attrName>ppt_x</p:attrName>
                                            </p:attrNameLst>
                                          </p:cBhvr>
                                          <p:tavLst>
                                            <p:tav tm="0">
                                              <p:val>
                                                <p:strVal val="0-#ppt_w/2"/>
                                              </p:val>
                                            </p:tav>
                                            <p:tav tm="100000">
                                              <p:val>
                                                <p:strVal val="#ppt_x"/>
                                              </p:val>
                                            </p:tav>
                                          </p:tavLst>
                                        </p:anim>
                                        <p:anim calcmode="lin" valueType="num">
                                          <p:cBhvr additive="base">
                                            <p:cTn id="48" dur="10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12" accel="10000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1000" fill="hold"/>
                                            <p:tgtEl>
                                              <p:spTgt spid="50"/>
                                            </p:tgtEl>
                                            <p:attrNameLst>
                                              <p:attrName>ppt_x</p:attrName>
                                            </p:attrNameLst>
                                          </p:cBhvr>
                                          <p:tavLst>
                                            <p:tav tm="0">
                                              <p:val>
                                                <p:strVal val="0-#ppt_w/2"/>
                                              </p:val>
                                            </p:tav>
                                            <p:tav tm="100000">
                                              <p:val>
                                                <p:strVal val="#ppt_x"/>
                                              </p:val>
                                            </p:tav>
                                          </p:tavLst>
                                        </p:anim>
                                        <p:anim calcmode="lin" valueType="num">
                                          <p:cBhvr additive="base">
                                            <p:cTn id="52" dur="1000" fill="hold"/>
                                            <p:tgtEl>
                                              <p:spTgt spid="50"/>
                                            </p:tgtEl>
                                            <p:attrNameLst>
                                              <p:attrName>ppt_y</p:attrName>
                                            </p:attrNameLst>
                                          </p:cBhvr>
                                          <p:tavLst>
                                            <p:tav tm="0">
                                              <p:val>
                                                <p:strVal val="1+#ppt_h/2"/>
                                              </p:val>
                                            </p:tav>
                                            <p:tav tm="100000">
                                              <p:val>
                                                <p:strVal val="#ppt_y"/>
                                              </p:val>
                                            </p:tav>
                                          </p:tavLst>
                                        </p:anim>
                                      </p:childTnLst>
                                    </p:cTn>
                                  </p:par>
                                  <p:par>
                                    <p:cTn id="53" presetID="2" presetClass="entr" presetSubtype="12" accel="100000"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1000" fill="hold"/>
                                            <p:tgtEl>
                                              <p:spTgt spid="51"/>
                                            </p:tgtEl>
                                            <p:attrNameLst>
                                              <p:attrName>ppt_x</p:attrName>
                                            </p:attrNameLst>
                                          </p:cBhvr>
                                          <p:tavLst>
                                            <p:tav tm="0">
                                              <p:val>
                                                <p:strVal val="0-#ppt_w/2"/>
                                              </p:val>
                                            </p:tav>
                                            <p:tav tm="100000">
                                              <p:val>
                                                <p:strVal val="#ppt_x"/>
                                              </p:val>
                                            </p:tav>
                                          </p:tavLst>
                                        </p:anim>
                                        <p:anim calcmode="lin" valueType="num">
                                          <p:cBhvr additive="base">
                                            <p:cTn id="56" dur="1000" fill="hold"/>
                                            <p:tgtEl>
                                              <p:spTgt spid="51"/>
                                            </p:tgtEl>
                                            <p:attrNameLst>
                                              <p:attrName>ppt_y</p:attrName>
                                            </p:attrNameLst>
                                          </p:cBhvr>
                                          <p:tavLst>
                                            <p:tav tm="0">
                                              <p:val>
                                                <p:strVal val="1+#ppt_h/2"/>
                                              </p:val>
                                            </p:tav>
                                            <p:tav tm="100000">
                                              <p:val>
                                                <p:strVal val="#ppt_y"/>
                                              </p:val>
                                            </p:tav>
                                          </p:tavLst>
                                        </p:anim>
                                      </p:childTnLst>
                                    </p:cTn>
                                  </p:par>
                                  <p:par>
                                    <p:cTn id="57" presetID="2" presetClass="entr" presetSubtype="12" accel="10000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1000" fill="hold"/>
                                            <p:tgtEl>
                                              <p:spTgt spid="52"/>
                                            </p:tgtEl>
                                            <p:attrNameLst>
                                              <p:attrName>ppt_x</p:attrName>
                                            </p:attrNameLst>
                                          </p:cBhvr>
                                          <p:tavLst>
                                            <p:tav tm="0">
                                              <p:val>
                                                <p:strVal val="0-#ppt_w/2"/>
                                              </p:val>
                                            </p:tav>
                                            <p:tav tm="100000">
                                              <p:val>
                                                <p:strVal val="#ppt_x"/>
                                              </p:val>
                                            </p:tav>
                                          </p:tavLst>
                                        </p:anim>
                                        <p:anim calcmode="lin" valueType="num">
                                          <p:cBhvr additive="base">
                                            <p:cTn id="60" dur="10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12" accel="100000"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1000" fill="hold"/>
                                            <p:tgtEl>
                                              <p:spTgt spid="53"/>
                                            </p:tgtEl>
                                            <p:attrNameLst>
                                              <p:attrName>ppt_x</p:attrName>
                                            </p:attrNameLst>
                                          </p:cBhvr>
                                          <p:tavLst>
                                            <p:tav tm="0">
                                              <p:val>
                                                <p:strVal val="0-#ppt_w/2"/>
                                              </p:val>
                                            </p:tav>
                                            <p:tav tm="100000">
                                              <p:val>
                                                <p:strVal val="#ppt_x"/>
                                              </p:val>
                                            </p:tav>
                                          </p:tavLst>
                                        </p:anim>
                                        <p:anim calcmode="lin" valueType="num">
                                          <p:cBhvr additive="base">
                                            <p:cTn id="64" dur="1000" fill="hold"/>
                                            <p:tgtEl>
                                              <p:spTgt spid="53"/>
                                            </p:tgtEl>
                                            <p:attrNameLst>
                                              <p:attrName>ppt_y</p:attrName>
                                            </p:attrNameLst>
                                          </p:cBhvr>
                                          <p:tavLst>
                                            <p:tav tm="0">
                                              <p:val>
                                                <p:strVal val="1+#ppt_h/2"/>
                                              </p:val>
                                            </p:tav>
                                            <p:tav tm="100000">
                                              <p:val>
                                                <p:strVal val="#ppt_y"/>
                                              </p:val>
                                            </p:tav>
                                          </p:tavLst>
                                        </p:anim>
                                      </p:childTnLst>
                                    </p:cTn>
                                  </p:par>
                                  <p:par>
                                    <p:cTn id="65" presetID="2" presetClass="entr" presetSubtype="12" accel="10000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additive="base">
                                            <p:cTn id="67" dur="1000" fill="hold"/>
                                            <p:tgtEl>
                                              <p:spTgt spid="54"/>
                                            </p:tgtEl>
                                            <p:attrNameLst>
                                              <p:attrName>ppt_x</p:attrName>
                                            </p:attrNameLst>
                                          </p:cBhvr>
                                          <p:tavLst>
                                            <p:tav tm="0">
                                              <p:val>
                                                <p:strVal val="0-#ppt_w/2"/>
                                              </p:val>
                                            </p:tav>
                                            <p:tav tm="100000">
                                              <p:val>
                                                <p:strVal val="#ppt_x"/>
                                              </p:val>
                                            </p:tav>
                                          </p:tavLst>
                                        </p:anim>
                                        <p:anim calcmode="lin" valueType="num">
                                          <p:cBhvr additive="base">
                                            <p:cTn id="68" dur="1000" fill="hold"/>
                                            <p:tgtEl>
                                              <p:spTgt spid="54"/>
                                            </p:tgtEl>
                                            <p:attrNameLst>
                                              <p:attrName>ppt_y</p:attrName>
                                            </p:attrNameLst>
                                          </p:cBhvr>
                                          <p:tavLst>
                                            <p:tav tm="0">
                                              <p:val>
                                                <p:strVal val="1+#ppt_h/2"/>
                                              </p:val>
                                            </p:tav>
                                            <p:tav tm="100000">
                                              <p:val>
                                                <p:strVal val="#ppt_y"/>
                                              </p:val>
                                            </p:tav>
                                          </p:tavLst>
                                        </p:anim>
                                      </p:childTnLst>
                                    </p:cTn>
                                  </p:par>
                                  <p:par>
                                    <p:cTn id="69" presetID="2" presetClass="entr" presetSubtype="12" accel="10000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1000" fill="hold"/>
                                            <p:tgtEl>
                                              <p:spTgt spid="55"/>
                                            </p:tgtEl>
                                            <p:attrNameLst>
                                              <p:attrName>ppt_x</p:attrName>
                                            </p:attrNameLst>
                                          </p:cBhvr>
                                          <p:tavLst>
                                            <p:tav tm="0">
                                              <p:val>
                                                <p:strVal val="0-#ppt_w/2"/>
                                              </p:val>
                                            </p:tav>
                                            <p:tav tm="100000">
                                              <p:val>
                                                <p:strVal val="#ppt_x"/>
                                              </p:val>
                                            </p:tav>
                                          </p:tavLst>
                                        </p:anim>
                                        <p:anim calcmode="lin" valueType="num">
                                          <p:cBhvr additive="base">
                                            <p:cTn id="72" dur="1000" fill="hold"/>
                                            <p:tgtEl>
                                              <p:spTgt spid="55"/>
                                            </p:tgtEl>
                                            <p:attrNameLst>
                                              <p:attrName>ppt_y</p:attrName>
                                            </p:attrNameLst>
                                          </p:cBhvr>
                                          <p:tavLst>
                                            <p:tav tm="0">
                                              <p:val>
                                                <p:strVal val="1+#ppt_h/2"/>
                                              </p:val>
                                            </p:tav>
                                            <p:tav tm="100000">
                                              <p:val>
                                                <p:strVal val="#ppt_y"/>
                                              </p:val>
                                            </p:tav>
                                          </p:tavLst>
                                        </p:anim>
                                      </p:childTnLst>
                                    </p:cTn>
                                  </p:par>
                                  <p:par>
                                    <p:cTn id="73" presetID="2" presetClass="entr" presetSubtype="12" accel="100000" fill="hold" grpId="0" nodeType="withEffect">
                                      <p:stCondLst>
                                        <p:cond delay="0"/>
                                      </p:stCondLst>
                                      <p:childTnLst>
                                        <p:set>
                                          <p:cBhvr>
                                            <p:cTn id="74" dur="1" fill="hold">
                                              <p:stCondLst>
                                                <p:cond delay="0"/>
                                              </p:stCondLst>
                                            </p:cTn>
                                            <p:tgtEl>
                                              <p:spTgt spid="57"/>
                                            </p:tgtEl>
                                            <p:attrNameLst>
                                              <p:attrName>style.visibility</p:attrName>
                                            </p:attrNameLst>
                                          </p:cBhvr>
                                          <p:to>
                                            <p:strVal val="visible"/>
                                          </p:to>
                                        </p:set>
                                        <p:anim calcmode="lin" valueType="num">
                                          <p:cBhvr additive="base">
                                            <p:cTn id="75" dur="1000" fill="hold"/>
                                            <p:tgtEl>
                                              <p:spTgt spid="57"/>
                                            </p:tgtEl>
                                            <p:attrNameLst>
                                              <p:attrName>ppt_x</p:attrName>
                                            </p:attrNameLst>
                                          </p:cBhvr>
                                          <p:tavLst>
                                            <p:tav tm="0">
                                              <p:val>
                                                <p:strVal val="0-#ppt_w/2"/>
                                              </p:val>
                                            </p:tav>
                                            <p:tav tm="100000">
                                              <p:val>
                                                <p:strVal val="#ppt_x"/>
                                              </p:val>
                                            </p:tav>
                                          </p:tavLst>
                                        </p:anim>
                                        <p:anim calcmode="lin" valueType="num">
                                          <p:cBhvr additive="base">
                                            <p:cTn id="76" dur="1000" fill="hold"/>
                                            <p:tgtEl>
                                              <p:spTgt spid="57"/>
                                            </p:tgtEl>
                                            <p:attrNameLst>
                                              <p:attrName>ppt_y</p:attrName>
                                            </p:attrNameLst>
                                          </p:cBhvr>
                                          <p:tavLst>
                                            <p:tav tm="0">
                                              <p:val>
                                                <p:strVal val="1+#ppt_h/2"/>
                                              </p:val>
                                            </p:tav>
                                            <p:tav tm="100000">
                                              <p:val>
                                                <p:strVal val="#ppt_y"/>
                                              </p:val>
                                            </p:tav>
                                          </p:tavLst>
                                        </p:anim>
                                      </p:childTnLst>
                                    </p:cTn>
                                  </p:par>
                                  <p:par>
                                    <p:cTn id="77" presetID="2" presetClass="entr" presetSubtype="12" accel="100000"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1000" fill="hold"/>
                                            <p:tgtEl>
                                              <p:spTgt spid="59"/>
                                            </p:tgtEl>
                                            <p:attrNameLst>
                                              <p:attrName>ppt_x</p:attrName>
                                            </p:attrNameLst>
                                          </p:cBhvr>
                                          <p:tavLst>
                                            <p:tav tm="0">
                                              <p:val>
                                                <p:strVal val="0-#ppt_w/2"/>
                                              </p:val>
                                            </p:tav>
                                            <p:tav tm="100000">
                                              <p:val>
                                                <p:strVal val="#ppt_x"/>
                                              </p:val>
                                            </p:tav>
                                          </p:tavLst>
                                        </p:anim>
                                        <p:anim calcmode="lin" valueType="num">
                                          <p:cBhvr additive="base">
                                            <p:cTn id="80" dur="1000" fill="hold"/>
                                            <p:tgtEl>
                                              <p:spTgt spid="59"/>
                                            </p:tgtEl>
                                            <p:attrNameLst>
                                              <p:attrName>ppt_y</p:attrName>
                                            </p:attrNameLst>
                                          </p:cBhvr>
                                          <p:tavLst>
                                            <p:tav tm="0">
                                              <p:val>
                                                <p:strVal val="1+#ppt_h/2"/>
                                              </p:val>
                                            </p:tav>
                                            <p:tav tm="100000">
                                              <p:val>
                                                <p:strVal val="#ppt_y"/>
                                              </p:val>
                                            </p:tav>
                                          </p:tavLst>
                                        </p:anim>
                                      </p:childTnLst>
                                    </p:cTn>
                                  </p:par>
                                  <p:par>
                                    <p:cTn id="81" presetID="2" presetClass="entr" presetSubtype="12" accel="100000"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1000" fill="hold"/>
                                            <p:tgtEl>
                                              <p:spTgt spid="61"/>
                                            </p:tgtEl>
                                            <p:attrNameLst>
                                              <p:attrName>ppt_x</p:attrName>
                                            </p:attrNameLst>
                                          </p:cBhvr>
                                          <p:tavLst>
                                            <p:tav tm="0">
                                              <p:val>
                                                <p:strVal val="0-#ppt_w/2"/>
                                              </p:val>
                                            </p:tav>
                                            <p:tav tm="100000">
                                              <p:val>
                                                <p:strVal val="#ppt_x"/>
                                              </p:val>
                                            </p:tav>
                                          </p:tavLst>
                                        </p:anim>
                                        <p:anim calcmode="lin" valueType="num">
                                          <p:cBhvr additive="base">
                                            <p:cTn id="84" dur="10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12" accel="100000" fill="hold" grpId="0" nodeType="withEffect">
                                      <p:stCondLst>
                                        <p:cond delay="0"/>
                                      </p:stCondLst>
                                      <p:childTnLst>
                                        <p:set>
                                          <p:cBhvr>
                                            <p:cTn id="86" dur="1" fill="hold">
                                              <p:stCondLst>
                                                <p:cond delay="0"/>
                                              </p:stCondLst>
                                            </p:cTn>
                                            <p:tgtEl>
                                              <p:spTgt spid="85"/>
                                            </p:tgtEl>
                                            <p:attrNameLst>
                                              <p:attrName>style.visibility</p:attrName>
                                            </p:attrNameLst>
                                          </p:cBhvr>
                                          <p:to>
                                            <p:strVal val="visible"/>
                                          </p:to>
                                        </p:set>
                                        <p:anim calcmode="lin" valueType="num">
                                          <p:cBhvr additive="base">
                                            <p:cTn id="87" dur="1000" fill="hold"/>
                                            <p:tgtEl>
                                              <p:spTgt spid="85"/>
                                            </p:tgtEl>
                                            <p:attrNameLst>
                                              <p:attrName>ppt_x</p:attrName>
                                            </p:attrNameLst>
                                          </p:cBhvr>
                                          <p:tavLst>
                                            <p:tav tm="0">
                                              <p:val>
                                                <p:strVal val="0-#ppt_w/2"/>
                                              </p:val>
                                            </p:tav>
                                            <p:tav tm="100000">
                                              <p:val>
                                                <p:strVal val="#ppt_x"/>
                                              </p:val>
                                            </p:tav>
                                          </p:tavLst>
                                        </p:anim>
                                        <p:anim calcmode="lin" valueType="num">
                                          <p:cBhvr additive="base">
                                            <p:cTn id="88" dur="1000" fill="hold"/>
                                            <p:tgtEl>
                                              <p:spTgt spid="85"/>
                                            </p:tgtEl>
                                            <p:attrNameLst>
                                              <p:attrName>ppt_y</p:attrName>
                                            </p:attrNameLst>
                                          </p:cBhvr>
                                          <p:tavLst>
                                            <p:tav tm="0">
                                              <p:val>
                                                <p:strVal val="1+#ppt_h/2"/>
                                              </p:val>
                                            </p:tav>
                                            <p:tav tm="100000">
                                              <p:val>
                                                <p:strVal val="#ppt_y"/>
                                              </p:val>
                                            </p:tav>
                                          </p:tavLst>
                                        </p:anim>
                                      </p:childTnLst>
                                    </p:cTn>
                                  </p:par>
                                  <p:par>
                                    <p:cTn id="89" presetID="2" presetClass="entr" presetSubtype="12" accel="100000" fill="hold" nodeType="withEffect">
                                      <p:stCondLst>
                                        <p:cond delay="0"/>
                                      </p:stCondLst>
                                      <p:childTnLst>
                                        <p:set>
                                          <p:cBhvr>
                                            <p:cTn id="90" dur="1" fill="hold">
                                              <p:stCondLst>
                                                <p:cond delay="0"/>
                                              </p:stCondLst>
                                            </p:cTn>
                                            <p:tgtEl>
                                              <p:spTgt spid="86"/>
                                            </p:tgtEl>
                                            <p:attrNameLst>
                                              <p:attrName>style.visibility</p:attrName>
                                            </p:attrNameLst>
                                          </p:cBhvr>
                                          <p:to>
                                            <p:strVal val="visible"/>
                                          </p:to>
                                        </p:set>
                                        <p:anim calcmode="lin" valueType="num">
                                          <p:cBhvr additive="base">
                                            <p:cTn id="91" dur="1000" fill="hold"/>
                                            <p:tgtEl>
                                              <p:spTgt spid="86"/>
                                            </p:tgtEl>
                                            <p:attrNameLst>
                                              <p:attrName>ppt_x</p:attrName>
                                            </p:attrNameLst>
                                          </p:cBhvr>
                                          <p:tavLst>
                                            <p:tav tm="0">
                                              <p:val>
                                                <p:strVal val="0-#ppt_w/2"/>
                                              </p:val>
                                            </p:tav>
                                            <p:tav tm="100000">
                                              <p:val>
                                                <p:strVal val="#ppt_x"/>
                                              </p:val>
                                            </p:tav>
                                          </p:tavLst>
                                        </p:anim>
                                        <p:anim calcmode="lin" valueType="num">
                                          <p:cBhvr additive="base">
                                            <p:cTn id="92" dur="1000" fill="hold"/>
                                            <p:tgtEl>
                                              <p:spTgt spid="86"/>
                                            </p:tgtEl>
                                            <p:attrNameLst>
                                              <p:attrName>ppt_y</p:attrName>
                                            </p:attrNameLst>
                                          </p:cBhvr>
                                          <p:tavLst>
                                            <p:tav tm="0">
                                              <p:val>
                                                <p:strVal val="1+#ppt_h/2"/>
                                              </p:val>
                                            </p:tav>
                                            <p:tav tm="100000">
                                              <p:val>
                                                <p:strVal val="#ppt_y"/>
                                              </p:val>
                                            </p:tav>
                                          </p:tavLst>
                                        </p:anim>
                                      </p:childTnLst>
                                    </p:cTn>
                                  </p:par>
                                  <p:par>
                                    <p:cTn id="93" presetID="2" presetClass="entr" presetSubtype="12" accel="100000" fill="hold" grpId="0" nodeType="withEffect">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cBhvr additive="base">
                                            <p:cTn id="95" dur="1000" fill="hold"/>
                                            <p:tgtEl>
                                              <p:spTgt spid="87"/>
                                            </p:tgtEl>
                                            <p:attrNameLst>
                                              <p:attrName>ppt_x</p:attrName>
                                            </p:attrNameLst>
                                          </p:cBhvr>
                                          <p:tavLst>
                                            <p:tav tm="0">
                                              <p:val>
                                                <p:strVal val="0-#ppt_w/2"/>
                                              </p:val>
                                            </p:tav>
                                            <p:tav tm="100000">
                                              <p:val>
                                                <p:strVal val="#ppt_x"/>
                                              </p:val>
                                            </p:tav>
                                          </p:tavLst>
                                        </p:anim>
                                        <p:anim calcmode="lin" valueType="num">
                                          <p:cBhvr additive="base">
                                            <p:cTn id="96" dur="1000" fill="hold"/>
                                            <p:tgtEl>
                                              <p:spTgt spid="87"/>
                                            </p:tgtEl>
                                            <p:attrNameLst>
                                              <p:attrName>ppt_y</p:attrName>
                                            </p:attrNameLst>
                                          </p:cBhvr>
                                          <p:tavLst>
                                            <p:tav tm="0">
                                              <p:val>
                                                <p:strVal val="1+#ppt_h/2"/>
                                              </p:val>
                                            </p:tav>
                                            <p:tav tm="100000">
                                              <p:val>
                                                <p:strVal val="#ppt_y"/>
                                              </p:val>
                                            </p:tav>
                                          </p:tavLst>
                                        </p:anim>
                                      </p:childTnLst>
                                    </p:cTn>
                                  </p:par>
                                  <p:par>
                                    <p:cTn id="97" presetID="2" presetClass="entr" presetSubtype="12" accel="100000" fill="hold" grpId="0" nodeType="withEffect">
                                      <p:stCondLst>
                                        <p:cond delay="0"/>
                                      </p:stCondLst>
                                      <p:childTnLst>
                                        <p:set>
                                          <p:cBhvr>
                                            <p:cTn id="98" dur="1" fill="hold">
                                              <p:stCondLst>
                                                <p:cond delay="0"/>
                                              </p:stCondLst>
                                            </p:cTn>
                                            <p:tgtEl>
                                              <p:spTgt spid="88"/>
                                            </p:tgtEl>
                                            <p:attrNameLst>
                                              <p:attrName>style.visibility</p:attrName>
                                            </p:attrNameLst>
                                          </p:cBhvr>
                                          <p:to>
                                            <p:strVal val="visible"/>
                                          </p:to>
                                        </p:set>
                                        <p:anim calcmode="lin" valueType="num">
                                          <p:cBhvr additive="base">
                                            <p:cTn id="99" dur="1000" fill="hold"/>
                                            <p:tgtEl>
                                              <p:spTgt spid="88"/>
                                            </p:tgtEl>
                                            <p:attrNameLst>
                                              <p:attrName>ppt_x</p:attrName>
                                            </p:attrNameLst>
                                          </p:cBhvr>
                                          <p:tavLst>
                                            <p:tav tm="0">
                                              <p:val>
                                                <p:strVal val="0-#ppt_w/2"/>
                                              </p:val>
                                            </p:tav>
                                            <p:tav tm="100000">
                                              <p:val>
                                                <p:strVal val="#ppt_x"/>
                                              </p:val>
                                            </p:tav>
                                          </p:tavLst>
                                        </p:anim>
                                        <p:anim calcmode="lin" valueType="num">
                                          <p:cBhvr additive="base">
                                            <p:cTn id="100" dur="1000" fill="hold"/>
                                            <p:tgtEl>
                                              <p:spTgt spid="88"/>
                                            </p:tgtEl>
                                            <p:attrNameLst>
                                              <p:attrName>ppt_y</p:attrName>
                                            </p:attrNameLst>
                                          </p:cBhvr>
                                          <p:tavLst>
                                            <p:tav tm="0">
                                              <p:val>
                                                <p:strVal val="1+#ppt_h/2"/>
                                              </p:val>
                                            </p:tav>
                                            <p:tav tm="100000">
                                              <p:val>
                                                <p:strVal val="#ppt_y"/>
                                              </p:val>
                                            </p:tav>
                                          </p:tavLst>
                                        </p:anim>
                                      </p:childTnLst>
                                    </p:cTn>
                                  </p:par>
                                  <p:par>
                                    <p:cTn id="101" presetID="2" presetClass="entr" presetSubtype="12" accel="100000" fill="hold" nodeType="withEffect">
                                      <p:stCondLst>
                                        <p:cond delay="0"/>
                                      </p:stCondLst>
                                      <p:childTnLst>
                                        <p:set>
                                          <p:cBhvr>
                                            <p:cTn id="102" dur="1" fill="hold">
                                              <p:stCondLst>
                                                <p:cond delay="0"/>
                                              </p:stCondLst>
                                            </p:cTn>
                                            <p:tgtEl>
                                              <p:spTgt spid="89"/>
                                            </p:tgtEl>
                                            <p:attrNameLst>
                                              <p:attrName>style.visibility</p:attrName>
                                            </p:attrNameLst>
                                          </p:cBhvr>
                                          <p:to>
                                            <p:strVal val="visible"/>
                                          </p:to>
                                        </p:set>
                                        <p:anim calcmode="lin" valueType="num">
                                          <p:cBhvr additive="base">
                                            <p:cTn id="103" dur="1000" fill="hold"/>
                                            <p:tgtEl>
                                              <p:spTgt spid="89"/>
                                            </p:tgtEl>
                                            <p:attrNameLst>
                                              <p:attrName>ppt_x</p:attrName>
                                            </p:attrNameLst>
                                          </p:cBhvr>
                                          <p:tavLst>
                                            <p:tav tm="0">
                                              <p:val>
                                                <p:strVal val="0-#ppt_w/2"/>
                                              </p:val>
                                            </p:tav>
                                            <p:tav tm="100000">
                                              <p:val>
                                                <p:strVal val="#ppt_x"/>
                                              </p:val>
                                            </p:tav>
                                          </p:tavLst>
                                        </p:anim>
                                        <p:anim calcmode="lin" valueType="num">
                                          <p:cBhvr additive="base">
                                            <p:cTn id="104" dur="1000" fill="hold"/>
                                            <p:tgtEl>
                                              <p:spTgt spid="89"/>
                                            </p:tgtEl>
                                            <p:attrNameLst>
                                              <p:attrName>ppt_y</p:attrName>
                                            </p:attrNameLst>
                                          </p:cBhvr>
                                          <p:tavLst>
                                            <p:tav tm="0">
                                              <p:val>
                                                <p:strVal val="1+#ppt_h/2"/>
                                              </p:val>
                                            </p:tav>
                                            <p:tav tm="100000">
                                              <p:val>
                                                <p:strVal val="#ppt_y"/>
                                              </p:val>
                                            </p:tav>
                                          </p:tavLst>
                                        </p:anim>
                                      </p:childTnLst>
                                    </p:cTn>
                                  </p:par>
                                  <p:par>
                                    <p:cTn id="105" presetID="2" presetClass="entr" presetSubtype="12" accel="100000" fill="hold" grpId="0" nodeType="withEffect">
                                      <p:stCondLst>
                                        <p:cond delay="0"/>
                                      </p:stCondLst>
                                      <p:childTnLst>
                                        <p:set>
                                          <p:cBhvr>
                                            <p:cTn id="106" dur="1" fill="hold">
                                              <p:stCondLst>
                                                <p:cond delay="0"/>
                                              </p:stCondLst>
                                            </p:cTn>
                                            <p:tgtEl>
                                              <p:spTgt spid="90"/>
                                            </p:tgtEl>
                                            <p:attrNameLst>
                                              <p:attrName>style.visibility</p:attrName>
                                            </p:attrNameLst>
                                          </p:cBhvr>
                                          <p:to>
                                            <p:strVal val="visible"/>
                                          </p:to>
                                        </p:set>
                                        <p:anim calcmode="lin" valueType="num">
                                          <p:cBhvr additive="base">
                                            <p:cTn id="107" dur="1000" fill="hold"/>
                                            <p:tgtEl>
                                              <p:spTgt spid="90"/>
                                            </p:tgtEl>
                                            <p:attrNameLst>
                                              <p:attrName>ppt_x</p:attrName>
                                            </p:attrNameLst>
                                          </p:cBhvr>
                                          <p:tavLst>
                                            <p:tav tm="0">
                                              <p:val>
                                                <p:strVal val="0-#ppt_w/2"/>
                                              </p:val>
                                            </p:tav>
                                            <p:tav tm="100000">
                                              <p:val>
                                                <p:strVal val="#ppt_x"/>
                                              </p:val>
                                            </p:tav>
                                          </p:tavLst>
                                        </p:anim>
                                        <p:anim calcmode="lin" valueType="num">
                                          <p:cBhvr additive="base">
                                            <p:cTn id="108" dur="1000" fill="hold"/>
                                            <p:tgtEl>
                                              <p:spTgt spid="90"/>
                                            </p:tgtEl>
                                            <p:attrNameLst>
                                              <p:attrName>ppt_y</p:attrName>
                                            </p:attrNameLst>
                                          </p:cBhvr>
                                          <p:tavLst>
                                            <p:tav tm="0">
                                              <p:val>
                                                <p:strVal val="1+#ppt_h/2"/>
                                              </p:val>
                                            </p:tav>
                                            <p:tav tm="100000">
                                              <p:val>
                                                <p:strVal val="#ppt_y"/>
                                              </p:val>
                                            </p:tav>
                                          </p:tavLst>
                                        </p:anim>
                                      </p:childTnLst>
                                    </p:cTn>
                                  </p:par>
                                  <p:par>
                                    <p:cTn id="109" presetID="2" presetClass="entr" presetSubtype="12" accel="100000" fill="hold" grpId="0" nodeType="withEffect">
                                      <p:stCondLst>
                                        <p:cond delay="0"/>
                                      </p:stCondLst>
                                      <p:childTnLst>
                                        <p:set>
                                          <p:cBhvr>
                                            <p:cTn id="110" dur="1" fill="hold">
                                              <p:stCondLst>
                                                <p:cond delay="0"/>
                                              </p:stCondLst>
                                            </p:cTn>
                                            <p:tgtEl>
                                              <p:spTgt spid="91"/>
                                            </p:tgtEl>
                                            <p:attrNameLst>
                                              <p:attrName>style.visibility</p:attrName>
                                            </p:attrNameLst>
                                          </p:cBhvr>
                                          <p:to>
                                            <p:strVal val="visible"/>
                                          </p:to>
                                        </p:set>
                                        <p:anim calcmode="lin" valueType="num">
                                          <p:cBhvr additive="base">
                                            <p:cTn id="111" dur="1000" fill="hold"/>
                                            <p:tgtEl>
                                              <p:spTgt spid="91"/>
                                            </p:tgtEl>
                                            <p:attrNameLst>
                                              <p:attrName>ppt_x</p:attrName>
                                            </p:attrNameLst>
                                          </p:cBhvr>
                                          <p:tavLst>
                                            <p:tav tm="0">
                                              <p:val>
                                                <p:strVal val="0-#ppt_w/2"/>
                                              </p:val>
                                            </p:tav>
                                            <p:tav tm="100000">
                                              <p:val>
                                                <p:strVal val="#ppt_x"/>
                                              </p:val>
                                            </p:tav>
                                          </p:tavLst>
                                        </p:anim>
                                        <p:anim calcmode="lin" valueType="num">
                                          <p:cBhvr additive="base">
                                            <p:cTn id="112" dur="1000" fill="hold"/>
                                            <p:tgtEl>
                                              <p:spTgt spid="91"/>
                                            </p:tgtEl>
                                            <p:attrNameLst>
                                              <p:attrName>ppt_y</p:attrName>
                                            </p:attrNameLst>
                                          </p:cBhvr>
                                          <p:tavLst>
                                            <p:tav tm="0">
                                              <p:val>
                                                <p:strVal val="1+#ppt_h/2"/>
                                              </p:val>
                                            </p:tav>
                                            <p:tav tm="100000">
                                              <p:val>
                                                <p:strVal val="#ppt_y"/>
                                              </p:val>
                                            </p:tav>
                                          </p:tavLst>
                                        </p:anim>
                                      </p:childTnLst>
                                    </p:cTn>
                                  </p:par>
                                  <p:par>
                                    <p:cTn id="113" presetID="2" presetClass="entr" presetSubtype="12" accel="100000" fill="hold" nodeType="withEffect">
                                      <p:stCondLst>
                                        <p:cond delay="0"/>
                                      </p:stCondLst>
                                      <p:childTnLst>
                                        <p:set>
                                          <p:cBhvr>
                                            <p:cTn id="114" dur="1" fill="hold">
                                              <p:stCondLst>
                                                <p:cond delay="0"/>
                                              </p:stCondLst>
                                            </p:cTn>
                                            <p:tgtEl>
                                              <p:spTgt spid="92"/>
                                            </p:tgtEl>
                                            <p:attrNameLst>
                                              <p:attrName>style.visibility</p:attrName>
                                            </p:attrNameLst>
                                          </p:cBhvr>
                                          <p:to>
                                            <p:strVal val="visible"/>
                                          </p:to>
                                        </p:set>
                                        <p:anim calcmode="lin" valueType="num">
                                          <p:cBhvr additive="base">
                                            <p:cTn id="115" dur="1000" fill="hold"/>
                                            <p:tgtEl>
                                              <p:spTgt spid="92"/>
                                            </p:tgtEl>
                                            <p:attrNameLst>
                                              <p:attrName>ppt_x</p:attrName>
                                            </p:attrNameLst>
                                          </p:cBhvr>
                                          <p:tavLst>
                                            <p:tav tm="0">
                                              <p:val>
                                                <p:strVal val="0-#ppt_w/2"/>
                                              </p:val>
                                            </p:tav>
                                            <p:tav tm="100000">
                                              <p:val>
                                                <p:strVal val="#ppt_x"/>
                                              </p:val>
                                            </p:tav>
                                          </p:tavLst>
                                        </p:anim>
                                        <p:anim calcmode="lin" valueType="num">
                                          <p:cBhvr additive="base">
                                            <p:cTn id="116" dur="1000" fill="hold"/>
                                            <p:tgtEl>
                                              <p:spTgt spid="92"/>
                                            </p:tgtEl>
                                            <p:attrNameLst>
                                              <p:attrName>ppt_y</p:attrName>
                                            </p:attrNameLst>
                                          </p:cBhvr>
                                          <p:tavLst>
                                            <p:tav tm="0">
                                              <p:val>
                                                <p:strVal val="1+#ppt_h/2"/>
                                              </p:val>
                                            </p:tav>
                                            <p:tav tm="100000">
                                              <p:val>
                                                <p:strVal val="#ppt_y"/>
                                              </p:val>
                                            </p:tav>
                                          </p:tavLst>
                                        </p:anim>
                                      </p:childTnLst>
                                    </p:cTn>
                                  </p:par>
                                  <p:par>
                                    <p:cTn id="117" presetID="2" presetClass="entr" presetSubtype="12" accel="100000" fill="hold" grpId="0" nodeType="withEffect">
                                      <p:stCondLst>
                                        <p:cond delay="0"/>
                                      </p:stCondLst>
                                      <p:childTnLst>
                                        <p:set>
                                          <p:cBhvr>
                                            <p:cTn id="118" dur="1" fill="hold">
                                              <p:stCondLst>
                                                <p:cond delay="0"/>
                                              </p:stCondLst>
                                            </p:cTn>
                                            <p:tgtEl>
                                              <p:spTgt spid="93"/>
                                            </p:tgtEl>
                                            <p:attrNameLst>
                                              <p:attrName>style.visibility</p:attrName>
                                            </p:attrNameLst>
                                          </p:cBhvr>
                                          <p:to>
                                            <p:strVal val="visible"/>
                                          </p:to>
                                        </p:set>
                                        <p:anim calcmode="lin" valueType="num">
                                          <p:cBhvr additive="base">
                                            <p:cTn id="119" dur="1000" fill="hold"/>
                                            <p:tgtEl>
                                              <p:spTgt spid="93"/>
                                            </p:tgtEl>
                                            <p:attrNameLst>
                                              <p:attrName>ppt_x</p:attrName>
                                            </p:attrNameLst>
                                          </p:cBhvr>
                                          <p:tavLst>
                                            <p:tav tm="0">
                                              <p:val>
                                                <p:strVal val="0-#ppt_w/2"/>
                                              </p:val>
                                            </p:tav>
                                            <p:tav tm="100000">
                                              <p:val>
                                                <p:strVal val="#ppt_x"/>
                                              </p:val>
                                            </p:tav>
                                          </p:tavLst>
                                        </p:anim>
                                        <p:anim calcmode="lin" valueType="num">
                                          <p:cBhvr additive="base">
                                            <p:cTn id="120" dur="10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35" grpId="0"/>
          <p:bldP spid="37" grpId="0"/>
          <p:bldP spid="26" grpId="0" animBg="1"/>
          <p:bldP spid="27" grpId="0" animBg="1"/>
          <p:bldP spid="28" grpId="0" animBg="1"/>
          <p:bldP spid="29" grpId="0" animBg="1"/>
          <p:bldP spid="31" grpId="0" animBg="1"/>
          <p:bldP spid="32" grpId="0" animBg="1"/>
          <p:bldP spid="49" grpId="0" animBg="1"/>
          <p:bldP spid="50" grpId="0" animBg="1"/>
          <p:bldP spid="51" grpId="0"/>
          <p:bldP spid="52" grpId="0"/>
          <p:bldP spid="53" grpId="0"/>
          <p:bldP spid="54" grpId="0"/>
          <p:bldP spid="55" grpId="0" animBg="1"/>
          <p:bldP spid="57" grpId="0" animBg="1"/>
          <p:bldP spid="59" grpId="0" animBg="1"/>
          <p:bldP spid="61" grpId="0" animBg="1"/>
          <p:bldP spid="85" grpId="0"/>
          <p:bldP spid="87" grpId="0"/>
          <p:bldP spid="88" grpId="0"/>
          <p:bldP spid="90" grpId="0"/>
          <p:bldP spid="91" grpId="0"/>
          <p:bldP spid="9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51133"/>
          <p:cNvPicPr>
            <a:picLocks noChangeAspect="1"/>
          </p:cNvPicPr>
          <p:nvPr/>
        </p:nvPicPr>
        <p:blipFill>
          <a:blip r:embed="rId1"/>
          <a:stretch>
            <a:fillRect/>
          </a:stretch>
        </p:blipFill>
        <p:spPr>
          <a:xfrm>
            <a:off x="0" y="-159385"/>
            <a:ext cx="12203430" cy="7031990"/>
          </a:xfrm>
          <a:prstGeom prst="rect">
            <a:avLst/>
          </a:prstGeom>
        </p:spPr>
      </p:pic>
      <p:pic>
        <p:nvPicPr>
          <p:cNvPr id="2" name="图片 1" descr="资源 91133"/>
          <p:cNvPicPr>
            <a:picLocks noChangeAspect="1"/>
          </p:cNvPicPr>
          <p:nvPr/>
        </p:nvPicPr>
        <p:blipFill>
          <a:blip r:embed="rId2"/>
          <a:stretch>
            <a:fillRect/>
          </a:stretch>
        </p:blipFill>
        <p:spPr>
          <a:xfrm>
            <a:off x="7781290" y="3792220"/>
            <a:ext cx="3689985" cy="2590800"/>
          </a:xfrm>
          <a:prstGeom prst="rect">
            <a:avLst/>
          </a:prstGeom>
        </p:spPr>
      </p:pic>
      <p:pic>
        <p:nvPicPr>
          <p:cNvPr id="3" name="图片 2" descr="资源 81133"/>
          <p:cNvPicPr>
            <a:picLocks noChangeAspect="1"/>
          </p:cNvPicPr>
          <p:nvPr/>
        </p:nvPicPr>
        <p:blipFill>
          <a:blip r:embed="rId3"/>
          <a:stretch>
            <a:fillRect/>
          </a:stretch>
        </p:blipFill>
        <p:spPr>
          <a:xfrm>
            <a:off x="7781290" y="3792220"/>
            <a:ext cx="234950" cy="234950"/>
          </a:xfrm>
          <a:prstGeom prst="rect">
            <a:avLst/>
          </a:prstGeom>
        </p:spPr>
      </p:pic>
      <p:sp>
        <p:nvSpPr>
          <p:cNvPr id="43" name="矩形 42"/>
          <p:cNvSpPr/>
          <p:nvPr/>
        </p:nvSpPr>
        <p:spPr>
          <a:xfrm>
            <a:off x="4699223" y="2774822"/>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4" name="矩形 43"/>
          <p:cNvSpPr/>
          <p:nvPr/>
        </p:nvSpPr>
        <p:spPr>
          <a:xfrm>
            <a:off x="4699223" y="3312913"/>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5" name="TextBox 8"/>
          <p:cNvSpPr txBox="1"/>
          <p:nvPr/>
        </p:nvSpPr>
        <p:spPr>
          <a:xfrm>
            <a:off x="3106135" y="1640277"/>
            <a:ext cx="5619049" cy="676660"/>
          </a:xfrm>
          <a:prstGeom prst="rect">
            <a:avLst/>
          </a:prstGeom>
          <a:noFill/>
        </p:spPr>
        <p:txBody>
          <a:bodyPr wrap="square" rtlCol="0">
            <a:spAutoFit/>
          </a:bodyPr>
          <a:lstStyle/>
          <a:p>
            <a:pPr algn="ctr"/>
            <a:r>
              <a:rPr lang="zh-CN" altLang="en-US" sz="3795" dirty="0">
                <a:cs typeface="+mn-ea"/>
                <a:sym typeface="+mn-lt"/>
              </a:rPr>
              <a:t>第四章  添加标题文字</a:t>
            </a:r>
            <a:endParaRPr lang="zh-CN" altLang="en-US" sz="3795" dirty="0">
              <a:cs typeface="+mn-ea"/>
              <a:sym typeface="+mn-lt"/>
            </a:endParaRPr>
          </a:p>
        </p:txBody>
      </p:sp>
      <p:sp>
        <p:nvSpPr>
          <p:cNvPr id="46" name="矩形 45"/>
          <p:cNvSpPr/>
          <p:nvPr/>
        </p:nvSpPr>
        <p:spPr>
          <a:xfrm>
            <a:off x="4699223" y="3851004"/>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7" name="矩形 46"/>
          <p:cNvSpPr/>
          <p:nvPr/>
        </p:nvSpPr>
        <p:spPr>
          <a:xfrm>
            <a:off x="4699223" y="4389095"/>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1000" fill="hold"/>
                                        <p:tgtEl>
                                          <p:spTgt spid="44"/>
                                        </p:tgtEl>
                                        <p:attrNameLst>
                                          <p:attrName>ppt_w</p:attrName>
                                        </p:attrNameLst>
                                      </p:cBhvr>
                                      <p:tavLst>
                                        <p:tav tm="0">
                                          <p:val>
                                            <p:fltVal val="0"/>
                                          </p:val>
                                        </p:tav>
                                        <p:tav tm="100000">
                                          <p:val>
                                            <p:strVal val="#ppt_w"/>
                                          </p:val>
                                        </p:tav>
                                      </p:tavLst>
                                    </p:anim>
                                    <p:anim calcmode="lin" valueType="num">
                                      <p:cBhvr>
                                        <p:cTn id="15" dur="1000" fill="hold"/>
                                        <p:tgtEl>
                                          <p:spTgt spid="44"/>
                                        </p:tgtEl>
                                        <p:attrNameLst>
                                          <p:attrName>ppt_h</p:attrName>
                                        </p:attrNameLst>
                                      </p:cBhvr>
                                      <p:tavLst>
                                        <p:tav tm="0">
                                          <p:val>
                                            <p:fltVal val="0"/>
                                          </p:val>
                                        </p:tav>
                                        <p:tav tm="100000">
                                          <p:val>
                                            <p:strVal val="#ppt_h"/>
                                          </p:val>
                                        </p:tav>
                                      </p:tavLst>
                                    </p:anim>
                                    <p:anim calcmode="lin" valueType="num">
                                      <p:cBhvr>
                                        <p:cTn id="16" dur="1000" fill="hold"/>
                                        <p:tgtEl>
                                          <p:spTgt spid="44"/>
                                        </p:tgtEl>
                                        <p:attrNameLst>
                                          <p:attrName>style.rotation</p:attrName>
                                        </p:attrNameLst>
                                      </p:cBhvr>
                                      <p:tavLst>
                                        <p:tav tm="0">
                                          <p:val>
                                            <p:fltVal val="90"/>
                                          </p:val>
                                        </p:tav>
                                        <p:tav tm="100000">
                                          <p:val>
                                            <p:fltVal val="0"/>
                                          </p:val>
                                        </p:tav>
                                      </p:tavLst>
                                    </p:anim>
                                    <p:animEffect transition="in" filter="fade">
                                      <p:cBhvr>
                                        <p:cTn id="17" dur="1000"/>
                                        <p:tgtEl>
                                          <p:spTgt spid="44"/>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1000" fill="hold"/>
                                        <p:tgtEl>
                                          <p:spTgt spid="43"/>
                                        </p:tgtEl>
                                        <p:attrNameLst>
                                          <p:attrName>ppt_w</p:attrName>
                                        </p:attrNameLst>
                                      </p:cBhvr>
                                      <p:tavLst>
                                        <p:tav tm="0">
                                          <p:val>
                                            <p:fltVal val="0"/>
                                          </p:val>
                                        </p:tav>
                                        <p:tav tm="100000">
                                          <p:val>
                                            <p:strVal val="#ppt_w"/>
                                          </p:val>
                                        </p:tav>
                                      </p:tavLst>
                                    </p:anim>
                                    <p:anim calcmode="lin" valueType="num">
                                      <p:cBhvr>
                                        <p:cTn id="21" dur="1000" fill="hold"/>
                                        <p:tgtEl>
                                          <p:spTgt spid="43"/>
                                        </p:tgtEl>
                                        <p:attrNameLst>
                                          <p:attrName>ppt_h</p:attrName>
                                        </p:attrNameLst>
                                      </p:cBhvr>
                                      <p:tavLst>
                                        <p:tav tm="0">
                                          <p:val>
                                            <p:fltVal val="0"/>
                                          </p:val>
                                        </p:tav>
                                        <p:tav tm="100000">
                                          <p:val>
                                            <p:strVal val="#ppt_h"/>
                                          </p:val>
                                        </p:tav>
                                      </p:tavLst>
                                    </p:anim>
                                    <p:anim calcmode="lin" valueType="num">
                                      <p:cBhvr>
                                        <p:cTn id="22" dur="1000" fill="hold"/>
                                        <p:tgtEl>
                                          <p:spTgt spid="43"/>
                                        </p:tgtEl>
                                        <p:attrNameLst>
                                          <p:attrName>style.rotation</p:attrName>
                                        </p:attrNameLst>
                                      </p:cBhvr>
                                      <p:tavLst>
                                        <p:tav tm="0">
                                          <p:val>
                                            <p:fltVal val="90"/>
                                          </p:val>
                                        </p:tav>
                                        <p:tav tm="100000">
                                          <p:val>
                                            <p:fltVal val="0"/>
                                          </p:val>
                                        </p:tav>
                                      </p:tavLst>
                                    </p:anim>
                                    <p:animEffect transition="in" filter="fade">
                                      <p:cBhvr>
                                        <p:cTn id="23" dur="1000"/>
                                        <p:tgtEl>
                                          <p:spTgt spid="4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 calcmode="lin" valueType="num">
                                      <p:cBhvr>
                                        <p:cTn id="28" dur="1000" fill="hold"/>
                                        <p:tgtEl>
                                          <p:spTgt spid="46"/>
                                        </p:tgtEl>
                                        <p:attrNameLst>
                                          <p:attrName>style.rotation</p:attrName>
                                        </p:attrNameLst>
                                      </p:cBhvr>
                                      <p:tavLst>
                                        <p:tav tm="0">
                                          <p:val>
                                            <p:fltVal val="90"/>
                                          </p:val>
                                        </p:tav>
                                        <p:tav tm="100000">
                                          <p:val>
                                            <p:fltVal val="0"/>
                                          </p:val>
                                        </p:tav>
                                      </p:tavLst>
                                    </p:anim>
                                    <p:animEffect transition="in" filter="fade">
                                      <p:cBhvr>
                                        <p:cTn id="29" dur="1000"/>
                                        <p:tgtEl>
                                          <p:spTgt spid="4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1000" fill="hold"/>
                                        <p:tgtEl>
                                          <p:spTgt spid="47"/>
                                        </p:tgtEl>
                                        <p:attrNameLst>
                                          <p:attrName>ppt_w</p:attrName>
                                        </p:attrNameLst>
                                      </p:cBhvr>
                                      <p:tavLst>
                                        <p:tav tm="0">
                                          <p:val>
                                            <p:fltVal val="0"/>
                                          </p:val>
                                        </p:tav>
                                        <p:tav tm="100000">
                                          <p:val>
                                            <p:strVal val="#ppt_w"/>
                                          </p:val>
                                        </p:tav>
                                      </p:tavLst>
                                    </p:anim>
                                    <p:anim calcmode="lin" valueType="num">
                                      <p:cBhvr>
                                        <p:cTn id="33" dur="1000" fill="hold"/>
                                        <p:tgtEl>
                                          <p:spTgt spid="47"/>
                                        </p:tgtEl>
                                        <p:attrNameLst>
                                          <p:attrName>ppt_h</p:attrName>
                                        </p:attrNameLst>
                                      </p:cBhvr>
                                      <p:tavLst>
                                        <p:tav tm="0">
                                          <p:val>
                                            <p:fltVal val="0"/>
                                          </p:val>
                                        </p:tav>
                                        <p:tav tm="100000">
                                          <p:val>
                                            <p:strVal val="#ppt_h"/>
                                          </p:val>
                                        </p:tav>
                                      </p:tavLst>
                                    </p:anim>
                                    <p:anim calcmode="lin" valueType="num">
                                      <p:cBhvr>
                                        <p:cTn id="34" dur="1000" fill="hold"/>
                                        <p:tgtEl>
                                          <p:spTgt spid="47"/>
                                        </p:tgtEl>
                                        <p:attrNameLst>
                                          <p:attrName>style.rotation</p:attrName>
                                        </p:attrNameLst>
                                      </p:cBhvr>
                                      <p:tavLst>
                                        <p:tav tm="0">
                                          <p:val>
                                            <p:fltVal val="90"/>
                                          </p:val>
                                        </p:tav>
                                        <p:tav tm="100000">
                                          <p:val>
                                            <p:fltVal val="0"/>
                                          </p:val>
                                        </p:tav>
                                      </p:tavLst>
                                    </p:anim>
                                    <p:animEffect transition="in" filter="fade">
                                      <p:cBhvr>
                                        <p:cTn id="3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
          <p:cNvSpPr/>
          <p:nvPr/>
        </p:nvSpPr>
        <p:spPr>
          <a:xfrm>
            <a:off x="2312294" y="3713745"/>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1"/>
          </a:solidFill>
          <a:ln w="25400" cap="flat" cmpd="sng" algn="ctr">
            <a:noFill/>
            <a:prstDash val="solid"/>
          </a:ln>
          <a:effectLst/>
        </p:spPr>
        <p:txBody>
          <a:bodyPr rtlCol="0" anchor="ctr"/>
          <a:lstStyle/>
          <a:p>
            <a:pPr algn="ctr">
              <a:lnSpc>
                <a:spcPct val="130000"/>
              </a:lnSpc>
              <a:defRPr/>
            </a:pPr>
            <a:endParaRPr lang="zh-CN" altLang="en-US" sz="1705" kern="0" dirty="0">
              <a:solidFill>
                <a:schemeClr val="tx1">
                  <a:lumMod val="75000"/>
                  <a:lumOff val="25000"/>
                </a:schemeClr>
              </a:solidFill>
              <a:cs typeface="+mn-ea"/>
              <a:sym typeface="+mn-lt"/>
            </a:endParaRPr>
          </a:p>
        </p:txBody>
      </p:sp>
      <p:sp>
        <p:nvSpPr>
          <p:cNvPr id="21" name="椭圆 20"/>
          <p:cNvSpPr/>
          <p:nvPr/>
        </p:nvSpPr>
        <p:spPr>
          <a:xfrm>
            <a:off x="2835447" y="4311979"/>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5" kern="0" dirty="0">
              <a:solidFill>
                <a:schemeClr val="tx1">
                  <a:lumMod val="75000"/>
                  <a:lumOff val="25000"/>
                </a:schemeClr>
              </a:solidFill>
              <a:cs typeface="+mn-ea"/>
              <a:sym typeface="+mn-lt"/>
            </a:endParaRPr>
          </a:p>
        </p:txBody>
      </p:sp>
      <p:sp>
        <p:nvSpPr>
          <p:cNvPr id="22" name="圆角矩形 1"/>
          <p:cNvSpPr/>
          <p:nvPr/>
        </p:nvSpPr>
        <p:spPr>
          <a:xfrm flipV="1">
            <a:off x="4129568" y="2492733"/>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2"/>
          </a:solidFill>
          <a:ln w="25400" cap="flat" cmpd="sng" algn="ctr">
            <a:noFill/>
            <a:prstDash val="solid"/>
          </a:ln>
          <a:effectLst/>
        </p:spPr>
        <p:txBody>
          <a:bodyPr rtlCol="0" anchor="ctr"/>
          <a:lstStyle/>
          <a:p>
            <a:pPr algn="ctr">
              <a:lnSpc>
                <a:spcPct val="130000"/>
              </a:lnSpc>
              <a:defRPr/>
            </a:pPr>
            <a:endParaRPr lang="zh-CN" altLang="en-US" sz="1705" kern="0" dirty="0">
              <a:solidFill>
                <a:schemeClr val="tx1">
                  <a:lumMod val="75000"/>
                  <a:lumOff val="25000"/>
                </a:schemeClr>
              </a:solidFill>
              <a:cs typeface="+mn-ea"/>
              <a:sym typeface="+mn-lt"/>
            </a:endParaRPr>
          </a:p>
        </p:txBody>
      </p:sp>
      <p:sp>
        <p:nvSpPr>
          <p:cNvPr id="23" name="椭圆 22"/>
          <p:cNvSpPr/>
          <p:nvPr/>
        </p:nvSpPr>
        <p:spPr>
          <a:xfrm>
            <a:off x="4652721" y="1973118"/>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defRPr/>
            </a:pPr>
            <a:endParaRPr lang="zh-CN" altLang="en-US" sz="1705" kern="0" dirty="0">
              <a:solidFill>
                <a:schemeClr val="tx1">
                  <a:lumMod val="75000"/>
                  <a:lumOff val="25000"/>
                </a:schemeClr>
              </a:solidFill>
              <a:cs typeface="+mn-ea"/>
              <a:sym typeface="+mn-lt"/>
            </a:endParaRPr>
          </a:p>
        </p:txBody>
      </p:sp>
      <p:sp>
        <p:nvSpPr>
          <p:cNvPr id="24" name="圆角矩形 1"/>
          <p:cNvSpPr/>
          <p:nvPr/>
        </p:nvSpPr>
        <p:spPr>
          <a:xfrm>
            <a:off x="5951993" y="3713745"/>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3"/>
          </a:solidFill>
          <a:ln w="25400" cap="flat" cmpd="sng" algn="ctr">
            <a:noFill/>
            <a:prstDash val="solid"/>
          </a:ln>
          <a:effectLst/>
        </p:spPr>
        <p:txBody>
          <a:bodyPr rtlCol="0" anchor="ctr"/>
          <a:lstStyle/>
          <a:p>
            <a:pPr algn="ctr">
              <a:lnSpc>
                <a:spcPct val="130000"/>
              </a:lnSpc>
              <a:defRPr/>
            </a:pPr>
            <a:endParaRPr lang="zh-CN" altLang="en-US" sz="1705" kern="0" dirty="0">
              <a:solidFill>
                <a:schemeClr val="tx1">
                  <a:lumMod val="75000"/>
                  <a:lumOff val="25000"/>
                </a:schemeClr>
              </a:solidFill>
              <a:cs typeface="+mn-ea"/>
              <a:sym typeface="+mn-lt"/>
            </a:endParaRPr>
          </a:p>
        </p:txBody>
      </p:sp>
      <p:sp>
        <p:nvSpPr>
          <p:cNvPr id="25" name="椭圆 24"/>
          <p:cNvSpPr/>
          <p:nvPr/>
        </p:nvSpPr>
        <p:spPr>
          <a:xfrm>
            <a:off x="6475146" y="4311979"/>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5" kern="0" dirty="0">
              <a:solidFill>
                <a:schemeClr val="tx1">
                  <a:lumMod val="75000"/>
                  <a:lumOff val="25000"/>
                </a:schemeClr>
              </a:solidFill>
              <a:cs typeface="+mn-ea"/>
              <a:sym typeface="+mn-lt"/>
            </a:endParaRPr>
          </a:p>
        </p:txBody>
      </p:sp>
      <p:sp>
        <p:nvSpPr>
          <p:cNvPr id="26" name="圆角矩形 1"/>
          <p:cNvSpPr/>
          <p:nvPr/>
        </p:nvSpPr>
        <p:spPr>
          <a:xfrm flipV="1">
            <a:off x="7765477" y="2492733"/>
            <a:ext cx="2148041" cy="1200944"/>
          </a:xfrm>
          <a:custGeom>
            <a:avLst/>
            <a:gdLst/>
            <a:ahLst/>
            <a:cxnLst/>
            <a:rect l="l" t="t" r="r" b="b"/>
            <a:pathLst>
              <a:path w="2808312" h="2020010">
                <a:moveTo>
                  <a:pt x="0" y="0"/>
                </a:moveTo>
                <a:lnTo>
                  <a:pt x="422312" y="0"/>
                </a:lnTo>
                <a:lnTo>
                  <a:pt x="422312" y="1152430"/>
                </a:lnTo>
                <a:cubicBezTo>
                  <a:pt x="422312" y="1404581"/>
                  <a:pt x="626721" y="1608990"/>
                  <a:pt x="878872" y="1608990"/>
                </a:cubicBezTo>
                <a:lnTo>
                  <a:pt x="1909968" y="1608990"/>
                </a:lnTo>
                <a:cubicBezTo>
                  <a:pt x="2162119" y="1608990"/>
                  <a:pt x="2366528" y="1404581"/>
                  <a:pt x="2366528" y="1152430"/>
                </a:cubicBezTo>
                <a:lnTo>
                  <a:pt x="2366528" y="0"/>
                </a:lnTo>
                <a:lnTo>
                  <a:pt x="2808312" y="0"/>
                </a:lnTo>
                <a:lnTo>
                  <a:pt x="2808312" y="1313411"/>
                </a:lnTo>
                <a:cubicBezTo>
                  <a:pt x="2808312" y="1703655"/>
                  <a:pt x="2491957" y="2020010"/>
                  <a:pt x="2101713" y="2020010"/>
                </a:cubicBezTo>
                <a:lnTo>
                  <a:pt x="706599" y="2020010"/>
                </a:lnTo>
                <a:cubicBezTo>
                  <a:pt x="316355" y="2020010"/>
                  <a:pt x="0" y="1703655"/>
                  <a:pt x="0" y="1313411"/>
                </a:cubicBezTo>
                <a:close/>
              </a:path>
            </a:pathLst>
          </a:custGeom>
          <a:solidFill>
            <a:schemeClr val="accent4"/>
          </a:solidFill>
          <a:ln w="25400" cap="flat" cmpd="sng" algn="ctr">
            <a:noFill/>
            <a:prstDash val="solid"/>
          </a:ln>
          <a:effectLst/>
        </p:spPr>
        <p:txBody>
          <a:bodyPr rtlCol="0" anchor="ctr"/>
          <a:lstStyle/>
          <a:p>
            <a:pPr algn="ctr">
              <a:lnSpc>
                <a:spcPct val="130000"/>
              </a:lnSpc>
              <a:defRPr/>
            </a:pPr>
            <a:endParaRPr lang="zh-CN" altLang="en-US" sz="1705" kern="0" dirty="0">
              <a:solidFill>
                <a:schemeClr val="tx1">
                  <a:lumMod val="75000"/>
                  <a:lumOff val="25000"/>
                </a:schemeClr>
              </a:solidFill>
              <a:cs typeface="+mn-ea"/>
              <a:sym typeface="+mn-lt"/>
            </a:endParaRPr>
          </a:p>
        </p:txBody>
      </p:sp>
      <p:sp>
        <p:nvSpPr>
          <p:cNvPr id="27" name="椭圆 26"/>
          <p:cNvSpPr/>
          <p:nvPr/>
        </p:nvSpPr>
        <p:spPr>
          <a:xfrm>
            <a:off x="8288630" y="1973118"/>
            <a:ext cx="1101735" cy="1101733"/>
          </a:xfrm>
          <a:prstGeom prst="ellipse">
            <a:avLst/>
          </a:prstGeom>
          <a:gradFill>
            <a:gsLst>
              <a:gs pos="0">
                <a:schemeClr val="bg1">
                  <a:lumMod val="75000"/>
                </a:schemeClr>
              </a:gs>
              <a:gs pos="45000">
                <a:schemeClr val="bg1">
                  <a:lumMod val="95000"/>
                </a:schemeClr>
              </a:gs>
            </a:gsLst>
            <a:lin ang="5400000" scaled="1"/>
          </a:gradFill>
          <a:ln w="63500" cap="flat" cmpd="sng" algn="ctr">
            <a:solidFill>
              <a:schemeClr val="bg1"/>
            </a:solidFill>
            <a:prstDash val="solid"/>
          </a:ln>
          <a:effectLst>
            <a:outerShdw blurRad="254000" dist="63500" dir="2700000" algn="tl" rotWithShape="0">
              <a:prstClr val="black">
                <a:alpha val="40000"/>
              </a:prstClr>
            </a:outerShdw>
          </a:effectLst>
        </p:spPr>
        <p:txBody>
          <a:bodyPr rtlCol="0" anchor="ctr"/>
          <a:lstStyle/>
          <a:p>
            <a:pPr algn="ctr">
              <a:lnSpc>
                <a:spcPct val="130000"/>
              </a:lnSpc>
            </a:pPr>
            <a:endParaRPr lang="zh-CN" altLang="en-US" sz="1705" kern="0" dirty="0">
              <a:solidFill>
                <a:schemeClr val="accent4"/>
              </a:solidFill>
              <a:cs typeface="+mn-ea"/>
              <a:sym typeface="+mn-lt"/>
            </a:endParaRPr>
          </a:p>
        </p:txBody>
      </p:sp>
      <p:sp>
        <p:nvSpPr>
          <p:cNvPr id="28" name="矩形 27"/>
          <p:cNvSpPr/>
          <p:nvPr/>
        </p:nvSpPr>
        <p:spPr>
          <a:xfrm>
            <a:off x="336" y="3693678"/>
            <a:ext cx="12205185" cy="82935"/>
          </a:xfrm>
          <a:prstGeom prst="rect">
            <a:avLst/>
          </a:prstGeom>
          <a:solidFill>
            <a:schemeClr val="bg2">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a:lnSpc>
                <a:spcPct val="130000"/>
              </a:lnSpc>
              <a:defRPr/>
            </a:pPr>
            <a:endParaRPr lang="en-US" sz="1705" kern="0" dirty="0">
              <a:solidFill>
                <a:schemeClr val="tx1">
                  <a:lumMod val="75000"/>
                  <a:lumOff val="25000"/>
                </a:schemeClr>
              </a:solidFill>
              <a:cs typeface="+mn-ea"/>
              <a:sym typeface="+mn-lt"/>
            </a:endParaRPr>
          </a:p>
        </p:txBody>
      </p:sp>
      <p:sp>
        <p:nvSpPr>
          <p:cNvPr id="29" name="TextBox 28"/>
          <p:cNvSpPr txBox="1"/>
          <p:nvPr/>
        </p:nvSpPr>
        <p:spPr>
          <a:xfrm flipH="1">
            <a:off x="2993113" y="4546737"/>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a:lnSpc>
                <a:spcPct val="100000"/>
              </a:lnSpc>
              <a:defRPr/>
            </a:pPr>
            <a:r>
              <a:rPr lang="zh-CN" altLang="en-US" sz="1895" b="0" dirty="0">
                <a:solidFill>
                  <a:schemeClr val="accent1"/>
                </a:solidFill>
                <a:latin typeface="+mn-lt"/>
                <a:ea typeface="+mn-ea"/>
                <a:cs typeface="+mn-ea"/>
                <a:sym typeface="+mn-lt"/>
              </a:rPr>
              <a:t>文字标题</a:t>
            </a:r>
            <a:endParaRPr lang="zh-CN" altLang="en-US" sz="1895" b="0" dirty="0">
              <a:solidFill>
                <a:schemeClr val="accent1"/>
              </a:solidFill>
              <a:latin typeface="+mn-lt"/>
              <a:ea typeface="+mn-ea"/>
              <a:cs typeface="+mn-ea"/>
              <a:sym typeface="+mn-lt"/>
            </a:endParaRPr>
          </a:p>
        </p:txBody>
      </p:sp>
      <p:sp>
        <p:nvSpPr>
          <p:cNvPr id="30" name="TextBox 29"/>
          <p:cNvSpPr txBox="1"/>
          <p:nvPr/>
        </p:nvSpPr>
        <p:spPr>
          <a:xfrm flipH="1">
            <a:off x="4810388" y="2207874"/>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a:lnSpc>
                <a:spcPct val="100000"/>
              </a:lnSpc>
              <a:defRPr/>
            </a:pPr>
            <a:r>
              <a:rPr lang="zh-CN" altLang="en-US" sz="1895" b="0" dirty="0">
                <a:solidFill>
                  <a:schemeClr val="accent2"/>
                </a:solidFill>
                <a:latin typeface="+mn-lt"/>
                <a:ea typeface="+mn-ea"/>
                <a:cs typeface="+mn-ea"/>
                <a:sym typeface="+mn-lt"/>
              </a:rPr>
              <a:t>文字标题</a:t>
            </a:r>
            <a:endParaRPr lang="zh-CN" altLang="en-US" sz="1895" b="0" dirty="0">
              <a:solidFill>
                <a:schemeClr val="accent2"/>
              </a:solidFill>
              <a:latin typeface="+mn-lt"/>
              <a:ea typeface="+mn-ea"/>
              <a:cs typeface="+mn-ea"/>
              <a:sym typeface="+mn-lt"/>
            </a:endParaRPr>
          </a:p>
        </p:txBody>
      </p:sp>
      <p:sp>
        <p:nvSpPr>
          <p:cNvPr id="31" name="TextBox 30"/>
          <p:cNvSpPr txBox="1"/>
          <p:nvPr/>
        </p:nvSpPr>
        <p:spPr>
          <a:xfrm flipH="1">
            <a:off x="8446297" y="2207874"/>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a:lnSpc>
                <a:spcPct val="100000"/>
              </a:lnSpc>
              <a:defRPr/>
            </a:pPr>
            <a:r>
              <a:rPr lang="zh-CN" altLang="en-US" sz="1895" b="0" dirty="0">
                <a:solidFill>
                  <a:schemeClr val="accent4"/>
                </a:solidFill>
                <a:latin typeface="+mn-lt"/>
                <a:ea typeface="+mn-ea"/>
                <a:cs typeface="+mn-ea"/>
                <a:sym typeface="+mn-lt"/>
              </a:rPr>
              <a:t>文字标题</a:t>
            </a:r>
            <a:endParaRPr lang="zh-CN" altLang="en-US" sz="1895" b="0" dirty="0">
              <a:solidFill>
                <a:schemeClr val="accent4"/>
              </a:solidFill>
              <a:latin typeface="+mn-lt"/>
              <a:ea typeface="+mn-ea"/>
              <a:cs typeface="+mn-ea"/>
              <a:sym typeface="+mn-lt"/>
            </a:endParaRPr>
          </a:p>
        </p:txBody>
      </p:sp>
      <p:sp>
        <p:nvSpPr>
          <p:cNvPr id="32" name="TextBox 31"/>
          <p:cNvSpPr txBox="1"/>
          <p:nvPr/>
        </p:nvSpPr>
        <p:spPr>
          <a:xfrm flipH="1">
            <a:off x="6632812" y="4546737"/>
            <a:ext cx="786401" cy="67582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charset="-122"/>
              </a:defRPr>
            </a:lvl1pPr>
          </a:lstStyle>
          <a:p>
            <a:pPr algn="ctr">
              <a:lnSpc>
                <a:spcPct val="100000"/>
              </a:lnSpc>
              <a:defRPr/>
            </a:pPr>
            <a:r>
              <a:rPr lang="zh-CN" altLang="en-US" sz="1895" b="0" dirty="0">
                <a:solidFill>
                  <a:schemeClr val="accent3"/>
                </a:solidFill>
                <a:latin typeface="+mn-lt"/>
                <a:ea typeface="+mn-ea"/>
                <a:cs typeface="+mn-ea"/>
                <a:sym typeface="+mn-lt"/>
              </a:rPr>
              <a:t>文字标题</a:t>
            </a:r>
            <a:endParaRPr lang="zh-CN" altLang="en-US" sz="1895" b="0" dirty="0">
              <a:solidFill>
                <a:schemeClr val="accent3"/>
              </a:solidFill>
              <a:latin typeface="+mn-lt"/>
              <a:ea typeface="+mn-ea"/>
              <a:cs typeface="+mn-ea"/>
              <a:sym typeface="+mn-lt"/>
            </a:endParaRPr>
          </a:p>
        </p:txBody>
      </p:sp>
      <p:sp>
        <p:nvSpPr>
          <p:cNvPr id="33" name="TextBox 23"/>
          <p:cNvSpPr txBox="1"/>
          <p:nvPr/>
        </p:nvSpPr>
        <p:spPr>
          <a:xfrm>
            <a:off x="1524150" y="2679324"/>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34" name="TextBox 24"/>
          <p:cNvSpPr txBox="1"/>
          <p:nvPr/>
        </p:nvSpPr>
        <p:spPr>
          <a:xfrm>
            <a:off x="1524149" y="2434006"/>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35" name="TextBox 23"/>
          <p:cNvSpPr txBox="1"/>
          <p:nvPr/>
        </p:nvSpPr>
        <p:spPr>
          <a:xfrm>
            <a:off x="4212684" y="5280284"/>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36" name="TextBox 24"/>
          <p:cNvSpPr txBox="1"/>
          <p:nvPr/>
        </p:nvSpPr>
        <p:spPr>
          <a:xfrm>
            <a:off x="4212683" y="5034966"/>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37" name="TextBox 23"/>
          <p:cNvSpPr txBox="1"/>
          <p:nvPr/>
        </p:nvSpPr>
        <p:spPr>
          <a:xfrm>
            <a:off x="6034231" y="1663461"/>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38" name="TextBox 24"/>
          <p:cNvSpPr txBox="1"/>
          <p:nvPr/>
        </p:nvSpPr>
        <p:spPr>
          <a:xfrm>
            <a:off x="6034231" y="1418144"/>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sp>
        <p:nvSpPr>
          <p:cNvPr id="42" name="TextBox 23"/>
          <p:cNvSpPr txBox="1"/>
          <p:nvPr/>
        </p:nvSpPr>
        <p:spPr>
          <a:xfrm>
            <a:off x="8179804" y="5280284"/>
            <a:ext cx="2447749" cy="879856"/>
          </a:xfrm>
          <a:prstGeom prst="rect">
            <a:avLst/>
          </a:prstGeom>
          <a:noFill/>
        </p:spPr>
        <p:txBody>
          <a:bodyPr wrap="square" rtlCol="0">
            <a:spAutoFit/>
          </a:bodyPr>
          <a:lstStyle/>
          <a:p>
            <a:pPr>
              <a:lnSpc>
                <a:spcPct val="150000"/>
              </a:lnSpc>
            </a:pPr>
            <a:r>
              <a:rPr lang="zh-CN" altLang="en-US" sz="1135">
                <a:solidFill>
                  <a:schemeClr val="tx1">
                    <a:lumMod val="75000"/>
                    <a:lumOff val="25000"/>
                  </a:schemeClr>
                </a:solidFill>
                <a:cs typeface="+mn-ea"/>
                <a:sym typeface="+mn-lt"/>
              </a:rPr>
              <a:t>请替换文字内容，点击添加相关标题文字，修改文字内容，也可以直接复制你的内容到此。</a:t>
            </a:r>
            <a:endParaRPr lang="en-GB" altLang="zh-CN" sz="1135" dirty="0">
              <a:solidFill>
                <a:schemeClr val="tx1">
                  <a:lumMod val="75000"/>
                  <a:lumOff val="25000"/>
                </a:schemeClr>
              </a:solidFill>
              <a:cs typeface="+mn-ea"/>
              <a:sym typeface="+mn-lt"/>
            </a:endParaRPr>
          </a:p>
        </p:txBody>
      </p:sp>
      <p:sp>
        <p:nvSpPr>
          <p:cNvPr id="43" name="TextBox 24"/>
          <p:cNvSpPr txBox="1"/>
          <p:nvPr/>
        </p:nvSpPr>
        <p:spPr>
          <a:xfrm>
            <a:off x="8179804" y="5034966"/>
            <a:ext cx="1542410" cy="325795"/>
          </a:xfrm>
          <a:prstGeom prst="rect">
            <a:avLst/>
          </a:prstGeom>
          <a:noFill/>
        </p:spPr>
        <p:txBody>
          <a:bodyPr wrap="none" rtlCol="0">
            <a:spAutoFit/>
          </a:bodyPr>
          <a:lstStyle/>
          <a:p>
            <a:r>
              <a:rPr lang="zh-CN" altLang="en-US" sz="1515" dirty="0">
                <a:solidFill>
                  <a:schemeClr val="tx1">
                    <a:lumMod val="75000"/>
                    <a:lumOff val="25000"/>
                  </a:schemeClr>
                </a:solidFill>
                <a:cs typeface="+mn-ea"/>
                <a:sym typeface="+mn-lt"/>
              </a:rPr>
              <a:t>请替换文字内容</a:t>
            </a:r>
            <a:endParaRPr lang="zh-CN" altLang="en-US" sz="1515" dirty="0">
              <a:solidFill>
                <a:schemeClr val="tx1">
                  <a:lumMod val="75000"/>
                  <a:lumOff val="25000"/>
                </a:schemeClr>
              </a:solidFill>
              <a:cs typeface="+mn-ea"/>
              <a:sym typeface="+mn-lt"/>
            </a:endParaRPr>
          </a:p>
        </p:txBody>
      </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0-#ppt_w/2"/>
                                          </p:val>
                                        </p:tav>
                                        <p:tav tm="100000">
                                          <p:val>
                                            <p:strVal val="#ppt_x"/>
                                          </p:val>
                                        </p:tav>
                                      </p:tavLst>
                                    </p:anim>
                                    <p:anim calcmode="lin" valueType="num">
                                      <p:cBhvr additive="base">
                                        <p:cTn id="8" dur="25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250" fill="hold"/>
                                        <p:tgtEl>
                                          <p:spTgt spid="20"/>
                                        </p:tgtEl>
                                        <p:attrNameLst>
                                          <p:attrName>ppt_x</p:attrName>
                                        </p:attrNameLst>
                                      </p:cBhvr>
                                      <p:tavLst>
                                        <p:tav tm="0">
                                          <p:val>
                                            <p:strVal val="#ppt_x"/>
                                          </p:val>
                                        </p:tav>
                                        <p:tav tm="100000">
                                          <p:val>
                                            <p:strVal val="#ppt_x"/>
                                          </p:val>
                                        </p:tav>
                                      </p:tavLst>
                                    </p:anim>
                                    <p:anim calcmode="lin" valueType="num">
                                      <p:cBhvr additive="base">
                                        <p:cTn id="14" dur="250" fill="hold"/>
                                        <p:tgtEl>
                                          <p:spTgt spid="2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250" fill="hold"/>
                                        <p:tgtEl>
                                          <p:spTgt spid="21"/>
                                        </p:tgtEl>
                                        <p:attrNameLst>
                                          <p:attrName>ppt_x</p:attrName>
                                        </p:attrNameLst>
                                      </p:cBhvr>
                                      <p:tavLst>
                                        <p:tav tm="0">
                                          <p:val>
                                            <p:strVal val="#ppt_x"/>
                                          </p:val>
                                        </p:tav>
                                        <p:tav tm="100000">
                                          <p:val>
                                            <p:strVal val="#ppt_x"/>
                                          </p:val>
                                        </p:tav>
                                      </p:tavLst>
                                    </p:anim>
                                    <p:anim calcmode="lin" valueType="num">
                                      <p:cBhvr additive="base">
                                        <p:cTn id="18" dur="25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250" fill="hold"/>
                                        <p:tgtEl>
                                          <p:spTgt spid="29"/>
                                        </p:tgtEl>
                                        <p:attrNameLst>
                                          <p:attrName>ppt_x</p:attrName>
                                        </p:attrNameLst>
                                      </p:cBhvr>
                                      <p:tavLst>
                                        <p:tav tm="0">
                                          <p:val>
                                            <p:strVal val="#ppt_x"/>
                                          </p:val>
                                        </p:tav>
                                        <p:tav tm="100000">
                                          <p:val>
                                            <p:strVal val="#ppt_x"/>
                                          </p:val>
                                        </p:tav>
                                      </p:tavLst>
                                    </p:anim>
                                    <p:anim calcmode="lin" valueType="num">
                                      <p:cBhvr additive="base">
                                        <p:cTn id="22" dur="25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250" fill="hold"/>
                                        <p:tgtEl>
                                          <p:spTgt spid="22"/>
                                        </p:tgtEl>
                                        <p:attrNameLst>
                                          <p:attrName>ppt_x</p:attrName>
                                        </p:attrNameLst>
                                      </p:cBhvr>
                                      <p:tavLst>
                                        <p:tav tm="0">
                                          <p:val>
                                            <p:strVal val="#ppt_x"/>
                                          </p:val>
                                        </p:tav>
                                        <p:tav tm="100000">
                                          <p:val>
                                            <p:strVal val="#ppt_x"/>
                                          </p:val>
                                        </p:tav>
                                      </p:tavLst>
                                    </p:anim>
                                    <p:anim calcmode="lin" valueType="num">
                                      <p:cBhvr additive="base">
                                        <p:cTn id="28" dur="250" fill="hold"/>
                                        <p:tgtEl>
                                          <p:spTgt spid="22"/>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250" fill="hold"/>
                                        <p:tgtEl>
                                          <p:spTgt spid="23"/>
                                        </p:tgtEl>
                                        <p:attrNameLst>
                                          <p:attrName>ppt_x</p:attrName>
                                        </p:attrNameLst>
                                      </p:cBhvr>
                                      <p:tavLst>
                                        <p:tav tm="0">
                                          <p:val>
                                            <p:strVal val="#ppt_x"/>
                                          </p:val>
                                        </p:tav>
                                        <p:tav tm="100000">
                                          <p:val>
                                            <p:strVal val="#ppt_x"/>
                                          </p:val>
                                        </p:tav>
                                      </p:tavLst>
                                    </p:anim>
                                    <p:anim calcmode="lin" valueType="num">
                                      <p:cBhvr additive="base">
                                        <p:cTn id="32" dur="25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250" fill="hold"/>
                                        <p:tgtEl>
                                          <p:spTgt spid="30"/>
                                        </p:tgtEl>
                                        <p:attrNameLst>
                                          <p:attrName>ppt_x</p:attrName>
                                        </p:attrNameLst>
                                      </p:cBhvr>
                                      <p:tavLst>
                                        <p:tav tm="0">
                                          <p:val>
                                            <p:strVal val="#ppt_x"/>
                                          </p:val>
                                        </p:tav>
                                        <p:tav tm="100000">
                                          <p:val>
                                            <p:strVal val="#ppt_x"/>
                                          </p:val>
                                        </p:tav>
                                      </p:tavLst>
                                    </p:anim>
                                    <p:anim calcmode="lin" valueType="num">
                                      <p:cBhvr additive="base">
                                        <p:cTn id="36" dur="25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250" fill="hold"/>
                                        <p:tgtEl>
                                          <p:spTgt spid="24"/>
                                        </p:tgtEl>
                                        <p:attrNameLst>
                                          <p:attrName>ppt_x</p:attrName>
                                        </p:attrNameLst>
                                      </p:cBhvr>
                                      <p:tavLst>
                                        <p:tav tm="0">
                                          <p:val>
                                            <p:strVal val="#ppt_x"/>
                                          </p:val>
                                        </p:tav>
                                        <p:tav tm="100000">
                                          <p:val>
                                            <p:strVal val="#ppt_x"/>
                                          </p:val>
                                        </p:tav>
                                      </p:tavLst>
                                    </p:anim>
                                    <p:anim calcmode="lin" valueType="num">
                                      <p:cBhvr additive="base">
                                        <p:cTn id="42" dur="250" fill="hold"/>
                                        <p:tgtEl>
                                          <p:spTgt spid="2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250" fill="hold"/>
                                        <p:tgtEl>
                                          <p:spTgt spid="25"/>
                                        </p:tgtEl>
                                        <p:attrNameLst>
                                          <p:attrName>ppt_x</p:attrName>
                                        </p:attrNameLst>
                                      </p:cBhvr>
                                      <p:tavLst>
                                        <p:tav tm="0">
                                          <p:val>
                                            <p:strVal val="#ppt_x"/>
                                          </p:val>
                                        </p:tav>
                                        <p:tav tm="100000">
                                          <p:val>
                                            <p:strVal val="#ppt_x"/>
                                          </p:val>
                                        </p:tav>
                                      </p:tavLst>
                                    </p:anim>
                                    <p:anim calcmode="lin" valueType="num">
                                      <p:cBhvr additive="base">
                                        <p:cTn id="46" dur="250" fill="hold"/>
                                        <p:tgtEl>
                                          <p:spTgt spid="2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250" fill="hold"/>
                                        <p:tgtEl>
                                          <p:spTgt spid="32"/>
                                        </p:tgtEl>
                                        <p:attrNameLst>
                                          <p:attrName>ppt_x</p:attrName>
                                        </p:attrNameLst>
                                      </p:cBhvr>
                                      <p:tavLst>
                                        <p:tav tm="0">
                                          <p:val>
                                            <p:strVal val="#ppt_x"/>
                                          </p:val>
                                        </p:tav>
                                        <p:tav tm="100000">
                                          <p:val>
                                            <p:strVal val="#ppt_x"/>
                                          </p:val>
                                        </p:tav>
                                      </p:tavLst>
                                    </p:anim>
                                    <p:anim calcmode="lin" valueType="num">
                                      <p:cBhvr additive="base">
                                        <p:cTn id="50" dur="25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250" fill="hold"/>
                                        <p:tgtEl>
                                          <p:spTgt spid="26"/>
                                        </p:tgtEl>
                                        <p:attrNameLst>
                                          <p:attrName>ppt_x</p:attrName>
                                        </p:attrNameLst>
                                      </p:cBhvr>
                                      <p:tavLst>
                                        <p:tav tm="0">
                                          <p:val>
                                            <p:strVal val="#ppt_x"/>
                                          </p:val>
                                        </p:tav>
                                        <p:tav tm="100000">
                                          <p:val>
                                            <p:strVal val="#ppt_x"/>
                                          </p:val>
                                        </p:tav>
                                      </p:tavLst>
                                    </p:anim>
                                    <p:anim calcmode="lin" valueType="num">
                                      <p:cBhvr additive="base">
                                        <p:cTn id="56" dur="250" fill="hold"/>
                                        <p:tgtEl>
                                          <p:spTgt spid="26"/>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250" fill="hold"/>
                                        <p:tgtEl>
                                          <p:spTgt spid="27"/>
                                        </p:tgtEl>
                                        <p:attrNameLst>
                                          <p:attrName>ppt_x</p:attrName>
                                        </p:attrNameLst>
                                      </p:cBhvr>
                                      <p:tavLst>
                                        <p:tav tm="0">
                                          <p:val>
                                            <p:strVal val="#ppt_x"/>
                                          </p:val>
                                        </p:tav>
                                        <p:tav tm="100000">
                                          <p:val>
                                            <p:strVal val="#ppt_x"/>
                                          </p:val>
                                        </p:tav>
                                      </p:tavLst>
                                    </p:anim>
                                    <p:anim calcmode="lin" valueType="num">
                                      <p:cBhvr additive="base">
                                        <p:cTn id="60" dur="250" fill="hold"/>
                                        <p:tgtEl>
                                          <p:spTgt spid="27"/>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250" fill="hold"/>
                                        <p:tgtEl>
                                          <p:spTgt spid="31"/>
                                        </p:tgtEl>
                                        <p:attrNameLst>
                                          <p:attrName>ppt_x</p:attrName>
                                        </p:attrNameLst>
                                      </p:cBhvr>
                                      <p:tavLst>
                                        <p:tav tm="0">
                                          <p:val>
                                            <p:strVal val="#ppt_x"/>
                                          </p:val>
                                        </p:tav>
                                        <p:tav tm="100000">
                                          <p:val>
                                            <p:strVal val="#ppt_x"/>
                                          </p:val>
                                        </p:tav>
                                      </p:tavLst>
                                    </p:anim>
                                    <p:anim calcmode="lin" valueType="num">
                                      <p:cBhvr additive="base">
                                        <p:cTn id="64" dur="250" fill="hold"/>
                                        <p:tgtEl>
                                          <p:spTgt spid="31"/>
                                        </p:tgtEl>
                                        <p:attrNameLst>
                                          <p:attrName>ppt_y</p:attrName>
                                        </p:attrNameLst>
                                      </p:cBhvr>
                                      <p:tavLst>
                                        <p:tav tm="0">
                                          <p:val>
                                            <p:strVal val="0-#ppt_h/2"/>
                                          </p:val>
                                        </p:tav>
                                        <p:tav tm="100000">
                                          <p:val>
                                            <p:strVal val="#ppt_y"/>
                                          </p:val>
                                        </p:tav>
                                      </p:tavLst>
                                    </p:anim>
                                  </p:childTnLst>
                                </p:cTn>
                              </p:par>
                            </p:childTnLst>
                          </p:cTn>
                        </p:par>
                        <p:par>
                          <p:cTn id="65" fill="hold">
                            <p:stCondLst>
                              <p:cond delay="500"/>
                            </p:stCondLst>
                            <p:childTnLst>
                              <p:par>
                                <p:cTn id="66" presetID="12" presetClass="entr" presetSubtype="4"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ppt_y</p:attrName>
                                        </p:attrNameLst>
                                      </p:cBhvr>
                                      <p:tavLst>
                                        <p:tav tm="0">
                                          <p:val>
                                            <p:strVal val="#ppt_y+#ppt_h*1.125000"/>
                                          </p:val>
                                        </p:tav>
                                        <p:tav tm="100000">
                                          <p:val>
                                            <p:strVal val="#ppt_y"/>
                                          </p:val>
                                        </p:tav>
                                      </p:tavLst>
                                    </p:anim>
                                    <p:animEffect transition="in" filter="wipe(up)">
                                      <p:cBhvr>
                                        <p:cTn id="69" dur="500"/>
                                        <p:tgtEl>
                                          <p:spTgt spid="33"/>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p:tgtEl>
                                          <p:spTgt spid="34"/>
                                        </p:tgtEl>
                                        <p:attrNameLst>
                                          <p:attrName>ppt_y</p:attrName>
                                        </p:attrNameLst>
                                      </p:cBhvr>
                                      <p:tavLst>
                                        <p:tav tm="0">
                                          <p:val>
                                            <p:strVal val="#ppt_y-#ppt_h*1.125000"/>
                                          </p:val>
                                        </p:tav>
                                        <p:tav tm="100000">
                                          <p:val>
                                            <p:strVal val="#ppt_y"/>
                                          </p:val>
                                        </p:tav>
                                      </p:tavLst>
                                    </p:anim>
                                    <p:animEffect transition="in" filter="wipe(down)">
                                      <p:cBhvr>
                                        <p:cTn id="73" dur="500"/>
                                        <p:tgtEl>
                                          <p:spTgt spid="34"/>
                                        </p:tgtEl>
                                      </p:cBhvr>
                                    </p:animEffect>
                                  </p:childTnLst>
                                </p:cTn>
                              </p:par>
                            </p:childTnLst>
                          </p:cTn>
                        </p:par>
                        <p:par>
                          <p:cTn id="74" fill="hold">
                            <p:stCondLst>
                              <p:cond delay="1000"/>
                            </p:stCondLst>
                            <p:childTnLst>
                              <p:par>
                                <p:cTn id="75" presetID="12" presetClass="entr" presetSubtype="4"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500"/>
                                        <p:tgtEl>
                                          <p:spTgt spid="35"/>
                                        </p:tgtEl>
                                        <p:attrNameLst>
                                          <p:attrName>ppt_y</p:attrName>
                                        </p:attrNameLst>
                                      </p:cBhvr>
                                      <p:tavLst>
                                        <p:tav tm="0">
                                          <p:val>
                                            <p:strVal val="#ppt_y+#ppt_h*1.125000"/>
                                          </p:val>
                                        </p:tav>
                                        <p:tav tm="100000">
                                          <p:val>
                                            <p:strVal val="#ppt_y"/>
                                          </p:val>
                                        </p:tav>
                                      </p:tavLst>
                                    </p:anim>
                                    <p:animEffect transition="in" filter="wipe(up)">
                                      <p:cBhvr>
                                        <p:cTn id="78" dur="500"/>
                                        <p:tgtEl>
                                          <p:spTgt spid="35"/>
                                        </p:tgtEl>
                                      </p:cBhvr>
                                    </p:animEffect>
                                  </p:childTnLst>
                                </p:cTn>
                              </p:par>
                              <p:par>
                                <p:cTn id="79" presetID="12" presetClass="entr" presetSubtype="1"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500"/>
                                        <p:tgtEl>
                                          <p:spTgt spid="36"/>
                                        </p:tgtEl>
                                        <p:attrNameLst>
                                          <p:attrName>ppt_y</p:attrName>
                                        </p:attrNameLst>
                                      </p:cBhvr>
                                      <p:tavLst>
                                        <p:tav tm="0">
                                          <p:val>
                                            <p:strVal val="#ppt_y-#ppt_h*1.125000"/>
                                          </p:val>
                                        </p:tav>
                                        <p:tav tm="100000">
                                          <p:val>
                                            <p:strVal val="#ppt_y"/>
                                          </p:val>
                                        </p:tav>
                                      </p:tavLst>
                                    </p:anim>
                                    <p:animEffect transition="in" filter="wipe(down)">
                                      <p:cBhvr>
                                        <p:cTn id="82" dur="500"/>
                                        <p:tgtEl>
                                          <p:spTgt spid="36"/>
                                        </p:tgtEl>
                                      </p:cBhvr>
                                    </p:animEffect>
                                  </p:childTnLst>
                                </p:cTn>
                              </p:par>
                            </p:childTnLst>
                          </p:cTn>
                        </p:par>
                        <p:par>
                          <p:cTn id="83" fill="hold">
                            <p:stCondLst>
                              <p:cond delay="1500"/>
                            </p:stCondLst>
                            <p:childTnLst>
                              <p:par>
                                <p:cTn id="84" presetID="12" presetClass="entr" presetSubtype="4" fill="hold" grpId="0" nodeType="after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p:tgtEl>
                                          <p:spTgt spid="37"/>
                                        </p:tgtEl>
                                        <p:attrNameLst>
                                          <p:attrName>ppt_y</p:attrName>
                                        </p:attrNameLst>
                                      </p:cBhvr>
                                      <p:tavLst>
                                        <p:tav tm="0">
                                          <p:val>
                                            <p:strVal val="#ppt_y+#ppt_h*1.125000"/>
                                          </p:val>
                                        </p:tav>
                                        <p:tav tm="100000">
                                          <p:val>
                                            <p:strVal val="#ppt_y"/>
                                          </p:val>
                                        </p:tav>
                                      </p:tavLst>
                                    </p:anim>
                                    <p:animEffect transition="in" filter="wipe(up)">
                                      <p:cBhvr>
                                        <p:cTn id="87" dur="500"/>
                                        <p:tgtEl>
                                          <p:spTgt spid="37"/>
                                        </p:tgtEl>
                                      </p:cBhvr>
                                    </p:animEffect>
                                  </p:childTnLst>
                                </p:cTn>
                              </p:par>
                              <p:par>
                                <p:cTn id="88" presetID="12" presetClass="entr" presetSubtype="1" fill="hold" grpId="0" nodeType="with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additive="base">
                                        <p:cTn id="90" dur="500"/>
                                        <p:tgtEl>
                                          <p:spTgt spid="38"/>
                                        </p:tgtEl>
                                        <p:attrNameLst>
                                          <p:attrName>ppt_y</p:attrName>
                                        </p:attrNameLst>
                                      </p:cBhvr>
                                      <p:tavLst>
                                        <p:tav tm="0">
                                          <p:val>
                                            <p:strVal val="#ppt_y-#ppt_h*1.125000"/>
                                          </p:val>
                                        </p:tav>
                                        <p:tav tm="100000">
                                          <p:val>
                                            <p:strVal val="#ppt_y"/>
                                          </p:val>
                                        </p:tav>
                                      </p:tavLst>
                                    </p:anim>
                                    <p:animEffect transition="in" filter="wipe(down)">
                                      <p:cBhvr>
                                        <p:cTn id="91" dur="500"/>
                                        <p:tgtEl>
                                          <p:spTgt spid="38"/>
                                        </p:tgtEl>
                                      </p:cBhvr>
                                    </p:animEffect>
                                  </p:childTnLst>
                                </p:cTn>
                              </p:par>
                            </p:childTnLst>
                          </p:cTn>
                        </p:par>
                        <p:par>
                          <p:cTn id="92" fill="hold">
                            <p:stCondLst>
                              <p:cond delay="2000"/>
                            </p:stCondLst>
                            <p:childTnLst>
                              <p:par>
                                <p:cTn id="93" presetID="12" presetClass="entr" presetSubtype="4" fill="hold" grpId="0" nodeType="after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additive="base">
                                        <p:cTn id="95" dur="500"/>
                                        <p:tgtEl>
                                          <p:spTgt spid="42"/>
                                        </p:tgtEl>
                                        <p:attrNameLst>
                                          <p:attrName>ppt_y</p:attrName>
                                        </p:attrNameLst>
                                      </p:cBhvr>
                                      <p:tavLst>
                                        <p:tav tm="0">
                                          <p:val>
                                            <p:strVal val="#ppt_y+#ppt_h*1.125000"/>
                                          </p:val>
                                        </p:tav>
                                        <p:tav tm="100000">
                                          <p:val>
                                            <p:strVal val="#ppt_y"/>
                                          </p:val>
                                        </p:tav>
                                      </p:tavLst>
                                    </p:anim>
                                    <p:animEffect transition="in" filter="wipe(up)">
                                      <p:cBhvr>
                                        <p:cTn id="96" dur="500"/>
                                        <p:tgtEl>
                                          <p:spTgt spid="42"/>
                                        </p:tgtEl>
                                      </p:cBhvr>
                                    </p:animEffect>
                                  </p:childTnLst>
                                </p:cTn>
                              </p:par>
                              <p:par>
                                <p:cTn id="97" presetID="12" presetClass="entr" presetSubtype="1"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p:tgtEl>
                                          <p:spTgt spid="43"/>
                                        </p:tgtEl>
                                        <p:attrNameLst>
                                          <p:attrName>ppt_y</p:attrName>
                                        </p:attrNameLst>
                                      </p:cBhvr>
                                      <p:tavLst>
                                        <p:tav tm="0">
                                          <p:val>
                                            <p:strVal val="#ppt_y-#ppt_h*1.125000"/>
                                          </p:val>
                                        </p:tav>
                                        <p:tav tm="100000">
                                          <p:val>
                                            <p:strVal val="#ppt_y"/>
                                          </p:val>
                                        </p:tav>
                                      </p:tavLst>
                                    </p:anim>
                                    <p:animEffect transition="in" filter="wipe(down)">
                                      <p:cBhvr>
                                        <p:cTn id="10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42" grpId="0"/>
      <p:bldP spid="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289739" y="3950024"/>
            <a:ext cx="1564773" cy="1523771"/>
          </a:xfrm>
          <a:prstGeom prst="roundRect">
            <a:avLst>
              <a:gd name="adj" fmla="val 6712"/>
            </a:avLst>
          </a:prstGeom>
          <a:solidFill>
            <a:schemeClr val="accent1"/>
          </a:solidFill>
          <a:ln w="9525" cap="flat" cmpd="sng" algn="ctr">
            <a:noFill/>
            <a:prstDash val="solid"/>
            <a:round/>
            <a:headEnd type="none" w="med" len="med"/>
            <a:tailEnd type="none" w="med" len="med"/>
          </a:ln>
          <a:effectLst/>
        </p:spPr>
        <p:txBody>
          <a:bodyPr vert="horz" wrap="square" lIns="79181" tIns="39591" rIns="79181" bIns="39591" numCol="1" rtlCol="0" anchor="ctr" anchorCtr="0" compatLnSpc="1">
            <a:noAutofit/>
          </a:bodyPr>
          <a:lstStyle/>
          <a:p>
            <a:pPr algn="ctr" defTabSz="801370"/>
            <a:endParaRPr lang="zh-CN" altLang="en-US" sz="2400" b="1" dirty="0">
              <a:solidFill>
                <a:schemeClr val="bg1"/>
              </a:solidFill>
              <a:cs typeface="+mn-ea"/>
              <a:sym typeface="+mn-lt"/>
            </a:endParaRPr>
          </a:p>
        </p:txBody>
      </p:sp>
      <p:sp>
        <p:nvSpPr>
          <p:cNvPr id="5" name="圆角矩形 4"/>
          <p:cNvSpPr/>
          <p:nvPr/>
        </p:nvSpPr>
        <p:spPr bwMode="auto">
          <a:xfrm>
            <a:off x="4274694" y="2284622"/>
            <a:ext cx="1548727" cy="1548727"/>
          </a:xfrm>
          <a:prstGeom prst="roundRect">
            <a:avLst>
              <a:gd name="adj" fmla="val 6712"/>
            </a:avLst>
          </a:prstGeom>
          <a:solidFill>
            <a:schemeClr val="accent5"/>
          </a:solidFill>
          <a:ln w="9525" cap="flat" cmpd="sng" algn="ctr">
            <a:noFill/>
            <a:prstDash val="solid"/>
            <a:round/>
            <a:headEnd type="none" w="med" len="med"/>
            <a:tailEnd type="none" w="med" len="med"/>
          </a:ln>
          <a:effectLst/>
        </p:spPr>
        <p:txBody>
          <a:bodyPr vert="horz" wrap="square" lIns="79181" tIns="39591" rIns="79181" bIns="39591" numCol="1" rtlCol="0" anchor="ctr" anchorCtr="0" compatLnSpc="1">
            <a:noAutofit/>
          </a:bodyPr>
          <a:lstStyle/>
          <a:p>
            <a:pPr algn="ctr" defTabSz="801370"/>
            <a:endParaRPr lang="zh-CN" altLang="en-US" sz="2400" b="1" dirty="0">
              <a:solidFill>
                <a:schemeClr val="bg1"/>
              </a:solidFill>
              <a:cs typeface="+mn-ea"/>
              <a:sym typeface="+mn-lt"/>
            </a:endParaRPr>
          </a:p>
        </p:txBody>
      </p:sp>
      <p:sp>
        <p:nvSpPr>
          <p:cNvPr id="6" name="圆角矩形 5"/>
          <p:cNvSpPr/>
          <p:nvPr/>
        </p:nvSpPr>
        <p:spPr bwMode="auto">
          <a:xfrm>
            <a:off x="6339430" y="3488497"/>
            <a:ext cx="1597967" cy="1597967"/>
          </a:xfrm>
          <a:prstGeom prst="roundRect">
            <a:avLst>
              <a:gd name="adj" fmla="val 6712"/>
            </a:avLst>
          </a:prstGeom>
          <a:solidFill>
            <a:schemeClr val="accent1"/>
          </a:solidFill>
          <a:ln w="9525" cap="flat" cmpd="sng" algn="ctr">
            <a:noFill/>
            <a:prstDash val="solid"/>
            <a:round/>
            <a:headEnd type="none" w="med" len="med"/>
            <a:tailEnd type="none" w="med" len="med"/>
          </a:ln>
          <a:effectLst/>
        </p:spPr>
        <p:txBody>
          <a:bodyPr vert="horz" wrap="square" lIns="79181" tIns="39591" rIns="79181" bIns="39591" numCol="1" rtlCol="0" anchor="ctr" anchorCtr="0" compatLnSpc="1">
            <a:noAutofit/>
          </a:bodyPr>
          <a:lstStyle/>
          <a:p>
            <a:pPr algn="ctr" defTabSz="801370"/>
            <a:endParaRPr lang="zh-CN" altLang="en-US" sz="2400" b="1" dirty="0">
              <a:solidFill>
                <a:schemeClr val="bg1"/>
              </a:solidFill>
              <a:cs typeface="+mn-ea"/>
              <a:sym typeface="+mn-lt"/>
            </a:endParaRPr>
          </a:p>
        </p:txBody>
      </p:sp>
      <p:sp>
        <p:nvSpPr>
          <p:cNvPr id="7" name="圆角矩形 6"/>
          <p:cNvSpPr/>
          <p:nvPr/>
        </p:nvSpPr>
        <p:spPr bwMode="auto">
          <a:xfrm>
            <a:off x="8354883" y="2676061"/>
            <a:ext cx="1535512" cy="1535512"/>
          </a:xfrm>
          <a:prstGeom prst="roundRect">
            <a:avLst>
              <a:gd name="adj" fmla="val 6712"/>
            </a:avLst>
          </a:prstGeom>
          <a:solidFill>
            <a:schemeClr val="accent5"/>
          </a:solidFill>
          <a:ln w="9525" cap="flat" cmpd="sng" algn="ctr">
            <a:noFill/>
            <a:prstDash val="solid"/>
            <a:round/>
            <a:headEnd type="none" w="med" len="med"/>
            <a:tailEnd type="none" w="med" len="med"/>
          </a:ln>
          <a:effectLst/>
        </p:spPr>
        <p:txBody>
          <a:bodyPr vert="horz" wrap="square" lIns="79181" tIns="39591" rIns="79181" bIns="39591" numCol="1" rtlCol="0" anchor="ctr" anchorCtr="0" compatLnSpc="1">
            <a:noAutofit/>
          </a:bodyPr>
          <a:lstStyle/>
          <a:p>
            <a:pPr algn="ctr" defTabSz="801370"/>
            <a:endParaRPr lang="zh-CN" altLang="en-US" sz="2400" b="1" dirty="0">
              <a:solidFill>
                <a:schemeClr val="bg1"/>
              </a:solidFill>
              <a:cs typeface="+mn-ea"/>
              <a:sym typeface="+mn-lt"/>
            </a:endParaRPr>
          </a:p>
        </p:txBody>
      </p:sp>
      <p:sp>
        <p:nvSpPr>
          <p:cNvPr id="8" name="文本框 27"/>
          <p:cNvSpPr txBox="1"/>
          <p:nvPr/>
        </p:nvSpPr>
        <p:spPr>
          <a:xfrm>
            <a:off x="2584307" y="4211574"/>
            <a:ext cx="1041071" cy="953851"/>
          </a:xfrm>
          <a:prstGeom prst="rect">
            <a:avLst/>
          </a:prstGeom>
          <a:noFill/>
        </p:spPr>
        <p:txBody>
          <a:bodyPr wrap="square" rtlCol="0">
            <a:spAutoFit/>
          </a:bodyPr>
          <a:lstStyle/>
          <a:p>
            <a:r>
              <a:rPr lang="zh-CN" altLang="en-US" sz="2800" b="1" dirty="0">
                <a:solidFill>
                  <a:schemeClr val="bg1"/>
                </a:solidFill>
                <a:cs typeface="+mn-ea"/>
                <a:sym typeface="+mn-lt"/>
              </a:rPr>
              <a:t>添加标题</a:t>
            </a:r>
            <a:endParaRPr lang="zh-CN" altLang="en-US" sz="2800" b="1" dirty="0">
              <a:solidFill>
                <a:schemeClr val="bg1"/>
              </a:solidFill>
              <a:cs typeface="+mn-ea"/>
              <a:sym typeface="+mn-lt"/>
            </a:endParaRPr>
          </a:p>
        </p:txBody>
      </p:sp>
      <p:sp>
        <p:nvSpPr>
          <p:cNvPr id="9" name="TextBox 17"/>
          <p:cNvSpPr txBox="1"/>
          <p:nvPr/>
        </p:nvSpPr>
        <p:spPr>
          <a:xfrm>
            <a:off x="1953416" y="2226237"/>
            <a:ext cx="2018304" cy="1015471"/>
          </a:xfrm>
          <a:prstGeom prst="rect">
            <a:avLst/>
          </a:prstGeom>
          <a:noFill/>
        </p:spPr>
        <p:txBody>
          <a:bodyPr wrap="square" rtlCol="0">
            <a:spAutoFit/>
          </a:bodyPr>
          <a:lstStyle/>
          <a:p>
            <a:pPr>
              <a:lnSpc>
                <a:spcPct val="150000"/>
              </a:lnSpc>
            </a:pPr>
            <a:r>
              <a:rPr lang="zh-CN" altLang="en-US" sz="1335" dirty="0">
                <a:solidFill>
                  <a:schemeClr val="bg1">
                    <a:lumMod val="50000"/>
                  </a:schemeClr>
                </a:solidFill>
                <a:cs typeface="+mn-ea"/>
                <a:sym typeface="+mn-lt"/>
              </a:rPr>
              <a:t>点击输入简要文字内容，概括精炼言简意赅的说明分项内容。</a:t>
            </a:r>
            <a:endParaRPr lang="zh-CN" altLang="en-US" sz="1335" dirty="0">
              <a:solidFill>
                <a:schemeClr val="bg1">
                  <a:lumMod val="50000"/>
                </a:schemeClr>
              </a:solidFill>
              <a:cs typeface="+mn-ea"/>
              <a:sym typeface="+mn-lt"/>
            </a:endParaRPr>
          </a:p>
        </p:txBody>
      </p:sp>
      <p:sp>
        <p:nvSpPr>
          <p:cNvPr id="10" name="TextBox 18"/>
          <p:cNvSpPr txBox="1"/>
          <p:nvPr/>
        </p:nvSpPr>
        <p:spPr>
          <a:xfrm>
            <a:off x="4152123" y="4175078"/>
            <a:ext cx="2018304" cy="1015471"/>
          </a:xfrm>
          <a:prstGeom prst="rect">
            <a:avLst/>
          </a:prstGeom>
          <a:noFill/>
        </p:spPr>
        <p:txBody>
          <a:bodyPr wrap="square" rtlCol="0">
            <a:spAutoFit/>
          </a:bodyPr>
          <a:lstStyle/>
          <a:p>
            <a:pPr>
              <a:lnSpc>
                <a:spcPct val="150000"/>
              </a:lnSpc>
            </a:pPr>
            <a:r>
              <a:rPr lang="zh-CN" altLang="en-US" sz="1335" dirty="0">
                <a:solidFill>
                  <a:schemeClr val="bg1">
                    <a:lumMod val="50000"/>
                  </a:schemeClr>
                </a:solidFill>
                <a:cs typeface="+mn-ea"/>
                <a:sym typeface="+mn-lt"/>
              </a:rPr>
              <a:t>点击输入简要文字内容，概括精炼言简意赅的说明分项内容。</a:t>
            </a:r>
            <a:endParaRPr lang="zh-CN" altLang="en-US" sz="1335" dirty="0">
              <a:solidFill>
                <a:schemeClr val="bg1">
                  <a:lumMod val="50000"/>
                </a:schemeClr>
              </a:solidFill>
              <a:cs typeface="+mn-ea"/>
              <a:sym typeface="+mn-lt"/>
            </a:endParaRPr>
          </a:p>
        </p:txBody>
      </p:sp>
      <p:sp>
        <p:nvSpPr>
          <p:cNvPr id="11" name="TextBox 19"/>
          <p:cNvSpPr txBox="1"/>
          <p:nvPr/>
        </p:nvSpPr>
        <p:spPr>
          <a:xfrm>
            <a:off x="6252979" y="1816641"/>
            <a:ext cx="2018304" cy="1015471"/>
          </a:xfrm>
          <a:prstGeom prst="rect">
            <a:avLst/>
          </a:prstGeom>
          <a:noFill/>
        </p:spPr>
        <p:txBody>
          <a:bodyPr wrap="square" rtlCol="0">
            <a:spAutoFit/>
          </a:bodyPr>
          <a:lstStyle/>
          <a:p>
            <a:pPr>
              <a:lnSpc>
                <a:spcPct val="150000"/>
              </a:lnSpc>
            </a:pPr>
            <a:r>
              <a:rPr lang="zh-CN" altLang="en-US" sz="1335" dirty="0">
                <a:solidFill>
                  <a:schemeClr val="bg1">
                    <a:lumMod val="50000"/>
                  </a:schemeClr>
                </a:solidFill>
                <a:cs typeface="+mn-ea"/>
                <a:sym typeface="+mn-lt"/>
              </a:rPr>
              <a:t>点击输入简要文字内容，概括精炼言简意赅的说明分项内容。</a:t>
            </a:r>
            <a:endParaRPr lang="zh-CN" altLang="en-US" sz="1335" dirty="0">
              <a:solidFill>
                <a:schemeClr val="bg1">
                  <a:lumMod val="50000"/>
                </a:schemeClr>
              </a:solidFill>
              <a:cs typeface="+mn-ea"/>
              <a:sym typeface="+mn-lt"/>
            </a:endParaRPr>
          </a:p>
        </p:txBody>
      </p:sp>
      <p:sp>
        <p:nvSpPr>
          <p:cNvPr id="12" name="TextBox 20"/>
          <p:cNvSpPr txBox="1"/>
          <p:nvPr/>
        </p:nvSpPr>
        <p:spPr>
          <a:xfrm>
            <a:off x="8379233" y="4671343"/>
            <a:ext cx="2018304" cy="1015471"/>
          </a:xfrm>
          <a:prstGeom prst="rect">
            <a:avLst/>
          </a:prstGeom>
          <a:noFill/>
        </p:spPr>
        <p:txBody>
          <a:bodyPr wrap="square" rtlCol="0">
            <a:spAutoFit/>
          </a:bodyPr>
          <a:lstStyle/>
          <a:p>
            <a:pPr>
              <a:lnSpc>
                <a:spcPct val="150000"/>
              </a:lnSpc>
            </a:pPr>
            <a:r>
              <a:rPr lang="zh-CN" altLang="en-US" sz="1335" dirty="0">
                <a:solidFill>
                  <a:schemeClr val="bg1">
                    <a:lumMod val="50000"/>
                  </a:schemeClr>
                </a:solidFill>
                <a:cs typeface="+mn-ea"/>
                <a:sym typeface="+mn-lt"/>
              </a:rPr>
              <a:t>点击输入简要文字内容，概括精炼言简意赅的说明分项内容。</a:t>
            </a:r>
            <a:endParaRPr lang="zh-CN" altLang="en-US" sz="1335" dirty="0">
              <a:solidFill>
                <a:schemeClr val="bg1">
                  <a:lumMod val="50000"/>
                </a:schemeClr>
              </a:solidFill>
              <a:cs typeface="+mn-ea"/>
              <a:sym typeface="+mn-lt"/>
            </a:endParaRPr>
          </a:p>
        </p:txBody>
      </p:sp>
      <p:sp>
        <p:nvSpPr>
          <p:cNvPr id="13" name="文本框 27"/>
          <p:cNvSpPr txBox="1"/>
          <p:nvPr/>
        </p:nvSpPr>
        <p:spPr>
          <a:xfrm>
            <a:off x="4597755" y="2616675"/>
            <a:ext cx="1041071" cy="953851"/>
          </a:xfrm>
          <a:prstGeom prst="rect">
            <a:avLst/>
          </a:prstGeom>
          <a:noFill/>
        </p:spPr>
        <p:txBody>
          <a:bodyPr wrap="square" rtlCol="0">
            <a:spAutoFit/>
          </a:bodyPr>
          <a:lstStyle/>
          <a:p>
            <a:r>
              <a:rPr lang="zh-CN" altLang="en-US" sz="2800" b="1" dirty="0">
                <a:solidFill>
                  <a:schemeClr val="bg1"/>
                </a:solidFill>
                <a:cs typeface="+mn-ea"/>
                <a:sym typeface="+mn-lt"/>
              </a:rPr>
              <a:t>添加标题</a:t>
            </a:r>
            <a:endParaRPr lang="zh-CN" altLang="en-US" sz="2800" b="1" dirty="0">
              <a:solidFill>
                <a:schemeClr val="bg1"/>
              </a:solidFill>
              <a:cs typeface="+mn-ea"/>
              <a:sym typeface="+mn-lt"/>
            </a:endParaRPr>
          </a:p>
        </p:txBody>
      </p:sp>
      <p:sp>
        <p:nvSpPr>
          <p:cNvPr id="14" name="文本框 27"/>
          <p:cNvSpPr txBox="1"/>
          <p:nvPr/>
        </p:nvSpPr>
        <p:spPr>
          <a:xfrm>
            <a:off x="6687111" y="3813995"/>
            <a:ext cx="1041071" cy="953851"/>
          </a:xfrm>
          <a:prstGeom prst="rect">
            <a:avLst/>
          </a:prstGeom>
          <a:noFill/>
        </p:spPr>
        <p:txBody>
          <a:bodyPr wrap="square" rtlCol="0">
            <a:spAutoFit/>
          </a:bodyPr>
          <a:lstStyle/>
          <a:p>
            <a:r>
              <a:rPr lang="zh-CN" altLang="en-US" sz="2800" b="1" dirty="0">
                <a:solidFill>
                  <a:schemeClr val="bg1"/>
                </a:solidFill>
                <a:cs typeface="+mn-ea"/>
                <a:sym typeface="+mn-lt"/>
              </a:rPr>
              <a:t>添加标题</a:t>
            </a:r>
            <a:endParaRPr lang="zh-CN" altLang="en-US" sz="2800" b="1" dirty="0">
              <a:solidFill>
                <a:schemeClr val="bg1"/>
              </a:solidFill>
              <a:cs typeface="+mn-ea"/>
              <a:sym typeface="+mn-lt"/>
            </a:endParaRPr>
          </a:p>
        </p:txBody>
      </p:sp>
      <p:sp>
        <p:nvSpPr>
          <p:cNvPr id="15" name="文本框 27"/>
          <p:cNvSpPr txBox="1"/>
          <p:nvPr/>
        </p:nvSpPr>
        <p:spPr>
          <a:xfrm>
            <a:off x="8671337" y="2977857"/>
            <a:ext cx="1041071" cy="953851"/>
          </a:xfrm>
          <a:prstGeom prst="rect">
            <a:avLst/>
          </a:prstGeom>
          <a:noFill/>
        </p:spPr>
        <p:txBody>
          <a:bodyPr wrap="square" rtlCol="0">
            <a:spAutoFit/>
          </a:bodyPr>
          <a:lstStyle/>
          <a:p>
            <a:r>
              <a:rPr lang="zh-CN" altLang="en-US" sz="2800" b="1" dirty="0">
                <a:solidFill>
                  <a:schemeClr val="bg1"/>
                </a:solidFill>
                <a:cs typeface="+mn-ea"/>
                <a:sym typeface="+mn-lt"/>
              </a:rPr>
              <a:t>添加标题</a:t>
            </a:r>
            <a:endParaRPr lang="zh-CN" altLang="en-US" sz="2800" b="1" dirty="0">
              <a:solidFill>
                <a:schemeClr val="bg1"/>
              </a:solidFill>
              <a:cs typeface="+mn-ea"/>
              <a:sym typeface="+mn-lt"/>
            </a:endParaRPr>
          </a:p>
        </p:txBody>
      </p:sp>
      <p:sp>
        <p:nvSpPr>
          <p:cNvPr id="16" name="矩形 15"/>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400" fill="hold"/>
                                        <p:tgtEl>
                                          <p:spTgt spid="4"/>
                                        </p:tgtEl>
                                        <p:attrNameLst>
                                          <p:attrName>ppt_w</p:attrName>
                                        </p:attrNameLst>
                                      </p:cBhvr>
                                      <p:tavLst>
                                        <p:tav tm="0">
                                          <p:val>
                                            <p:fltVal val="0"/>
                                          </p:val>
                                        </p:tav>
                                        <p:tav tm="100000">
                                          <p:val>
                                            <p:strVal val="#ppt_w"/>
                                          </p:val>
                                        </p:tav>
                                      </p:tavLst>
                                    </p:anim>
                                    <p:anim calcmode="lin" valueType="num">
                                      <p:cBhvr>
                                        <p:cTn id="8" dur="400" fill="hold"/>
                                        <p:tgtEl>
                                          <p:spTgt spid="4"/>
                                        </p:tgtEl>
                                        <p:attrNameLst>
                                          <p:attrName>ppt_h</p:attrName>
                                        </p:attrNameLst>
                                      </p:cBhvr>
                                      <p:tavLst>
                                        <p:tav tm="0">
                                          <p:val>
                                            <p:fltVal val="0"/>
                                          </p:val>
                                        </p:tav>
                                        <p:tav tm="100000">
                                          <p:val>
                                            <p:strVal val="#ppt_h"/>
                                          </p:val>
                                        </p:tav>
                                      </p:tavLst>
                                    </p:anim>
                                    <p:animEffect transition="in" filter="fade">
                                      <p:cBhvr>
                                        <p:cTn id="9" dur="4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iterate type="lt">
                                    <p:tmPct val="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899"/>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8"/>
                                        </p:tgtEl>
                                      </p:cBhvr>
                                    </p:animEffect>
                                    <p:animScale>
                                      <p:cBhvr>
                                        <p:cTn id="19" dur="250" autoRev="1" fill="hold"/>
                                        <p:tgtEl>
                                          <p:spTgt spid="8"/>
                                        </p:tgtEl>
                                      </p:cBhvr>
                                      <p:by x="105000" y="105000"/>
                                    </p:animScale>
                                  </p:childTnLst>
                                </p:cTn>
                              </p:par>
                              <p:par>
                                <p:cTn id="20" presetID="41" presetClass="entr" presetSubtype="0" fill="hold" grpId="0" nodeType="withEffect">
                                  <p:stCondLst>
                                    <p:cond delay="0"/>
                                  </p:stCondLst>
                                  <p:iterate type="lt">
                                    <p:tmPct val="2811"/>
                                  </p:iterate>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9"/>
                                        </p:tgtEl>
                                        <p:attrNameLst>
                                          <p:attrName>ppt_y</p:attrName>
                                        </p:attrNameLst>
                                      </p:cBhvr>
                                      <p:tavLst>
                                        <p:tav tm="0">
                                          <p:val>
                                            <p:strVal val="#ppt_y"/>
                                          </p:val>
                                        </p:tav>
                                        <p:tav tm="100000">
                                          <p:val>
                                            <p:strVal val="#ppt_y"/>
                                          </p:val>
                                        </p:tav>
                                      </p:tavLst>
                                    </p:anim>
                                    <p:anim calcmode="lin" valueType="num">
                                      <p:cBhvr>
                                        <p:cTn id="2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9"/>
                                        </p:tgtEl>
                                      </p:cBhvr>
                                    </p:animEffect>
                                  </p:childTnLst>
                                </p:cTn>
                              </p:par>
                            </p:childTnLst>
                          </p:cTn>
                        </p:par>
                        <p:par>
                          <p:cTn id="27" fill="hold">
                            <p:stCondLst>
                              <p:cond delay="1765"/>
                            </p:stCondLst>
                            <p:childTnLst>
                              <p:par>
                                <p:cTn id="28" presetID="53" presetClass="entr" presetSubtype="16"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400" fill="hold"/>
                                        <p:tgtEl>
                                          <p:spTgt spid="5"/>
                                        </p:tgtEl>
                                        <p:attrNameLst>
                                          <p:attrName>ppt_w</p:attrName>
                                        </p:attrNameLst>
                                      </p:cBhvr>
                                      <p:tavLst>
                                        <p:tav tm="0">
                                          <p:val>
                                            <p:fltVal val="0"/>
                                          </p:val>
                                        </p:tav>
                                        <p:tav tm="100000">
                                          <p:val>
                                            <p:strVal val="#ppt_w"/>
                                          </p:val>
                                        </p:tav>
                                      </p:tavLst>
                                    </p:anim>
                                    <p:anim calcmode="lin" valueType="num">
                                      <p:cBhvr>
                                        <p:cTn id="31" dur="400" fill="hold"/>
                                        <p:tgtEl>
                                          <p:spTgt spid="5"/>
                                        </p:tgtEl>
                                        <p:attrNameLst>
                                          <p:attrName>ppt_h</p:attrName>
                                        </p:attrNameLst>
                                      </p:cBhvr>
                                      <p:tavLst>
                                        <p:tav tm="0">
                                          <p:val>
                                            <p:fltVal val="0"/>
                                          </p:val>
                                        </p:tav>
                                        <p:tav tm="100000">
                                          <p:val>
                                            <p:strVal val="#ppt_h"/>
                                          </p:val>
                                        </p:tav>
                                      </p:tavLst>
                                    </p:anim>
                                    <p:animEffect transition="in" filter="fade">
                                      <p:cBhvr>
                                        <p:cTn id="32" dur="400"/>
                                        <p:tgtEl>
                                          <p:spTgt spid="5"/>
                                        </p:tgtEl>
                                      </p:cBhvr>
                                    </p:animEffect>
                                  </p:childTnLst>
                                </p:cTn>
                              </p:par>
                            </p:childTnLst>
                          </p:cTn>
                        </p:par>
                        <p:par>
                          <p:cTn id="33" fill="hold">
                            <p:stCondLst>
                              <p:cond delay="2265"/>
                            </p:stCondLst>
                            <p:childTnLst>
                              <p:par>
                                <p:cTn id="34" presetID="53" presetClass="entr" presetSubtype="16" fill="hold" grpId="0" nodeType="afterEffect">
                                  <p:stCondLst>
                                    <p:cond delay="0"/>
                                  </p:stCondLst>
                                  <p:iterate type="lt">
                                    <p:tmPct val="0"/>
                                  </p:iterate>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2665"/>
                            </p:stCondLst>
                            <p:childTnLst>
                              <p:par>
                                <p:cTn id="40" presetID="26" presetClass="emph" presetSubtype="0" fill="hold" grpId="1" nodeType="afterEffect">
                                  <p:stCondLst>
                                    <p:cond delay="0"/>
                                  </p:stCondLst>
                                  <p:iterate type="lt">
                                    <p:tmPct val="0"/>
                                  </p:iterate>
                                  <p:childTnLst>
                                    <p:animEffect transition="out" filter="fade">
                                      <p:cBhvr>
                                        <p:cTn id="41" dur="500" tmFilter="0, 0; .2, .5; .8, .5; 1, 0"/>
                                        <p:tgtEl>
                                          <p:spTgt spid="13"/>
                                        </p:tgtEl>
                                      </p:cBhvr>
                                    </p:animEffect>
                                    <p:animScale>
                                      <p:cBhvr>
                                        <p:cTn id="42" dur="250" autoRev="1" fill="hold"/>
                                        <p:tgtEl>
                                          <p:spTgt spid="13"/>
                                        </p:tgtEl>
                                      </p:cBhvr>
                                      <p:by x="105000" y="105000"/>
                                    </p:animScale>
                                  </p:childTnLst>
                                </p:cTn>
                              </p:par>
                            </p:childTnLst>
                          </p:cTn>
                        </p:par>
                        <p:par>
                          <p:cTn id="43" fill="hold">
                            <p:stCondLst>
                              <p:cond delay="3165"/>
                            </p:stCondLst>
                            <p:childTnLst>
                              <p:par>
                                <p:cTn id="44" presetID="53" presetClass="entr" presetSubtype="16"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400" fill="hold"/>
                                        <p:tgtEl>
                                          <p:spTgt spid="6"/>
                                        </p:tgtEl>
                                        <p:attrNameLst>
                                          <p:attrName>ppt_w</p:attrName>
                                        </p:attrNameLst>
                                      </p:cBhvr>
                                      <p:tavLst>
                                        <p:tav tm="0">
                                          <p:val>
                                            <p:fltVal val="0"/>
                                          </p:val>
                                        </p:tav>
                                        <p:tav tm="100000">
                                          <p:val>
                                            <p:strVal val="#ppt_w"/>
                                          </p:val>
                                        </p:tav>
                                      </p:tavLst>
                                    </p:anim>
                                    <p:anim calcmode="lin" valueType="num">
                                      <p:cBhvr>
                                        <p:cTn id="47" dur="400" fill="hold"/>
                                        <p:tgtEl>
                                          <p:spTgt spid="6"/>
                                        </p:tgtEl>
                                        <p:attrNameLst>
                                          <p:attrName>ppt_h</p:attrName>
                                        </p:attrNameLst>
                                      </p:cBhvr>
                                      <p:tavLst>
                                        <p:tav tm="0">
                                          <p:val>
                                            <p:fltVal val="0"/>
                                          </p:val>
                                        </p:tav>
                                        <p:tav tm="100000">
                                          <p:val>
                                            <p:strVal val="#ppt_h"/>
                                          </p:val>
                                        </p:tav>
                                      </p:tavLst>
                                    </p:anim>
                                    <p:animEffect transition="in" filter="fade">
                                      <p:cBhvr>
                                        <p:cTn id="48" dur="400"/>
                                        <p:tgtEl>
                                          <p:spTgt spid="6"/>
                                        </p:tgtEl>
                                      </p:cBhvr>
                                    </p:animEffect>
                                  </p:childTnLst>
                                </p:cTn>
                              </p:par>
                              <p:par>
                                <p:cTn id="49" presetID="41" presetClass="entr" presetSubtype="0" fill="hold" grpId="0" nodeType="withEffect">
                                  <p:stCondLst>
                                    <p:cond delay="0"/>
                                  </p:stCondLst>
                                  <p:iterate type="lt">
                                    <p:tmPct val="2811"/>
                                  </p:iterate>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0"/>
                                        </p:tgtEl>
                                        <p:attrNameLst>
                                          <p:attrName>ppt_y</p:attrName>
                                        </p:attrNameLst>
                                      </p:cBhvr>
                                      <p:tavLst>
                                        <p:tav tm="0">
                                          <p:val>
                                            <p:strVal val="#ppt_y"/>
                                          </p:val>
                                        </p:tav>
                                        <p:tav tm="100000">
                                          <p:val>
                                            <p:strVal val="#ppt_y"/>
                                          </p:val>
                                        </p:tav>
                                      </p:tavLst>
                                    </p:anim>
                                    <p:anim calcmode="lin" valueType="num">
                                      <p:cBhvr>
                                        <p:cTn id="53"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0"/>
                                        </p:tgtEl>
                                      </p:cBhvr>
                                    </p:animEffect>
                                  </p:childTnLst>
                                </p:cTn>
                              </p:par>
                            </p:childTnLst>
                          </p:cTn>
                        </p:par>
                        <p:par>
                          <p:cTn id="56" fill="hold">
                            <p:stCondLst>
                              <p:cond delay="4030"/>
                            </p:stCondLst>
                            <p:childTnLst>
                              <p:par>
                                <p:cTn id="57" presetID="53" presetClass="entr" presetSubtype="16" fill="hold" grpId="0" nodeType="afterEffect">
                                  <p:stCondLst>
                                    <p:cond delay="0"/>
                                  </p:stCondLst>
                                  <p:iterate type="lt">
                                    <p:tmPct val="0"/>
                                  </p:iterate>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4530"/>
                            </p:stCondLst>
                            <p:childTnLst>
                              <p:par>
                                <p:cTn id="63" presetID="26" presetClass="emph" presetSubtype="0" fill="hold" grpId="1" nodeType="afterEffect">
                                  <p:stCondLst>
                                    <p:cond delay="0"/>
                                  </p:stCondLst>
                                  <p:iterate type="lt">
                                    <p:tmPct val="0"/>
                                  </p:iterate>
                                  <p:childTnLst>
                                    <p:animEffect transition="out" filter="fade">
                                      <p:cBhvr>
                                        <p:cTn id="64" dur="500" tmFilter="0, 0; .2, .5; .8, .5; 1, 0"/>
                                        <p:tgtEl>
                                          <p:spTgt spid="14"/>
                                        </p:tgtEl>
                                      </p:cBhvr>
                                    </p:animEffect>
                                    <p:animScale>
                                      <p:cBhvr>
                                        <p:cTn id="65" dur="250" autoRev="1" fill="hold"/>
                                        <p:tgtEl>
                                          <p:spTgt spid="14"/>
                                        </p:tgtEl>
                                      </p:cBhvr>
                                      <p:by x="105000" y="105000"/>
                                    </p:animScale>
                                  </p:childTnLst>
                                </p:cTn>
                              </p:par>
                              <p:par>
                                <p:cTn id="66" presetID="41" presetClass="entr" presetSubtype="0" fill="hold" grpId="0" nodeType="withEffect">
                                  <p:stCondLst>
                                    <p:cond delay="0"/>
                                  </p:stCondLst>
                                  <p:iterate type="lt">
                                    <p:tmPct val="2811"/>
                                  </p:iterate>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1"/>
                                        </p:tgtEl>
                                        <p:attrNameLst>
                                          <p:attrName>ppt_y</p:attrName>
                                        </p:attrNameLst>
                                      </p:cBhvr>
                                      <p:tavLst>
                                        <p:tav tm="0">
                                          <p:val>
                                            <p:strVal val="#ppt_y"/>
                                          </p:val>
                                        </p:tav>
                                        <p:tav tm="100000">
                                          <p:val>
                                            <p:strVal val="#ppt_y"/>
                                          </p:val>
                                        </p:tav>
                                      </p:tavLst>
                                    </p:anim>
                                    <p:anim calcmode="lin" valueType="num">
                                      <p:cBhvr>
                                        <p:cTn id="70"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1"/>
                                        </p:tgtEl>
                                      </p:cBhvr>
                                    </p:animEffect>
                                  </p:childTnLst>
                                </p:cTn>
                              </p:par>
                            </p:childTnLst>
                          </p:cTn>
                        </p:par>
                        <p:par>
                          <p:cTn id="73" fill="hold">
                            <p:stCondLst>
                              <p:cond delay="5396"/>
                            </p:stCondLst>
                            <p:childTnLst>
                              <p:par>
                                <p:cTn id="74" presetID="53" presetClass="entr" presetSubtype="16" fill="hold" grpId="0" nodeType="afterEffect">
                                  <p:stCondLst>
                                    <p:cond delay="0"/>
                                  </p:stCondLst>
                                  <p:childTnLst>
                                    <p:set>
                                      <p:cBhvr>
                                        <p:cTn id="75" dur="1" fill="hold">
                                          <p:stCondLst>
                                            <p:cond delay="0"/>
                                          </p:stCondLst>
                                        </p:cTn>
                                        <p:tgtEl>
                                          <p:spTgt spid="7"/>
                                        </p:tgtEl>
                                        <p:attrNameLst>
                                          <p:attrName>style.visibility</p:attrName>
                                        </p:attrNameLst>
                                      </p:cBhvr>
                                      <p:to>
                                        <p:strVal val="visible"/>
                                      </p:to>
                                    </p:set>
                                    <p:anim calcmode="lin" valueType="num">
                                      <p:cBhvr>
                                        <p:cTn id="76" dur="400" fill="hold"/>
                                        <p:tgtEl>
                                          <p:spTgt spid="7"/>
                                        </p:tgtEl>
                                        <p:attrNameLst>
                                          <p:attrName>ppt_w</p:attrName>
                                        </p:attrNameLst>
                                      </p:cBhvr>
                                      <p:tavLst>
                                        <p:tav tm="0">
                                          <p:val>
                                            <p:fltVal val="0"/>
                                          </p:val>
                                        </p:tav>
                                        <p:tav tm="100000">
                                          <p:val>
                                            <p:strVal val="#ppt_w"/>
                                          </p:val>
                                        </p:tav>
                                      </p:tavLst>
                                    </p:anim>
                                    <p:anim calcmode="lin" valueType="num">
                                      <p:cBhvr>
                                        <p:cTn id="77" dur="400" fill="hold"/>
                                        <p:tgtEl>
                                          <p:spTgt spid="7"/>
                                        </p:tgtEl>
                                        <p:attrNameLst>
                                          <p:attrName>ppt_h</p:attrName>
                                        </p:attrNameLst>
                                      </p:cBhvr>
                                      <p:tavLst>
                                        <p:tav tm="0">
                                          <p:val>
                                            <p:fltVal val="0"/>
                                          </p:val>
                                        </p:tav>
                                        <p:tav tm="100000">
                                          <p:val>
                                            <p:strVal val="#ppt_h"/>
                                          </p:val>
                                        </p:tav>
                                      </p:tavLst>
                                    </p:anim>
                                    <p:animEffect transition="in" filter="fade">
                                      <p:cBhvr>
                                        <p:cTn id="78" dur="400"/>
                                        <p:tgtEl>
                                          <p:spTgt spid="7"/>
                                        </p:tgtEl>
                                      </p:cBhvr>
                                    </p:animEffect>
                                  </p:childTnLst>
                                </p:cTn>
                              </p:par>
                            </p:childTnLst>
                          </p:cTn>
                        </p:par>
                        <p:par>
                          <p:cTn id="79" fill="hold">
                            <p:stCondLst>
                              <p:cond delay="5896"/>
                            </p:stCondLst>
                            <p:childTnLst>
                              <p:par>
                                <p:cTn id="80" presetID="53" presetClass="entr" presetSubtype="16" fill="hold" grpId="0" nodeType="afterEffect">
                                  <p:stCondLst>
                                    <p:cond delay="0"/>
                                  </p:stCondLst>
                                  <p:iterate type="lt">
                                    <p:tmPct val="0"/>
                                  </p:iterate>
                                  <p:childTnLst>
                                    <p:set>
                                      <p:cBhvr>
                                        <p:cTn id="81" dur="1" fill="hold">
                                          <p:stCondLst>
                                            <p:cond delay="0"/>
                                          </p:stCondLst>
                                        </p:cTn>
                                        <p:tgtEl>
                                          <p:spTgt spid="15"/>
                                        </p:tgtEl>
                                        <p:attrNameLst>
                                          <p:attrName>style.visibility</p:attrName>
                                        </p:attrNameLst>
                                      </p:cBhvr>
                                      <p:to>
                                        <p:strVal val="visible"/>
                                      </p:to>
                                    </p:set>
                                    <p:anim calcmode="lin" valueType="num">
                                      <p:cBhvr>
                                        <p:cTn id="82" dur="500" fill="hold"/>
                                        <p:tgtEl>
                                          <p:spTgt spid="15"/>
                                        </p:tgtEl>
                                        <p:attrNameLst>
                                          <p:attrName>ppt_w</p:attrName>
                                        </p:attrNameLst>
                                      </p:cBhvr>
                                      <p:tavLst>
                                        <p:tav tm="0">
                                          <p:val>
                                            <p:fltVal val="0"/>
                                          </p:val>
                                        </p:tav>
                                        <p:tav tm="100000">
                                          <p:val>
                                            <p:strVal val="#ppt_w"/>
                                          </p:val>
                                        </p:tav>
                                      </p:tavLst>
                                    </p:anim>
                                    <p:anim calcmode="lin" valueType="num">
                                      <p:cBhvr>
                                        <p:cTn id="83" dur="500" fill="hold"/>
                                        <p:tgtEl>
                                          <p:spTgt spid="15"/>
                                        </p:tgtEl>
                                        <p:attrNameLst>
                                          <p:attrName>ppt_h</p:attrName>
                                        </p:attrNameLst>
                                      </p:cBhvr>
                                      <p:tavLst>
                                        <p:tav tm="0">
                                          <p:val>
                                            <p:fltVal val="0"/>
                                          </p:val>
                                        </p:tav>
                                        <p:tav tm="100000">
                                          <p:val>
                                            <p:strVal val="#ppt_h"/>
                                          </p:val>
                                        </p:tav>
                                      </p:tavLst>
                                    </p:anim>
                                    <p:animEffect transition="in" filter="fade">
                                      <p:cBhvr>
                                        <p:cTn id="84" dur="500"/>
                                        <p:tgtEl>
                                          <p:spTgt spid="15"/>
                                        </p:tgtEl>
                                      </p:cBhvr>
                                    </p:animEffect>
                                  </p:childTnLst>
                                </p:cTn>
                              </p:par>
                            </p:childTnLst>
                          </p:cTn>
                        </p:par>
                        <p:par>
                          <p:cTn id="85" fill="hold">
                            <p:stCondLst>
                              <p:cond delay="6296"/>
                            </p:stCondLst>
                            <p:childTnLst>
                              <p:par>
                                <p:cTn id="86" presetID="26" presetClass="emph" presetSubtype="0" fill="hold" grpId="1" nodeType="afterEffect">
                                  <p:stCondLst>
                                    <p:cond delay="0"/>
                                  </p:stCondLst>
                                  <p:iterate type="lt">
                                    <p:tmPct val="0"/>
                                  </p:iterate>
                                  <p:childTnLst>
                                    <p:animEffect transition="out" filter="fade">
                                      <p:cBhvr>
                                        <p:cTn id="87" dur="500" tmFilter="0, 0; .2, .5; .8, .5; 1, 0"/>
                                        <p:tgtEl>
                                          <p:spTgt spid="15"/>
                                        </p:tgtEl>
                                      </p:cBhvr>
                                    </p:animEffect>
                                    <p:animScale>
                                      <p:cBhvr>
                                        <p:cTn id="88" dur="250" autoRev="1" fill="hold"/>
                                        <p:tgtEl>
                                          <p:spTgt spid="15"/>
                                        </p:tgtEl>
                                      </p:cBhvr>
                                      <p:by x="105000" y="105000"/>
                                    </p:animScale>
                                  </p:childTnLst>
                                </p:cTn>
                              </p:par>
                              <p:par>
                                <p:cTn id="89" presetID="41" presetClass="entr" presetSubtype="0" fill="hold" grpId="0" nodeType="withEffect">
                                  <p:stCondLst>
                                    <p:cond delay="0"/>
                                  </p:stCondLst>
                                  <p:iterate type="lt">
                                    <p:tmPct val="2811"/>
                                  </p:iterate>
                                  <p:childTnLst>
                                    <p:set>
                                      <p:cBhvr>
                                        <p:cTn id="90" dur="1" fill="hold">
                                          <p:stCondLst>
                                            <p:cond delay="0"/>
                                          </p:stCondLst>
                                        </p:cTn>
                                        <p:tgtEl>
                                          <p:spTgt spid="12"/>
                                        </p:tgtEl>
                                        <p:attrNameLst>
                                          <p:attrName>style.visibility</p:attrName>
                                        </p:attrNameLst>
                                      </p:cBhvr>
                                      <p:to>
                                        <p:strVal val="visible"/>
                                      </p:to>
                                    </p:set>
                                    <p:anim calcmode="lin" valueType="num">
                                      <p:cBhvr>
                                        <p:cTn id="9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12"/>
                                        </p:tgtEl>
                                        <p:attrNameLst>
                                          <p:attrName>ppt_y</p:attrName>
                                        </p:attrNameLst>
                                      </p:cBhvr>
                                      <p:tavLst>
                                        <p:tav tm="0">
                                          <p:val>
                                            <p:strVal val="#ppt_y"/>
                                          </p:val>
                                        </p:tav>
                                        <p:tav tm="100000">
                                          <p:val>
                                            <p:strVal val="#ppt_y"/>
                                          </p:val>
                                        </p:tav>
                                      </p:tavLst>
                                    </p:anim>
                                    <p:anim calcmode="lin" valueType="num">
                                      <p:cBhvr>
                                        <p:cTn id="9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p:bldP spid="8" grpId="1"/>
      <p:bldP spid="9" grpId="0"/>
      <p:bldP spid="10" grpId="0"/>
      <p:bldP spid="11" grpId="0"/>
      <p:bldP spid="12" grpId="0"/>
      <p:bldP spid="13" grpId="0"/>
      <p:bldP spid="13" grpId="1"/>
      <p:bldP spid="14" grpId="0"/>
      <p:bldP spid="14" grpId="1"/>
      <p:bldP spid="15" grpId="0"/>
      <p:bldP spid="15"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p:nvPr/>
        </p:nvSpPr>
        <p:spPr bwMode="auto">
          <a:xfrm>
            <a:off x="2049008" y="1863896"/>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11" name="Freeform 6"/>
          <p:cNvSpPr/>
          <p:nvPr/>
        </p:nvSpPr>
        <p:spPr bwMode="auto">
          <a:xfrm>
            <a:off x="3713847" y="1863896"/>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17" name="Freeform 6"/>
          <p:cNvSpPr/>
          <p:nvPr/>
        </p:nvSpPr>
        <p:spPr bwMode="auto">
          <a:xfrm>
            <a:off x="1514117" y="2773888"/>
            <a:ext cx="1316652"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22" name="Freeform 6"/>
          <p:cNvSpPr/>
          <p:nvPr/>
        </p:nvSpPr>
        <p:spPr bwMode="auto">
          <a:xfrm>
            <a:off x="2830769" y="1560565"/>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27" name="Freeform 6"/>
          <p:cNvSpPr/>
          <p:nvPr/>
        </p:nvSpPr>
        <p:spPr bwMode="auto">
          <a:xfrm>
            <a:off x="4596127" y="2285346"/>
            <a:ext cx="1728107" cy="200519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28" name="Freeform 6"/>
          <p:cNvSpPr/>
          <p:nvPr/>
        </p:nvSpPr>
        <p:spPr bwMode="auto">
          <a:xfrm>
            <a:off x="5413193" y="1863896"/>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29" name="Freeform 6"/>
          <p:cNvSpPr/>
          <p:nvPr/>
        </p:nvSpPr>
        <p:spPr bwMode="auto">
          <a:xfrm>
            <a:off x="6482534" y="2773888"/>
            <a:ext cx="1316652" cy="1516656"/>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31" name="Freeform 6"/>
          <p:cNvSpPr/>
          <p:nvPr/>
        </p:nvSpPr>
        <p:spPr bwMode="auto">
          <a:xfrm>
            <a:off x="7157659" y="1863896"/>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32" name="Freeform 6"/>
          <p:cNvSpPr/>
          <p:nvPr/>
        </p:nvSpPr>
        <p:spPr bwMode="auto">
          <a:xfrm>
            <a:off x="8938419" y="1863896"/>
            <a:ext cx="1728107" cy="242664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sp>
        <p:nvSpPr>
          <p:cNvPr id="34" name="Freeform 6"/>
          <p:cNvSpPr/>
          <p:nvPr/>
        </p:nvSpPr>
        <p:spPr bwMode="auto">
          <a:xfrm>
            <a:off x="7973944" y="1560565"/>
            <a:ext cx="1944120" cy="2729979"/>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05875" tIns="52937" rIns="105875" bIns="52937" numCol="1" anchor="t" anchorCtr="0" compatLnSpc="1"/>
          <a:lstStyle/>
          <a:p>
            <a:pPr>
              <a:lnSpc>
                <a:spcPct val="120000"/>
              </a:lnSpc>
            </a:pPr>
            <a:endParaRPr lang="en-US" sz="760">
              <a:cs typeface="+mn-ea"/>
              <a:sym typeface="+mn-lt"/>
            </a:endParaRPr>
          </a:p>
        </p:txBody>
      </p:sp>
      <p:grpSp>
        <p:nvGrpSpPr>
          <p:cNvPr id="5" name="Group 136"/>
          <p:cNvGrpSpPr/>
          <p:nvPr/>
        </p:nvGrpSpPr>
        <p:grpSpPr>
          <a:xfrm>
            <a:off x="1770986" y="4447297"/>
            <a:ext cx="730969" cy="791426"/>
            <a:chOff x="922366" y="3281022"/>
            <a:chExt cx="631320" cy="683532"/>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9" name="Group 120"/>
            <p:cNvGrpSpPr/>
            <p:nvPr/>
          </p:nvGrpSpPr>
          <p:grpSpPr>
            <a:xfrm>
              <a:off x="922366" y="3475474"/>
              <a:ext cx="631320" cy="489080"/>
              <a:chOff x="979973" y="3705902"/>
              <a:chExt cx="631320" cy="489080"/>
            </a:xfrm>
          </p:grpSpPr>
          <p:sp>
            <p:nvSpPr>
              <p:cNvPr id="59" name="TextBox 58"/>
              <p:cNvSpPr txBox="1"/>
              <p:nvPr/>
            </p:nvSpPr>
            <p:spPr>
              <a:xfrm>
                <a:off x="979973" y="4056922"/>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626411" y="4447294"/>
            <a:ext cx="730969" cy="1167861"/>
            <a:chOff x="1579707" y="3281022"/>
            <a:chExt cx="631320" cy="1008650"/>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12" name="Group 107"/>
            <p:cNvGrpSpPr/>
            <p:nvPr/>
          </p:nvGrpSpPr>
          <p:grpSpPr>
            <a:xfrm>
              <a:off x="1579707" y="3475474"/>
              <a:ext cx="631320" cy="814198"/>
              <a:chOff x="1628503" y="3705902"/>
              <a:chExt cx="631320" cy="814198"/>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8503" y="4382040"/>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grpSp>
      </p:grpSp>
      <p:grpSp>
        <p:nvGrpSpPr>
          <p:cNvPr id="13" name="Group 136"/>
          <p:cNvGrpSpPr/>
          <p:nvPr/>
        </p:nvGrpSpPr>
        <p:grpSpPr>
          <a:xfrm>
            <a:off x="3481842" y="4447297"/>
            <a:ext cx="730969" cy="791426"/>
            <a:chOff x="922366" y="3281022"/>
            <a:chExt cx="631320" cy="683532"/>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14" name="Group 120"/>
            <p:cNvGrpSpPr/>
            <p:nvPr/>
          </p:nvGrpSpPr>
          <p:grpSpPr>
            <a:xfrm>
              <a:off x="922366" y="3475474"/>
              <a:ext cx="631320" cy="489080"/>
              <a:chOff x="979973" y="3705902"/>
              <a:chExt cx="631320" cy="489080"/>
            </a:xfrm>
          </p:grpSpPr>
          <p:sp>
            <p:nvSpPr>
              <p:cNvPr id="104" name="TextBox 103"/>
              <p:cNvSpPr txBox="1"/>
              <p:nvPr/>
            </p:nvSpPr>
            <p:spPr>
              <a:xfrm>
                <a:off x="979973" y="4056922"/>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337267" y="4447294"/>
            <a:ext cx="730969" cy="1167861"/>
            <a:chOff x="1579707" y="3281022"/>
            <a:chExt cx="631320" cy="1008650"/>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16" name="Group 107"/>
            <p:cNvGrpSpPr/>
            <p:nvPr/>
          </p:nvGrpSpPr>
          <p:grpSpPr>
            <a:xfrm>
              <a:off x="1579707" y="3475474"/>
              <a:ext cx="631320" cy="814198"/>
              <a:chOff x="1628503" y="3705902"/>
              <a:chExt cx="631320" cy="814198"/>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8503" y="4382040"/>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grpSp>
      </p:grpSp>
      <p:grpSp>
        <p:nvGrpSpPr>
          <p:cNvPr id="18" name="Group 136"/>
          <p:cNvGrpSpPr/>
          <p:nvPr/>
        </p:nvGrpSpPr>
        <p:grpSpPr>
          <a:xfrm>
            <a:off x="5192698" y="4447297"/>
            <a:ext cx="730969" cy="791426"/>
            <a:chOff x="922366" y="3281022"/>
            <a:chExt cx="631320" cy="683532"/>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19" name="Group 120"/>
            <p:cNvGrpSpPr/>
            <p:nvPr/>
          </p:nvGrpSpPr>
          <p:grpSpPr>
            <a:xfrm>
              <a:off x="922366" y="3475474"/>
              <a:ext cx="631320" cy="489080"/>
              <a:chOff x="979973" y="3705902"/>
              <a:chExt cx="631320" cy="489080"/>
            </a:xfrm>
          </p:grpSpPr>
          <p:sp>
            <p:nvSpPr>
              <p:cNvPr id="114" name="TextBox 113"/>
              <p:cNvSpPr txBox="1"/>
              <p:nvPr/>
            </p:nvSpPr>
            <p:spPr>
              <a:xfrm>
                <a:off x="979973" y="4056922"/>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048123" y="4447294"/>
            <a:ext cx="730969" cy="1167861"/>
            <a:chOff x="1579707" y="3281022"/>
            <a:chExt cx="631320" cy="1008650"/>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21" name="Group 107"/>
            <p:cNvGrpSpPr/>
            <p:nvPr/>
          </p:nvGrpSpPr>
          <p:grpSpPr>
            <a:xfrm>
              <a:off x="1579707" y="3475474"/>
              <a:ext cx="631320" cy="814198"/>
              <a:chOff x="1628503" y="3705902"/>
              <a:chExt cx="631320" cy="814198"/>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8503" y="4382040"/>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grpSp>
      </p:grpSp>
      <p:grpSp>
        <p:nvGrpSpPr>
          <p:cNvPr id="23" name="Group 136"/>
          <p:cNvGrpSpPr/>
          <p:nvPr/>
        </p:nvGrpSpPr>
        <p:grpSpPr>
          <a:xfrm>
            <a:off x="6903554" y="4447297"/>
            <a:ext cx="730969" cy="791426"/>
            <a:chOff x="922366" y="3281022"/>
            <a:chExt cx="631320" cy="683532"/>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24" name="Group 120"/>
            <p:cNvGrpSpPr/>
            <p:nvPr/>
          </p:nvGrpSpPr>
          <p:grpSpPr>
            <a:xfrm>
              <a:off x="922366" y="3475474"/>
              <a:ext cx="631320" cy="489080"/>
              <a:chOff x="979973" y="3705902"/>
              <a:chExt cx="631320" cy="489080"/>
            </a:xfrm>
          </p:grpSpPr>
          <p:sp>
            <p:nvSpPr>
              <p:cNvPr id="124" name="TextBox 123"/>
              <p:cNvSpPr txBox="1"/>
              <p:nvPr/>
            </p:nvSpPr>
            <p:spPr>
              <a:xfrm>
                <a:off x="979973" y="4056922"/>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7758977" y="4447294"/>
            <a:ext cx="730969" cy="1167861"/>
            <a:chOff x="1579707" y="3281022"/>
            <a:chExt cx="631320" cy="1008650"/>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26" name="Group 127"/>
            <p:cNvGrpSpPr/>
            <p:nvPr/>
          </p:nvGrpSpPr>
          <p:grpSpPr>
            <a:xfrm>
              <a:off x="1579707" y="3475474"/>
              <a:ext cx="631320" cy="814198"/>
              <a:chOff x="1628503" y="3705902"/>
              <a:chExt cx="631320" cy="814198"/>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8503" y="4382040"/>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grpSp>
      </p:grpSp>
      <p:grpSp>
        <p:nvGrpSpPr>
          <p:cNvPr id="33" name="Group 136"/>
          <p:cNvGrpSpPr/>
          <p:nvPr/>
        </p:nvGrpSpPr>
        <p:grpSpPr>
          <a:xfrm>
            <a:off x="8614410" y="4447297"/>
            <a:ext cx="730969" cy="791426"/>
            <a:chOff x="922366" y="3281022"/>
            <a:chExt cx="631320" cy="683532"/>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35" name="Group 120"/>
            <p:cNvGrpSpPr/>
            <p:nvPr/>
          </p:nvGrpSpPr>
          <p:grpSpPr>
            <a:xfrm>
              <a:off x="922366" y="3475474"/>
              <a:ext cx="631320" cy="489080"/>
              <a:chOff x="979973" y="3705902"/>
              <a:chExt cx="631320" cy="489080"/>
            </a:xfrm>
          </p:grpSpPr>
          <p:sp>
            <p:nvSpPr>
              <p:cNvPr id="134" name="TextBox 133"/>
              <p:cNvSpPr txBox="1"/>
              <p:nvPr/>
            </p:nvSpPr>
            <p:spPr>
              <a:xfrm>
                <a:off x="979973" y="4056922"/>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469831" y="4447294"/>
            <a:ext cx="730969" cy="1167861"/>
            <a:chOff x="1579707" y="3281022"/>
            <a:chExt cx="631320" cy="1008650"/>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5" dirty="0">
                <a:solidFill>
                  <a:schemeClr val="bg1">
                    <a:lumMod val="65000"/>
                  </a:schemeClr>
                </a:solidFill>
                <a:cs typeface="+mn-ea"/>
                <a:sym typeface="+mn-lt"/>
              </a:endParaRPr>
            </a:p>
          </p:txBody>
        </p:sp>
        <p:grpSp>
          <p:nvGrpSpPr>
            <p:cNvPr id="41" name="Group 137"/>
            <p:cNvGrpSpPr/>
            <p:nvPr/>
          </p:nvGrpSpPr>
          <p:grpSpPr>
            <a:xfrm>
              <a:off x="1579707" y="3475474"/>
              <a:ext cx="631320" cy="814198"/>
              <a:chOff x="1628503" y="3705902"/>
              <a:chExt cx="631320" cy="814198"/>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8503" y="4382040"/>
                <a:ext cx="631320" cy="138060"/>
              </a:xfrm>
              <a:prstGeom prst="rect">
                <a:avLst/>
              </a:prstGeom>
              <a:noFill/>
            </p:spPr>
            <p:txBody>
              <a:bodyPr wrap="none" lIns="0" tIns="0" rIns="0" bIns="0" rtlCol="0" anchor="t">
                <a:spAutoFit/>
              </a:bodyPr>
              <a:lstStyle/>
              <a:p>
                <a:pPr algn="ctr">
                  <a:lnSpc>
                    <a:spcPct val="120000"/>
                  </a:lnSpc>
                </a:pPr>
                <a:r>
                  <a:rPr lang="zh-CN" altLang="en-US" sz="945" b="1" dirty="0">
                    <a:solidFill>
                      <a:schemeClr val="bg1">
                        <a:lumMod val="65000"/>
                      </a:schemeClr>
                    </a:solidFill>
                    <a:cs typeface="+mn-ea"/>
                    <a:sym typeface="+mn-lt"/>
                  </a:rPr>
                  <a:t>替换文字内容</a:t>
                </a:r>
                <a:endParaRPr lang="en-US" sz="945" b="1" dirty="0">
                  <a:solidFill>
                    <a:schemeClr val="bg1">
                      <a:lumMod val="65000"/>
                    </a:schemeClr>
                  </a:solidFill>
                  <a:cs typeface="+mn-ea"/>
                  <a:sym typeface="+mn-lt"/>
                </a:endParaRPr>
              </a:p>
            </p:txBody>
          </p:sp>
        </p:grpSp>
      </p:gr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2" name="文本框 1"/>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BEEDBF"/>
        </a:solidFill>
        <a:effectLst/>
      </p:bgPr>
    </p:bg>
    <p:spTree>
      <p:nvGrpSpPr>
        <p:cNvPr id="1" name=""/>
        <p:cNvGrpSpPr/>
        <p:nvPr/>
      </p:nvGrpSpPr>
      <p:grpSpPr>
        <a:xfrm>
          <a:off x="0" y="0"/>
          <a:ext cx="0" cy="0"/>
          <a:chOff x="0" y="0"/>
          <a:chExt cx="0" cy="0"/>
        </a:xfrm>
      </p:grpSpPr>
      <p:pic>
        <p:nvPicPr>
          <p:cNvPr id="2" name="图片 1" descr="资源 11133"/>
          <p:cNvPicPr>
            <a:picLocks noChangeAspect="1"/>
          </p:cNvPicPr>
          <p:nvPr/>
        </p:nvPicPr>
        <p:blipFill>
          <a:blip r:embed="rId1"/>
          <a:stretch>
            <a:fillRect/>
          </a:stretch>
        </p:blipFill>
        <p:spPr>
          <a:xfrm>
            <a:off x="2656840" y="691515"/>
            <a:ext cx="6876415" cy="3084195"/>
          </a:xfrm>
          <a:prstGeom prst="rect">
            <a:avLst/>
          </a:prstGeom>
        </p:spPr>
      </p:pic>
      <p:pic>
        <p:nvPicPr>
          <p:cNvPr id="3" name="图片 2" descr="资源 81133"/>
          <p:cNvPicPr>
            <a:picLocks noChangeAspect="1"/>
          </p:cNvPicPr>
          <p:nvPr/>
        </p:nvPicPr>
        <p:blipFill>
          <a:blip r:embed="rId2"/>
          <a:stretch>
            <a:fillRect/>
          </a:stretch>
        </p:blipFill>
        <p:spPr>
          <a:xfrm>
            <a:off x="457835" y="414020"/>
            <a:ext cx="661035" cy="661035"/>
          </a:xfrm>
          <a:prstGeom prst="rect">
            <a:avLst/>
          </a:prstGeom>
        </p:spPr>
      </p:pic>
      <p:pic>
        <p:nvPicPr>
          <p:cNvPr id="4" name="图片 3" descr="资源 81133"/>
          <p:cNvPicPr>
            <a:picLocks noChangeAspect="1"/>
          </p:cNvPicPr>
          <p:nvPr/>
        </p:nvPicPr>
        <p:blipFill>
          <a:blip r:embed="rId2"/>
          <a:stretch>
            <a:fillRect/>
          </a:stretch>
        </p:blipFill>
        <p:spPr>
          <a:xfrm>
            <a:off x="1451610" y="2613025"/>
            <a:ext cx="448945" cy="448945"/>
          </a:xfrm>
          <a:prstGeom prst="rect">
            <a:avLst/>
          </a:prstGeom>
        </p:spPr>
      </p:pic>
      <p:pic>
        <p:nvPicPr>
          <p:cNvPr id="5" name="图片 4" descr="资源 81133"/>
          <p:cNvPicPr>
            <a:picLocks noChangeAspect="1"/>
          </p:cNvPicPr>
          <p:nvPr/>
        </p:nvPicPr>
        <p:blipFill>
          <a:blip r:embed="rId2"/>
          <a:stretch>
            <a:fillRect/>
          </a:stretch>
        </p:blipFill>
        <p:spPr>
          <a:xfrm>
            <a:off x="10278745" y="1075055"/>
            <a:ext cx="448945" cy="448945"/>
          </a:xfrm>
          <a:prstGeom prst="rect">
            <a:avLst/>
          </a:prstGeom>
        </p:spPr>
      </p:pic>
      <p:pic>
        <p:nvPicPr>
          <p:cNvPr id="6" name="图片 5" descr="资源 81133"/>
          <p:cNvPicPr>
            <a:picLocks noChangeAspect="1"/>
          </p:cNvPicPr>
          <p:nvPr/>
        </p:nvPicPr>
        <p:blipFill>
          <a:blip r:embed="rId2"/>
          <a:stretch>
            <a:fillRect/>
          </a:stretch>
        </p:blipFill>
        <p:spPr>
          <a:xfrm>
            <a:off x="11285855" y="3204845"/>
            <a:ext cx="448945" cy="448945"/>
          </a:xfrm>
          <a:prstGeom prst="rect">
            <a:avLst/>
          </a:prstGeom>
        </p:spPr>
      </p:pic>
      <p:pic>
        <p:nvPicPr>
          <p:cNvPr id="7" name="图片 6" descr="资源 81133"/>
          <p:cNvPicPr>
            <a:picLocks noChangeAspect="1"/>
          </p:cNvPicPr>
          <p:nvPr/>
        </p:nvPicPr>
        <p:blipFill>
          <a:blip r:embed="rId2"/>
          <a:stretch>
            <a:fillRect/>
          </a:stretch>
        </p:blipFill>
        <p:spPr>
          <a:xfrm>
            <a:off x="457835" y="2891790"/>
            <a:ext cx="448945" cy="448945"/>
          </a:xfrm>
          <a:prstGeom prst="rect">
            <a:avLst/>
          </a:prstGeom>
        </p:spPr>
      </p:pic>
      <p:pic>
        <p:nvPicPr>
          <p:cNvPr id="9" name="图片 8" descr="资源 31133"/>
          <p:cNvPicPr>
            <a:picLocks noChangeAspect="1"/>
          </p:cNvPicPr>
          <p:nvPr/>
        </p:nvPicPr>
        <p:blipFill>
          <a:blip r:embed="rId3"/>
          <a:srcRect t="70517"/>
          <a:stretch>
            <a:fillRect/>
          </a:stretch>
        </p:blipFill>
        <p:spPr>
          <a:xfrm>
            <a:off x="1305560" y="31115"/>
            <a:ext cx="9581515" cy="4024630"/>
          </a:xfrm>
          <a:prstGeom prst="rect">
            <a:avLst/>
          </a:prstGeom>
        </p:spPr>
      </p:pic>
      <p:sp>
        <p:nvSpPr>
          <p:cNvPr id="8" name="矩形 7"/>
          <p:cNvSpPr/>
          <p:nvPr/>
        </p:nvSpPr>
        <p:spPr>
          <a:xfrm>
            <a:off x="-27305" y="3653155"/>
            <a:ext cx="12190095" cy="32169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82" name="文本框 28"/>
          <p:cNvSpPr txBox="1"/>
          <p:nvPr/>
        </p:nvSpPr>
        <p:spPr>
          <a:xfrm>
            <a:off x="3947160" y="4588510"/>
            <a:ext cx="4467225" cy="82994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zh-CN" altLang="en-US" sz="4800" b="1" dirty="0">
                <a:solidFill>
                  <a:srgbClr val="C00000"/>
                </a:solidFill>
                <a:cs typeface="+mn-ea"/>
                <a:sym typeface="+mn-lt"/>
              </a:rPr>
              <a:t>感谢您的观看！</a:t>
            </a:r>
            <a:endParaRPr lang="zh-CN" altLang="en-US" sz="4800" b="1" dirty="0">
              <a:solidFill>
                <a:srgbClr val="C00000"/>
              </a:solidFill>
              <a:cs typeface="+mn-ea"/>
              <a:sym typeface="+mn-lt"/>
            </a:endParaRPr>
          </a:p>
        </p:txBody>
      </p:sp>
      <p:sp>
        <p:nvSpPr>
          <p:cNvPr id="3083" name="文本框 29"/>
          <p:cNvSpPr txBox="1"/>
          <p:nvPr/>
        </p:nvSpPr>
        <p:spPr>
          <a:xfrm>
            <a:off x="3885565" y="3947160"/>
            <a:ext cx="4591050" cy="583565"/>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eaLnBrk="1" hangingPunct="1">
              <a:lnSpc>
                <a:spcPct val="100000"/>
              </a:lnSpc>
              <a:spcBef>
                <a:spcPct val="0"/>
              </a:spcBef>
              <a:buNone/>
            </a:pPr>
            <a:r>
              <a:rPr lang="en-US" altLang="zh-CN" sz="3200" b="1" dirty="0">
                <a:solidFill>
                  <a:schemeClr val="accent6">
                    <a:lumMod val="50000"/>
                  </a:schemeClr>
                </a:solidFill>
                <a:cs typeface="+mn-ea"/>
                <a:sym typeface="+mn-lt"/>
              </a:rPr>
              <a:t>M</a:t>
            </a:r>
            <a:r>
              <a:rPr lang="en-US" altLang="zh-CN" sz="3200" b="1" dirty="0">
                <a:solidFill>
                  <a:srgbClr val="EA4B5B"/>
                </a:solidFill>
                <a:cs typeface="+mn-ea"/>
                <a:sym typeface="+mn-lt"/>
              </a:rPr>
              <a:t>ERRY</a:t>
            </a:r>
            <a:r>
              <a:rPr lang="en-US" altLang="zh-CN" sz="3200" b="1" dirty="0">
                <a:solidFill>
                  <a:schemeClr val="accent6">
                    <a:lumMod val="50000"/>
                  </a:schemeClr>
                </a:solidFill>
                <a:cs typeface="+mn-ea"/>
                <a:sym typeface="+mn-lt"/>
              </a:rPr>
              <a:t>  C</a:t>
            </a:r>
            <a:r>
              <a:rPr lang="en-US" altLang="zh-CN" sz="3200" b="1" dirty="0">
                <a:solidFill>
                  <a:srgbClr val="EA4B5B"/>
                </a:solidFill>
                <a:cs typeface="+mn-ea"/>
                <a:sym typeface="+mn-lt"/>
              </a:rPr>
              <a:t>HRISTMAS</a:t>
            </a:r>
            <a:endParaRPr lang="en-US" altLang="zh-CN" sz="3200" b="1" dirty="0">
              <a:solidFill>
                <a:srgbClr val="EA4B5B"/>
              </a:solidFill>
              <a:cs typeface="+mn-ea"/>
              <a:sym typeface="+mn-lt"/>
            </a:endParaRPr>
          </a:p>
        </p:txBody>
      </p:sp>
      <p:grpSp>
        <p:nvGrpSpPr>
          <p:cNvPr id="3084" name="组合 38"/>
          <p:cNvGrpSpPr/>
          <p:nvPr/>
        </p:nvGrpSpPr>
        <p:grpSpPr>
          <a:xfrm>
            <a:off x="2653348" y="5360670"/>
            <a:ext cx="7105332" cy="749935"/>
            <a:chOff x="-317" y="-1070157"/>
            <a:chExt cx="7105704" cy="750508"/>
          </a:xfrm>
        </p:grpSpPr>
        <p:sp>
          <p:nvSpPr>
            <p:cNvPr id="2064" name="矩形 31"/>
            <p:cNvSpPr/>
            <p:nvPr/>
          </p:nvSpPr>
          <p:spPr>
            <a:xfrm>
              <a:off x="113671" y="-842335"/>
              <a:ext cx="6991716" cy="522686"/>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stStyle>
            <a:p>
              <a:pPr marL="0" lvl="0" indent="0" algn="ctr" eaLnBrk="1" hangingPunct="1">
                <a:lnSpc>
                  <a:spcPct val="100000"/>
                </a:lnSpc>
                <a:spcBef>
                  <a:spcPct val="0"/>
                </a:spcBef>
                <a:buNone/>
              </a:pPr>
              <a:r>
                <a:rPr lang="en-US" altLang="zh-CN" sz="1400" dirty="0">
                  <a:solidFill>
                    <a:srgbClr val="C00000"/>
                  </a:solidFill>
                  <a:cs typeface="+mn-ea"/>
                  <a:sym typeface="+mn-lt"/>
                </a:rPr>
                <a:t>Practicing calligraphy at the Orchid Pavilion, the semi-cursive script resembling sailing clouds and flowing water.</a:t>
              </a:r>
              <a:endParaRPr lang="en-US" altLang="zh-CN" sz="1400" dirty="0">
                <a:solidFill>
                  <a:srgbClr val="C00000"/>
                </a:solidFill>
                <a:cs typeface="+mn-ea"/>
                <a:sym typeface="+mn-lt"/>
              </a:endParaRPr>
            </a:p>
          </p:txBody>
        </p:sp>
        <p:cxnSp>
          <p:nvCxnSpPr>
            <p:cNvPr id="2065" name="直接连接符 34"/>
            <p:cNvCxnSpPr/>
            <p:nvPr/>
          </p:nvCxnSpPr>
          <p:spPr>
            <a:xfrm flipH="1">
              <a:off x="-317" y="-1070157"/>
              <a:ext cx="6828194" cy="0"/>
            </a:xfrm>
            <a:prstGeom prst="line">
              <a:avLst/>
            </a:prstGeom>
            <a:ln w="12700" cap="flat" cmpd="sng">
              <a:solidFill>
                <a:schemeClr val="accent6">
                  <a:lumMod val="50000"/>
                  <a:alpha val="34901"/>
                </a:schemeClr>
              </a:solidFill>
              <a:prstDash val="dashDot"/>
              <a:headEnd type="none" w="med" len="med"/>
              <a:tailEnd type="none" w="med" len="med"/>
            </a:ln>
          </p:spPr>
        </p:cxnSp>
      </p:gr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082"/>
                                        </p:tgtEl>
                                        <p:attrNameLst>
                                          <p:attrName>style.visibility</p:attrName>
                                        </p:attrNameLst>
                                      </p:cBhvr>
                                      <p:to>
                                        <p:strVal val="visible"/>
                                      </p:to>
                                    </p:set>
                                    <p:anim calcmode="lin" valueType="num">
                                      <p:cBhvr additive="base">
                                        <p:cTn id="7" dur="500"/>
                                        <p:tgtEl>
                                          <p:spTgt spid="3082"/>
                                        </p:tgtEl>
                                        <p:attrNameLst>
                                          <p:attrName>ppt_y</p:attrName>
                                        </p:attrNameLst>
                                      </p:cBhvr>
                                      <p:tavLst>
                                        <p:tav tm="0">
                                          <p:val>
                                            <p:strVal val="#ppt_y+#ppt_h*1.125000"/>
                                          </p:val>
                                        </p:tav>
                                        <p:tav tm="100000">
                                          <p:val>
                                            <p:strVal val="#ppt_y"/>
                                          </p:val>
                                        </p:tav>
                                      </p:tavLst>
                                    </p:anim>
                                    <p:animEffect transition="in" filter="wipe(up)">
                                      <p:cBhvr>
                                        <p:cTn id="8" dur="500"/>
                                        <p:tgtEl>
                                          <p:spTgt spid="3082"/>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3083"/>
                                        </p:tgtEl>
                                        <p:attrNameLst>
                                          <p:attrName>style.visibility</p:attrName>
                                        </p:attrNameLst>
                                      </p:cBhvr>
                                      <p:to>
                                        <p:strVal val="visible"/>
                                      </p:to>
                                    </p:set>
                                    <p:animEffect transition="in" filter="fade">
                                      <p:cBhvr>
                                        <p:cTn id="12" dur="500"/>
                                        <p:tgtEl>
                                          <p:spTgt spid="308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084"/>
                                        </p:tgtEl>
                                        <p:attrNameLst>
                                          <p:attrName>style.visibility</p:attrName>
                                        </p:attrNameLst>
                                      </p:cBhvr>
                                      <p:to>
                                        <p:strVal val="visible"/>
                                      </p:to>
                                    </p:set>
                                    <p:animEffect transition="in" filter="wipe(left)">
                                      <p:cBhvr>
                                        <p:cTn id="16"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 grpId="0"/>
      <p:bldP spid="308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资源 51133"/>
          <p:cNvPicPr>
            <a:picLocks noChangeAspect="1"/>
          </p:cNvPicPr>
          <p:nvPr/>
        </p:nvPicPr>
        <p:blipFill>
          <a:blip r:embed="rId1"/>
          <a:stretch>
            <a:fillRect/>
          </a:stretch>
        </p:blipFill>
        <p:spPr>
          <a:xfrm>
            <a:off x="0" y="-159385"/>
            <a:ext cx="12203430" cy="7031990"/>
          </a:xfrm>
          <a:prstGeom prst="rect">
            <a:avLst/>
          </a:prstGeom>
        </p:spPr>
      </p:pic>
      <p:pic>
        <p:nvPicPr>
          <p:cNvPr id="2" name="图片 1" descr="资源 91133"/>
          <p:cNvPicPr>
            <a:picLocks noChangeAspect="1"/>
          </p:cNvPicPr>
          <p:nvPr/>
        </p:nvPicPr>
        <p:blipFill>
          <a:blip r:embed="rId2"/>
          <a:stretch>
            <a:fillRect/>
          </a:stretch>
        </p:blipFill>
        <p:spPr>
          <a:xfrm>
            <a:off x="7781290" y="3792220"/>
            <a:ext cx="3689985" cy="2590800"/>
          </a:xfrm>
          <a:prstGeom prst="rect">
            <a:avLst/>
          </a:prstGeom>
        </p:spPr>
      </p:pic>
      <p:pic>
        <p:nvPicPr>
          <p:cNvPr id="3" name="图片 2" descr="资源 81133"/>
          <p:cNvPicPr>
            <a:picLocks noChangeAspect="1"/>
          </p:cNvPicPr>
          <p:nvPr/>
        </p:nvPicPr>
        <p:blipFill>
          <a:blip r:embed="rId3"/>
          <a:stretch>
            <a:fillRect/>
          </a:stretch>
        </p:blipFill>
        <p:spPr>
          <a:xfrm>
            <a:off x="7781290" y="3792220"/>
            <a:ext cx="234950" cy="234950"/>
          </a:xfrm>
          <a:prstGeom prst="rect">
            <a:avLst/>
          </a:prstGeom>
        </p:spPr>
      </p:pic>
      <p:sp>
        <p:nvSpPr>
          <p:cNvPr id="43" name="矩形 42"/>
          <p:cNvSpPr/>
          <p:nvPr/>
        </p:nvSpPr>
        <p:spPr>
          <a:xfrm>
            <a:off x="4699223" y="2774822"/>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4" name="矩形 43"/>
          <p:cNvSpPr/>
          <p:nvPr/>
        </p:nvSpPr>
        <p:spPr>
          <a:xfrm>
            <a:off x="4699223" y="3312913"/>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5" name="TextBox 8"/>
          <p:cNvSpPr txBox="1"/>
          <p:nvPr/>
        </p:nvSpPr>
        <p:spPr>
          <a:xfrm>
            <a:off x="3106135" y="1640277"/>
            <a:ext cx="5619049" cy="676660"/>
          </a:xfrm>
          <a:prstGeom prst="rect">
            <a:avLst/>
          </a:prstGeom>
          <a:noFill/>
        </p:spPr>
        <p:txBody>
          <a:bodyPr wrap="square" rtlCol="0">
            <a:spAutoFit/>
          </a:bodyPr>
          <a:lstStyle/>
          <a:p>
            <a:pPr algn="ctr"/>
            <a:r>
              <a:rPr lang="zh-CN" altLang="en-US" sz="3795" dirty="0">
                <a:cs typeface="+mn-ea"/>
                <a:sym typeface="+mn-lt"/>
              </a:rPr>
              <a:t>第一章  添加标题文字</a:t>
            </a:r>
            <a:endParaRPr lang="zh-CN" altLang="en-US" sz="3795" dirty="0">
              <a:cs typeface="+mn-ea"/>
              <a:sym typeface="+mn-lt"/>
            </a:endParaRPr>
          </a:p>
        </p:txBody>
      </p:sp>
      <p:sp>
        <p:nvSpPr>
          <p:cNvPr id="46" name="矩形 45"/>
          <p:cNvSpPr/>
          <p:nvPr/>
        </p:nvSpPr>
        <p:spPr>
          <a:xfrm>
            <a:off x="4699223" y="3851004"/>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
        <p:nvSpPr>
          <p:cNvPr id="47" name="矩形 46"/>
          <p:cNvSpPr/>
          <p:nvPr/>
        </p:nvSpPr>
        <p:spPr>
          <a:xfrm>
            <a:off x="4699223" y="4389095"/>
            <a:ext cx="3795972" cy="369332"/>
          </a:xfrm>
          <a:prstGeom prst="rect">
            <a:avLst/>
          </a:prstGeom>
        </p:spPr>
        <p:txBody>
          <a:bodyPr wrap="square">
            <a:spAutoFit/>
          </a:bodyPr>
          <a:lstStyle/>
          <a:p>
            <a:pPr marL="301625" indent="-301625">
              <a:buFont typeface="Arial" panose="020B0604020202020204" pitchFamily="34" charset="0"/>
              <a:buChar char="•"/>
              <a:defRPr/>
            </a:pPr>
            <a:r>
              <a:rPr lang="zh-CN" altLang="en-US" kern="0" dirty="0">
                <a:cs typeface="+mn-ea"/>
                <a:sym typeface="+mn-lt"/>
              </a:rPr>
              <a:t>添加标题文字</a:t>
            </a:r>
            <a:endParaRPr lang="zh-CN" altLang="en-US" kern="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grpId="0" nodeType="click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1000" fill="hold"/>
                                        <p:tgtEl>
                                          <p:spTgt spid="44"/>
                                        </p:tgtEl>
                                        <p:attrNameLst>
                                          <p:attrName>ppt_w</p:attrName>
                                        </p:attrNameLst>
                                      </p:cBhvr>
                                      <p:tavLst>
                                        <p:tav tm="0">
                                          <p:val>
                                            <p:fltVal val="0"/>
                                          </p:val>
                                        </p:tav>
                                        <p:tav tm="100000">
                                          <p:val>
                                            <p:strVal val="#ppt_w"/>
                                          </p:val>
                                        </p:tav>
                                      </p:tavLst>
                                    </p:anim>
                                    <p:anim calcmode="lin" valueType="num">
                                      <p:cBhvr>
                                        <p:cTn id="15" dur="1000" fill="hold"/>
                                        <p:tgtEl>
                                          <p:spTgt spid="44"/>
                                        </p:tgtEl>
                                        <p:attrNameLst>
                                          <p:attrName>ppt_h</p:attrName>
                                        </p:attrNameLst>
                                      </p:cBhvr>
                                      <p:tavLst>
                                        <p:tav tm="0">
                                          <p:val>
                                            <p:fltVal val="0"/>
                                          </p:val>
                                        </p:tav>
                                        <p:tav tm="100000">
                                          <p:val>
                                            <p:strVal val="#ppt_h"/>
                                          </p:val>
                                        </p:tav>
                                      </p:tavLst>
                                    </p:anim>
                                    <p:anim calcmode="lin" valueType="num">
                                      <p:cBhvr>
                                        <p:cTn id="16" dur="1000" fill="hold"/>
                                        <p:tgtEl>
                                          <p:spTgt spid="44"/>
                                        </p:tgtEl>
                                        <p:attrNameLst>
                                          <p:attrName>style.rotation</p:attrName>
                                        </p:attrNameLst>
                                      </p:cBhvr>
                                      <p:tavLst>
                                        <p:tav tm="0">
                                          <p:val>
                                            <p:fltVal val="90"/>
                                          </p:val>
                                        </p:tav>
                                        <p:tav tm="100000">
                                          <p:val>
                                            <p:fltVal val="0"/>
                                          </p:val>
                                        </p:tav>
                                      </p:tavLst>
                                    </p:anim>
                                    <p:animEffect transition="in" filter="fade">
                                      <p:cBhvr>
                                        <p:cTn id="17" dur="1000"/>
                                        <p:tgtEl>
                                          <p:spTgt spid="44"/>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1000" fill="hold"/>
                                        <p:tgtEl>
                                          <p:spTgt spid="43"/>
                                        </p:tgtEl>
                                        <p:attrNameLst>
                                          <p:attrName>ppt_w</p:attrName>
                                        </p:attrNameLst>
                                      </p:cBhvr>
                                      <p:tavLst>
                                        <p:tav tm="0">
                                          <p:val>
                                            <p:fltVal val="0"/>
                                          </p:val>
                                        </p:tav>
                                        <p:tav tm="100000">
                                          <p:val>
                                            <p:strVal val="#ppt_w"/>
                                          </p:val>
                                        </p:tav>
                                      </p:tavLst>
                                    </p:anim>
                                    <p:anim calcmode="lin" valueType="num">
                                      <p:cBhvr>
                                        <p:cTn id="21" dur="1000" fill="hold"/>
                                        <p:tgtEl>
                                          <p:spTgt spid="43"/>
                                        </p:tgtEl>
                                        <p:attrNameLst>
                                          <p:attrName>ppt_h</p:attrName>
                                        </p:attrNameLst>
                                      </p:cBhvr>
                                      <p:tavLst>
                                        <p:tav tm="0">
                                          <p:val>
                                            <p:fltVal val="0"/>
                                          </p:val>
                                        </p:tav>
                                        <p:tav tm="100000">
                                          <p:val>
                                            <p:strVal val="#ppt_h"/>
                                          </p:val>
                                        </p:tav>
                                      </p:tavLst>
                                    </p:anim>
                                    <p:anim calcmode="lin" valueType="num">
                                      <p:cBhvr>
                                        <p:cTn id="22" dur="1000" fill="hold"/>
                                        <p:tgtEl>
                                          <p:spTgt spid="43"/>
                                        </p:tgtEl>
                                        <p:attrNameLst>
                                          <p:attrName>style.rotation</p:attrName>
                                        </p:attrNameLst>
                                      </p:cBhvr>
                                      <p:tavLst>
                                        <p:tav tm="0">
                                          <p:val>
                                            <p:fltVal val="90"/>
                                          </p:val>
                                        </p:tav>
                                        <p:tav tm="100000">
                                          <p:val>
                                            <p:fltVal val="0"/>
                                          </p:val>
                                        </p:tav>
                                      </p:tavLst>
                                    </p:anim>
                                    <p:animEffect transition="in" filter="fade">
                                      <p:cBhvr>
                                        <p:cTn id="23" dur="1000"/>
                                        <p:tgtEl>
                                          <p:spTgt spid="43"/>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1000" fill="hold"/>
                                        <p:tgtEl>
                                          <p:spTgt spid="46"/>
                                        </p:tgtEl>
                                        <p:attrNameLst>
                                          <p:attrName>ppt_w</p:attrName>
                                        </p:attrNameLst>
                                      </p:cBhvr>
                                      <p:tavLst>
                                        <p:tav tm="0">
                                          <p:val>
                                            <p:fltVal val="0"/>
                                          </p:val>
                                        </p:tav>
                                        <p:tav tm="100000">
                                          <p:val>
                                            <p:strVal val="#ppt_w"/>
                                          </p:val>
                                        </p:tav>
                                      </p:tavLst>
                                    </p:anim>
                                    <p:anim calcmode="lin" valueType="num">
                                      <p:cBhvr>
                                        <p:cTn id="27" dur="1000" fill="hold"/>
                                        <p:tgtEl>
                                          <p:spTgt spid="46"/>
                                        </p:tgtEl>
                                        <p:attrNameLst>
                                          <p:attrName>ppt_h</p:attrName>
                                        </p:attrNameLst>
                                      </p:cBhvr>
                                      <p:tavLst>
                                        <p:tav tm="0">
                                          <p:val>
                                            <p:fltVal val="0"/>
                                          </p:val>
                                        </p:tav>
                                        <p:tav tm="100000">
                                          <p:val>
                                            <p:strVal val="#ppt_h"/>
                                          </p:val>
                                        </p:tav>
                                      </p:tavLst>
                                    </p:anim>
                                    <p:anim calcmode="lin" valueType="num">
                                      <p:cBhvr>
                                        <p:cTn id="28" dur="1000" fill="hold"/>
                                        <p:tgtEl>
                                          <p:spTgt spid="46"/>
                                        </p:tgtEl>
                                        <p:attrNameLst>
                                          <p:attrName>style.rotation</p:attrName>
                                        </p:attrNameLst>
                                      </p:cBhvr>
                                      <p:tavLst>
                                        <p:tav tm="0">
                                          <p:val>
                                            <p:fltVal val="90"/>
                                          </p:val>
                                        </p:tav>
                                        <p:tav tm="100000">
                                          <p:val>
                                            <p:fltVal val="0"/>
                                          </p:val>
                                        </p:tav>
                                      </p:tavLst>
                                    </p:anim>
                                    <p:animEffect transition="in" filter="fade">
                                      <p:cBhvr>
                                        <p:cTn id="29" dur="1000"/>
                                        <p:tgtEl>
                                          <p:spTgt spid="4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p:cTn id="32" dur="1000" fill="hold"/>
                                        <p:tgtEl>
                                          <p:spTgt spid="47"/>
                                        </p:tgtEl>
                                        <p:attrNameLst>
                                          <p:attrName>ppt_w</p:attrName>
                                        </p:attrNameLst>
                                      </p:cBhvr>
                                      <p:tavLst>
                                        <p:tav tm="0">
                                          <p:val>
                                            <p:fltVal val="0"/>
                                          </p:val>
                                        </p:tav>
                                        <p:tav tm="100000">
                                          <p:val>
                                            <p:strVal val="#ppt_w"/>
                                          </p:val>
                                        </p:tav>
                                      </p:tavLst>
                                    </p:anim>
                                    <p:anim calcmode="lin" valueType="num">
                                      <p:cBhvr>
                                        <p:cTn id="33" dur="1000" fill="hold"/>
                                        <p:tgtEl>
                                          <p:spTgt spid="47"/>
                                        </p:tgtEl>
                                        <p:attrNameLst>
                                          <p:attrName>ppt_h</p:attrName>
                                        </p:attrNameLst>
                                      </p:cBhvr>
                                      <p:tavLst>
                                        <p:tav tm="0">
                                          <p:val>
                                            <p:fltVal val="0"/>
                                          </p:val>
                                        </p:tav>
                                        <p:tav tm="100000">
                                          <p:val>
                                            <p:strVal val="#ppt_h"/>
                                          </p:val>
                                        </p:tav>
                                      </p:tavLst>
                                    </p:anim>
                                    <p:anim calcmode="lin" valueType="num">
                                      <p:cBhvr>
                                        <p:cTn id="34" dur="1000" fill="hold"/>
                                        <p:tgtEl>
                                          <p:spTgt spid="47"/>
                                        </p:tgtEl>
                                        <p:attrNameLst>
                                          <p:attrName>style.rotation</p:attrName>
                                        </p:attrNameLst>
                                      </p:cBhvr>
                                      <p:tavLst>
                                        <p:tav tm="0">
                                          <p:val>
                                            <p:fltVal val="90"/>
                                          </p:val>
                                        </p:tav>
                                        <p:tav tm="100000">
                                          <p:val>
                                            <p:fltVal val="0"/>
                                          </p:val>
                                        </p:tav>
                                      </p:tavLst>
                                    </p:anim>
                                    <p:animEffect transition="in" filter="fade">
                                      <p:cBhvr>
                                        <p:cTn id="3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10"/>
          <p:cNvGrpSpPr/>
          <p:nvPr/>
        </p:nvGrpSpPr>
        <p:grpSpPr>
          <a:xfrm>
            <a:off x="567987" y="1792952"/>
            <a:ext cx="1737187" cy="4133988"/>
            <a:chOff x="-487554" y="-15"/>
            <a:chExt cx="3475418" cy="8267464"/>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07" name="Shape 2007"/>
            <p:cNvSpPr/>
            <p:nvPr/>
          </p:nvSpPr>
          <p:spPr>
            <a:xfrm>
              <a:off x="-180108" y="6618717"/>
              <a:ext cx="2873445" cy="539987"/>
            </a:xfrm>
            <a:prstGeom prst="rect">
              <a:avLst/>
            </a:prstGeom>
            <a:noFill/>
            <a:ln w="12700" cap="flat">
              <a:noFill/>
              <a:miter lim="400000"/>
            </a:ln>
            <a:effec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08" name="Shape 2008"/>
            <p:cNvSpPr/>
            <p:nvPr/>
          </p:nvSpPr>
          <p:spPr>
            <a:xfrm>
              <a:off x="-487554" y="7085274"/>
              <a:ext cx="3475418"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endParaRPr sz="935" kern="0" dirty="0">
                <a:solidFill>
                  <a:schemeClr val="bg1">
                    <a:lumMod val="65000"/>
                  </a:schemeClr>
                </a:solidFill>
                <a:latin typeface="+mn-lt"/>
                <a:ea typeface="+mn-ea"/>
                <a:cs typeface="+mn-ea"/>
                <a:sym typeface="+mn-lt"/>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grpSp>
        <p:nvGrpSpPr>
          <p:cNvPr id="3" name="Group 2018"/>
          <p:cNvGrpSpPr/>
          <p:nvPr/>
        </p:nvGrpSpPr>
        <p:grpSpPr>
          <a:xfrm>
            <a:off x="2353159" y="2498180"/>
            <a:ext cx="1734164" cy="3456271"/>
            <a:chOff x="0" y="0"/>
            <a:chExt cx="3469372" cy="6912115"/>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15" name="Shape 2015"/>
            <p:cNvSpPr/>
            <p:nvPr/>
          </p:nvSpPr>
          <p:spPr>
            <a:xfrm>
              <a:off x="263981" y="5208364"/>
              <a:ext cx="2873447" cy="539987"/>
            </a:xfrm>
            <a:prstGeom prst="rect">
              <a:avLst/>
            </a:prstGeom>
            <a:noFill/>
            <a:ln w="12700" cap="flat">
              <a:noFill/>
              <a:miter lim="400000"/>
            </a:ln>
            <a:effec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defTabSz="433070">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lang="zh-CN" altLang="en-US" sz="1600" dirty="0">
                <a:solidFill>
                  <a:schemeClr val="tx1">
                    <a:lumMod val="75000"/>
                    <a:lumOff val="25000"/>
                  </a:schemeClr>
                </a:solidFill>
                <a:latin typeface="+mn-lt"/>
                <a:ea typeface="+mn-ea"/>
                <a:cs typeface="+mn-ea"/>
                <a:sym typeface="+mn-lt"/>
              </a:endParaRPr>
            </a:p>
          </p:txBody>
        </p:sp>
        <p:sp>
          <p:nvSpPr>
            <p:cNvPr id="2016" name="Shape 2016"/>
            <p:cNvSpPr/>
            <p:nvPr/>
          </p:nvSpPr>
          <p:spPr>
            <a:xfrm>
              <a:off x="0" y="5729940"/>
              <a:ext cx="3469372"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r>
                <a:rPr lang="en-US" altLang="zh-CN" sz="935" kern="0" dirty="0">
                  <a:solidFill>
                    <a:schemeClr val="bg1">
                      <a:lumMod val="65000"/>
                    </a:schemeClr>
                  </a:solidFill>
                  <a:latin typeface="+mn-lt"/>
                  <a:ea typeface="+mn-ea"/>
                  <a:cs typeface="+mn-ea"/>
                  <a:sym typeface="+mn-lt"/>
                </a:rPr>
                <a:t>.</a:t>
              </a:r>
              <a:endParaRPr sz="935" kern="0" dirty="0">
                <a:solidFill>
                  <a:schemeClr val="bg1">
                    <a:lumMod val="65000"/>
                  </a:schemeClr>
                </a:solidFill>
                <a:latin typeface="+mn-lt"/>
                <a:ea typeface="+mn-ea"/>
                <a:cs typeface="+mn-ea"/>
                <a:sym typeface="+mn-lt"/>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grpSp>
        <p:nvGrpSpPr>
          <p:cNvPr id="4" name="Group 2026"/>
          <p:cNvGrpSpPr/>
          <p:nvPr/>
        </p:nvGrpSpPr>
        <p:grpSpPr>
          <a:xfrm>
            <a:off x="4176594" y="1792953"/>
            <a:ext cx="1734919" cy="4161498"/>
            <a:chOff x="0" y="0"/>
            <a:chExt cx="3470881" cy="8322481"/>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23" name="Shape 2023"/>
            <p:cNvSpPr/>
            <p:nvPr/>
          </p:nvSpPr>
          <p:spPr>
            <a:xfrm>
              <a:off x="18936" y="6618734"/>
              <a:ext cx="2873445" cy="539987"/>
            </a:xfrm>
            <a:prstGeom prst="rect">
              <a:avLst/>
            </a:prstGeom>
            <a:noFill/>
            <a:ln w="12700" cap="flat">
              <a:noFill/>
              <a:miter lim="400000"/>
            </a:ln>
            <a:effec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lang="zh-CN" altLang="en-US" sz="1600" dirty="0">
                <a:solidFill>
                  <a:schemeClr val="tx1">
                    <a:lumMod val="75000"/>
                    <a:lumOff val="25000"/>
                  </a:schemeClr>
                </a:solidFill>
                <a:latin typeface="+mn-lt"/>
                <a:ea typeface="+mn-ea"/>
                <a:cs typeface="+mn-ea"/>
                <a:sym typeface="+mn-lt"/>
              </a:endParaRPr>
            </a:p>
          </p:txBody>
        </p:sp>
        <p:sp>
          <p:nvSpPr>
            <p:cNvPr id="2024" name="Shape 2024"/>
            <p:cNvSpPr/>
            <p:nvPr/>
          </p:nvSpPr>
          <p:spPr>
            <a:xfrm>
              <a:off x="0" y="7140306"/>
              <a:ext cx="3470881"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endParaRPr sz="935" kern="0" dirty="0">
                <a:solidFill>
                  <a:schemeClr val="bg1">
                    <a:lumMod val="65000"/>
                  </a:schemeClr>
                </a:solidFill>
                <a:latin typeface="+mn-lt"/>
                <a:ea typeface="+mn-ea"/>
                <a:cs typeface="+mn-ea"/>
                <a:sym typeface="+mn-lt"/>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grpSp>
        <p:nvGrpSpPr>
          <p:cNvPr id="5" name="Group 2034"/>
          <p:cNvGrpSpPr/>
          <p:nvPr/>
        </p:nvGrpSpPr>
        <p:grpSpPr>
          <a:xfrm>
            <a:off x="6000032" y="2498182"/>
            <a:ext cx="1831644" cy="3442435"/>
            <a:chOff x="-3" y="0"/>
            <a:chExt cx="3664391" cy="6884446"/>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30" name="Shape 2030"/>
            <p:cNvSpPr/>
            <p:nvPr/>
          </p:nvSpPr>
          <p:spPr>
            <a:xfrm>
              <a:off x="6261" y="5208369"/>
              <a:ext cx="2873447" cy="539987"/>
            </a:xfrm>
            <a:prstGeom prst="rect">
              <a:avLst/>
            </a:prstGeom>
            <a:noFill/>
            <a:ln w="12700" cap="flat">
              <a:noFill/>
              <a:miter lim="400000"/>
            </a:ln>
            <a:effec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32" name="Shape 2032"/>
            <p:cNvSpPr/>
            <p:nvPr/>
          </p:nvSpPr>
          <p:spPr>
            <a:xfrm>
              <a:off x="-3" y="5702271"/>
              <a:ext cx="3664391"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endParaRPr sz="935" kern="0" dirty="0">
                <a:solidFill>
                  <a:schemeClr val="bg1">
                    <a:lumMod val="65000"/>
                  </a:schemeClr>
                </a:solidFill>
                <a:latin typeface="+mn-lt"/>
                <a:ea typeface="+mn-ea"/>
                <a:cs typeface="+mn-ea"/>
                <a:sym typeface="+mn-lt"/>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grpSp>
        <p:nvGrpSpPr>
          <p:cNvPr id="6" name="Group 2042"/>
          <p:cNvGrpSpPr/>
          <p:nvPr/>
        </p:nvGrpSpPr>
        <p:grpSpPr>
          <a:xfrm>
            <a:off x="7967420" y="1792953"/>
            <a:ext cx="1784415" cy="4161498"/>
            <a:chOff x="-3" y="0"/>
            <a:chExt cx="3569901" cy="8322481"/>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39" name="Shape 2039"/>
            <p:cNvSpPr/>
            <p:nvPr/>
          </p:nvSpPr>
          <p:spPr>
            <a:xfrm>
              <a:off x="18935" y="6618734"/>
              <a:ext cx="2873444" cy="539987"/>
            </a:xfrm>
            <a:prstGeom prst="rect">
              <a:avLst/>
            </a:prstGeom>
            <a:noFill/>
            <a:ln w="12700" cap="flat">
              <a:noFill/>
              <a:miter lim="400000"/>
            </a:ln>
            <a:effec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lang="zh-CN" altLang="en-US" sz="1600" dirty="0">
                <a:solidFill>
                  <a:schemeClr val="tx1">
                    <a:lumMod val="75000"/>
                    <a:lumOff val="25000"/>
                  </a:schemeClr>
                </a:solidFill>
                <a:latin typeface="+mn-lt"/>
                <a:ea typeface="+mn-ea"/>
                <a:cs typeface="+mn-ea"/>
                <a:sym typeface="+mn-lt"/>
              </a:endParaRPr>
            </a:p>
          </p:txBody>
        </p:sp>
        <p:sp>
          <p:nvSpPr>
            <p:cNvPr id="2040" name="Shape 2040"/>
            <p:cNvSpPr/>
            <p:nvPr/>
          </p:nvSpPr>
          <p:spPr>
            <a:xfrm>
              <a:off x="-3" y="7140306"/>
              <a:ext cx="3569901"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endParaRPr sz="935" kern="0" dirty="0">
                <a:solidFill>
                  <a:schemeClr val="bg1">
                    <a:lumMod val="65000"/>
                  </a:schemeClr>
                </a:solidFill>
                <a:latin typeface="+mn-lt"/>
                <a:ea typeface="+mn-ea"/>
                <a:cs typeface="+mn-ea"/>
                <a:sym typeface="+mn-lt"/>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grpSp>
        <p:nvGrpSpPr>
          <p:cNvPr id="7" name="Group 2050"/>
          <p:cNvGrpSpPr/>
          <p:nvPr/>
        </p:nvGrpSpPr>
        <p:grpSpPr>
          <a:xfrm>
            <a:off x="9925094" y="2498181"/>
            <a:ext cx="1833156" cy="3428760"/>
            <a:chOff x="-3" y="0"/>
            <a:chExt cx="3667415" cy="6857095"/>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32136" tIns="32136" rIns="32136" bIns="32136" numCol="1" anchor="t">
              <a:noAutofit/>
            </a:bodyPr>
            <a:lstStyle/>
            <a:p>
              <a:pPr defTabSz="227965">
                <a:defRPr sz="1200">
                  <a:latin typeface="Helvetica"/>
                  <a:ea typeface="Helvetica"/>
                  <a:cs typeface="Helvetica"/>
                  <a:sym typeface="Helvetica"/>
                </a:defRPr>
              </a:pPr>
              <a:endParaRPr sz="800" dirty="0">
                <a:solidFill>
                  <a:schemeClr val="bg1">
                    <a:lumMod val="65000"/>
                  </a:schemeClr>
                </a:solidFill>
                <a:cs typeface="+mn-ea"/>
                <a:sym typeface="+mn-lt"/>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sp>
          <p:nvSpPr>
            <p:cNvPr id="2047" name="Shape 2047"/>
            <p:cNvSpPr/>
            <p:nvPr/>
          </p:nvSpPr>
          <p:spPr>
            <a:xfrm>
              <a:off x="122574" y="5208365"/>
              <a:ext cx="2873446" cy="539987"/>
            </a:xfrm>
            <a:prstGeom prst="rect">
              <a:avLst/>
            </a:prstGeom>
            <a:noFill/>
            <a:ln w="12700" cap="flat">
              <a:noFill/>
              <a:miter lim="400000"/>
            </a:ln>
            <a:effec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600" dirty="0">
                  <a:solidFill>
                    <a:schemeClr val="tx1">
                      <a:lumMod val="75000"/>
                      <a:lumOff val="25000"/>
                    </a:schemeClr>
                  </a:solidFill>
                  <a:latin typeface="+mn-lt"/>
                  <a:ea typeface="+mn-ea"/>
                  <a:cs typeface="+mn-ea"/>
                  <a:sym typeface="+mn-lt"/>
                </a:rPr>
                <a:t>请替换文字内容</a:t>
              </a:r>
              <a:endParaRPr sz="1600" dirty="0">
                <a:solidFill>
                  <a:schemeClr val="tx1">
                    <a:lumMod val="75000"/>
                    <a:lumOff val="25000"/>
                  </a:schemeClr>
                </a:solidFill>
                <a:latin typeface="+mn-lt"/>
                <a:ea typeface="+mn-ea"/>
                <a:cs typeface="+mn-ea"/>
                <a:sym typeface="+mn-lt"/>
              </a:endParaRPr>
            </a:p>
          </p:txBody>
        </p:sp>
        <p:sp>
          <p:nvSpPr>
            <p:cNvPr id="2048" name="Shape 2048"/>
            <p:cNvSpPr/>
            <p:nvPr/>
          </p:nvSpPr>
          <p:spPr>
            <a:xfrm>
              <a:off x="-3" y="5674920"/>
              <a:ext cx="3667415" cy="1182175"/>
            </a:xfrm>
            <a:prstGeom prst="rect">
              <a:avLst/>
            </a:prstGeom>
            <a:noFill/>
            <a:ln w="12700" cap="flat">
              <a:noFill/>
              <a:miter lim="400000"/>
            </a:ln>
            <a:effec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algn="ctr" defTabSz="913765">
                <a:lnSpc>
                  <a:spcPct val="120000"/>
                </a:lnSpc>
                <a:defRPr/>
              </a:pPr>
              <a:r>
                <a:rPr lang="zh-CN" altLang="en-US" sz="1065" dirty="0">
                  <a:solidFill>
                    <a:schemeClr val="tx1">
                      <a:lumMod val="50000"/>
                      <a:lumOff val="50000"/>
                    </a:schemeClr>
                  </a:solidFill>
                  <a:latin typeface="+mn-lt"/>
                  <a:ea typeface="+mn-ea"/>
                  <a:cs typeface="+mn-ea"/>
                  <a:sym typeface="+mn-lt"/>
                </a:rPr>
                <a:t>添加适当的文字，一页的文字最好不要超过</a:t>
              </a:r>
              <a:r>
                <a:rPr lang="en-US" altLang="zh-CN" sz="1065" dirty="0">
                  <a:solidFill>
                    <a:schemeClr val="tx1">
                      <a:lumMod val="50000"/>
                      <a:lumOff val="50000"/>
                    </a:schemeClr>
                  </a:solidFill>
                  <a:latin typeface="+mn-lt"/>
                  <a:ea typeface="+mn-ea"/>
                  <a:cs typeface="+mn-ea"/>
                  <a:sym typeface="+mn-lt"/>
                </a:rPr>
                <a:t>200,</a:t>
              </a:r>
              <a:r>
                <a:rPr lang="zh-CN" altLang="en-US" sz="1065" dirty="0">
                  <a:solidFill>
                    <a:schemeClr val="tx1">
                      <a:lumMod val="50000"/>
                      <a:lumOff val="50000"/>
                    </a:schemeClr>
                  </a:solidFill>
                  <a:latin typeface="+mn-lt"/>
                  <a:ea typeface="+mn-ea"/>
                  <a:cs typeface="+mn-ea"/>
                  <a:sym typeface="+mn-lt"/>
                </a:rPr>
                <a:t>添加适当的文字添</a:t>
              </a:r>
              <a:endParaRPr sz="935" kern="0" dirty="0">
                <a:solidFill>
                  <a:schemeClr val="bg1">
                    <a:lumMod val="65000"/>
                  </a:schemeClr>
                </a:solidFill>
                <a:latin typeface="+mn-lt"/>
                <a:ea typeface="+mn-ea"/>
                <a:cs typeface="+mn-ea"/>
                <a:sym typeface="+mn-lt"/>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3200" dirty="0">
                <a:solidFill>
                  <a:schemeClr val="bg1">
                    <a:lumMod val="65000"/>
                  </a:schemeClr>
                </a:solidFill>
                <a:cs typeface="+mn-ea"/>
                <a:sym typeface="+mn-lt"/>
              </a:endParaRPr>
            </a:p>
          </p:txBody>
        </p:sp>
      </p:grpSp>
      <p:pic>
        <p:nvPicPr>
          <p:cNvPr id="8" name="图片 7"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1" name="文本框 10"/>
          <p:cNvSpPr txBox="1"/>
          <p:nvPr userDrawn="1"/>
        </p:nvSpPr>
        <p:spPr>
          <a:xfrm>
            <a:off x="1652210" y="838050"/>
            <a:ext cx="2934970" cy="464185"/>
          </a:xfrm>
          <a:prstGeom prst="rect">
            <a:avLst/>
          </a:prstGeom>
          <a:noFill/>
        </p:spPr>
        <p:txBody>
          <a:bodyPr wrap="none" lIns="96434" tIns="48217" rIns="96434" bIns="48217" rtlCol="0">
            <a:spAutoFit/>
          </a:bodyPr>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indefinite" fill="hold"/>
                                        <p:tgtEl>
                                          <p:spTgt spid="2"/>
                                        </p:tgtEl>
                                        <p:attrNameLst>
                                          <p:attrName>style.visibility</p:attrName>
                                        </p:attrNameLst>
                                      </p:cBhvr>
                                      <p:to>
                                        <p:strVal val="visible"/>
                                      </p:to>
                                    </p:set>
                                    <p:anim calcmode="lin" valueType="num">
                                      <p:cBhvr>
                                        <p:cTn id="7" dur="900" fill="hold"/>
                                        <p:tgtEl>
                                          <p:spTgt spid="2"/>
                                        </p:tgtEl>
                                        <p:attrNameLst>
                                          <p:attrName>ppt_x</p:attrName>
                                        </p:attrNameLst>
                                      </p:cBhvr>
                                      <p:tavLst>
                                        <p:tav tm="0">
                                          <p:val>
                                            <p:strVal val="#ppt_x"/>
                                          </p:val>
                                        </p:tav>
                                        <p:tav tm="100000">
                                          <p:val>
                                            <p:strVal val="#ppt_x"/>
                                          </p:val>
                                        </p:tav>
                                      </p:tavLst>
                                    </p:anim>
                                    <p:anim calcmode="lin" valueType="num">
                                      <p:cBhvr>
                                        <p:cTn id="8" dur="9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indefinite" fill="hold"/>
                                        <p:tgtEl>
                                          <p:spTgt spid="3"/>
                                        </p:tgtEl>
                                        <p:attrNameLst>
                                          <p:attrName>style.visibility</p:attrName>
                                        </p:attrNameLst>
                                      </p:cBhvr>
                                      <p:to>
                                        <p:strVal val="visible"/>
                                      </p:to>
                                    </p:set>
                                    <p:anim calcmode="lin" valueType="num">
                                      <p:cBhvr>
                                        <p:cTn id="13" dur="900" fill="hold"/>
                                        <p:tgtEl>
                                          <p:spTgt spid="3"/>
                                        </p:tgtEl>
                                        <p:attrNameLst>
                                          <p:attrName>ppt_x</p:attrName>
                                        </p:attrNameLst>
                                      </p:cBhvr>
                                      <p:tavLst>
                                        <p:tav tm="0">
                                          <p:val>
                                            <p:strVal val="#ppt_x"/>
                                          </p:val>
                                        </p:tav>
                                        <p:tav tm="100000">
                                          <p:val>
                                            <p:strVal val="#ppt_x"/>
                                          </p:val>
                                        </p:tav>
                                      </p:tavLst>
                                    </p:anim>
                                    <p:anim calcmode="lin" valueType="num">
                                      <p:cBhvr>
                                        <p:cTn id="14" dur="9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indefinite" fill="hold"/>
                                        <p:tgtEl>
                                          <p:spTgt spid="4"/>
                                        </p:tgtEl>
                                        <p:attrNameLst>
                                          <p:attrName>style.visibility</p:attrName>
                                        </p:attrNameLst>
                                      </p:cBhvr>
                                      <p:to>
                                        <p:strVal val="visible"/>
                                      </p:to>
                                    </p:set>
                                    <p:anim calcmode="lin" valueType="num">
                                      <p:cBhvr>
                                        <p:cTn id="19" dur="900" fill="hold"/>
                                        <p:tgtEl>
                                          <p:spTgt spid="4"/>
                                        </p:tgtEl>
                                        <p:attrNameLst>
                                          <p:attrName>ppt_x</p:attrName>
                                        </p:attrNameLst>
                                      </p:cBhvr>
                                      <p:tavLst>
                                        <p:tav tm="0">
                                          <p:val>
                                            <p:strVal val="#ppt_x"/>
                                          </p:val>
                                        </p:tav>
                                        <p:tav tm="100000">
                                          <p:val>
                                            <p:strVal val="#ppt_x"/>
                                          </p:val>
                                        </p:tav>
                                      </p:tavLst>
                                    </p:anim>
                                    <p:anim calcmode="lin" valueType="num">
                                      <p:cBhvr>
                                        <p:cTn id="20" dur="9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indefinite" fill="hold"/>
                                        <p:tgtEl>
                                          <p:spTgt spid="5"/>
                                        </p:tgtEl>
                                        <p:attrNameLst>
                                          <p:attrName>style.visibility</p:attrName>
                                        </p:attrNameLst>
                                      </p:cBhvr>
                                      <p:to>
                                        <p:strVal val="visible"/>
                                      </p:to>
                                    </p:set>
                                    <p:anim calcmode="lin" valueType="num">
                                      <p:cBhvr>
                                        <p:cTn id="25" dur="900" fill="hold"/>
                                        <p:tgtEl>
                                          <p:spTgt spid="5"/>
                                        </p:tgtEl>
                                        <p:attrNameLst>
                                          <p:attrName>ppt_x</p:attrName>
                                        </p:attrNameLst>
                                      </p:cBhvr>
                                      <p:tavLst>
                                        <p:tav tm="0">
                                          <p:val>
                                            <p:strVal val="#ppt_x"/>
                                          </p:val>
                                        </p:tav>
                                        <p:tav tm="100000">
                                          <p:val>
                                            <p:strVal val="#ppt_x"/>
                                          </p:val>
                                        </p:tav>
                                      </p:tavLst>
                                    </p:anim>
                                    <p:anim calcmode="lin" valueType="num">
                                      <p:cBhvr>
                                        <p:cTn id="26" dur="9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indefinite" fill="hold"/>
                                        <p:tgtEl>
                                          <p:spTgt spid="6"/>
                                        </p:tgtEl>
                                        <p:attrNameLst>
                                          <p:attrName>style.visibility</p:attrName>
                                        </p:attrNameLst>
                                      </p:cBhvr>
                                      <p:to>
                                        <p:strVal val="visible"/>
                                      </p:to>
                                    </p:set>
                                    <p:anim calcmode="lin" valueType="num">
                                      <p:cBhvr>
                                        <p:cTn id="31" dur="900" fill="hold"/>
                                        <p:tgtEl>
                                          <p:spTgt spid="6"/>
                                        </p:tgtEl>
                                        <p:attrNameLst>
                                          <p:attrName>ppt_x</p:attrName>
                                        </p:attrNameLst>
                                      </p:cBhvr>
                                      <p:tavLst>
                                        <p:tav tm="0">
                                          <p:val>
                                            <p:strVal val="#ppt_x"/>
                                          </p:val>
                                        </p:tav>
                                        <p:tav tm="100000">
                                          <p:val>
                                            <p:strVal val="#ppt_x"/>
                                          </p:val>
                                        </p:tav>
                                      </p:tavLst>
                                    </p:anim>
                                    <p:anim calcmode="lin" valueType="num">
                                      <p:cBhvr>
                                        <p:cTn id="32" dur="9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indefinite" fill="hold"/>
                                        <p:tgtEl>
                                          <p:spTgt spid="7"/>
                                        </p:tgtEl>
                                        <p:attrNameLst>
                                          <p:attrName>style.visibility</p:attrName>
                                        </p:attrNameLst>
                                      </p:cBhvr>
                                      <p:to>
                                        <p:strVal val="visible"/>
                                      </p:to>
                                    </p:set>
                                    <p:anim calcmode="lin" valueType="num">
                                      <p:cBhvr>
                                        <p:cTn id="37" dur="900" fill="hold"/>
                                        <p:tgtEl>
                                          <p:spTgt spid="7"/>
                                        </p:tgtEl>
                                        <p:attrNameLst>
                                          <p:attrName>ppt_x</p:attrName>
                                        </p:attrNameLst>
                                      </p:cBhvr>
                                      <p:tavLst>
                                        <p:tav tm="0">
                                          <p:val>
                                            <p:strVal val="#ppt_x"/>
                                          </p:val>
                                        </p:tav>
                                        <p:tav tm="100000">
                                          <p:val>
                                            <p:strVal val="#ppt_x"/>
                                          </p:val>
                                        </p:tav>
                                      </p:tavLst>
                                    </p:anim>
                                    <p:anim calcmode="lin" valueType="num">
                                      <p:cBhvr>
                                        <p:cTn id="38" dur="9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dvAuto="0"/>
      <p:bldP spid="3" grpId="0" bldLvl="0" animBg="1" advAuto="0"/>
      <p:bldP spid="4" grpId="0" bldLvl="0" animBg="1" advAuto="0"/>
      <p:bldP spid="5" grpId="0" bldLvl="0" animBg="1" advAuto="0"/>
      <p:bldP spid="6" grpId="0" bldLvl="0" animBg="1" advAuto="0"/>
      <p:bldP spid="7" grpId="0" bldLvl="0"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2"/>
          <p:cNvGrpSpPr/>
          <p:nvPr/>
        </p:nvGrpSpPr>
        <p:grpSpPr>
          <a:xfrm>
            <a:off x="974944" y="1210474"/>
            <a:ext cx="10045704" cy="2170047"/>
            <a:chOff x="1073149" y="496536"/>
            <a:chExt cx="10045704" cy="2170046"/>
          </a:xfrm>
        </p:grpSpPr>
        <p:sp>
          <p:nvSpPr>
            <p:cNvPr id="15" name="Freeform: Shape 2"/>
            <p:cNvSpPr/>
            <p:nvPr/>
          </p:nvSpPr>
          <p:spPr>
            <a:xfrm>
              <a:off x="1073149" y="1799083"/>
              <a:ext cx="1004571" cy="862097"/>
            </a:xfrm>
            <a:custGeom>
              <a:avLst/>
              <a:gdLst/>
              <a:ahLst/>
              <a:cxnLst>
                <a:cxn ang="0">
                  <a:pos x="wd2" y="hd2"/>
                </a:cxn>
                <a:cxn ang="5400000">
                  <a:pos x="wd2" y="hd2"/>
                </a:cxn>
                <a:cxn ang="10800000">
                  <a:pos x="wd2" y="hd2"/>
                </a:cxn>
                <a:cxn ang="16200000">
                  <a:pos x="wd2" y="hd2"/>
                </a:cxn>
              </a:cxnLst>
              <a:rect l="0" t="0" r="r" b="b"/>
              <a:pathLst>
                <a:path w="21600" h="21600" extrusionOk="0">
                  <a:moveTo>
                    <a:pt x="8605" y="5478"/>
                  </a:moveTo>
                  <a:lnTo>
                    <a:pt x="6126" y="8350"/>
                  </a:lnTo>
                  <a:cubicBezTo>
                    <a:pt x="1357" y="10288"/>
                    <a:pt x="0" y="12899"/>
                    <a:pt x="0" y="14094"/>
                  </a:cubicBezTo>
                  <a:cubicBezTo>
                    <a:pt x="0" y="20043"/>
                    <a:pt x="15755" y="21399"/>
                    <a:pt x="21600" y="21600"/>
                  </a:cubicBezTo>
                  <a:lnTo>
                    <a:pt x="21600" y="0"/>
                  </a:lnTo>
                  <a:cubicBezTo>
                    <a:pt x="16641" y="723"/>
                    <a:pt x="11387" y="2259"/>
                    <a:pt x="8605" y="5478"/>
                  </a:cubicBezTo>
                  <a:close/>
                </a:path>
              </a:pathLst>
            </a:custGeom>
            <a:solidFill>
              <a:schemeClr val="accent1">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16" name="Freeform: Shape 3"/>
            <p:cNvSpPr/>
            <p:nvPr/>
          </p:nvSpPr>
          <p:spPr>
            <a:xfrm>
              <a:off x="2077719" y="1779044"/>
              <a:ext cx="1004571" cy="887537"/>
            </a:xfrm>
            <a:custGeom>
              <a:avLst/>
              <a:gdLst/>
              <a:ahLst/>
              <a:cxnLst>
                <a:cxn ang="0">
                  <a:pos x="wd2" y="hd2"/>
                </a:cxn>
                <a:cxn ang="5400000">
                  <a:pos x="wd2" y="hd2"/>
                </a:cxn>
                <a:cxn ang="10800000">
                  <a:pos x="wd2" y="hd2"/>
                </a:cxn>
                <a:cxn ang="16200000">
                  <a:pos x="wd2" y="hd2"/>
                </a:cxn>
              </a:cxnLst>
              <a:rect l="0" t="0" r="r" b="b"/>
              <a:pathLst>
                <a:path w="21600" h="21600" extrusionOk="0">
                  <a:moveTo>
                    <a:pt x="9081" y="0"/>
                  </a:moveTo>
                  <a:cubicBezTo>
                    <a:pt x="6847" y="0"/>
                    <a:pt x="3495" y="98"/>
                    <a:pt x="0" y="590"/>
                  </a:cubicBezTo>
                  <a:lnTo>
                    <a:pt x="0" y="21571"/>
                  </a:lnTo>
                  <a:cubicBezTo>
                    <a:pt x="609" y="21590"/>
                    <a:pt x="1110" y="21600"/>
                    <a:pt x="1477" y="21600"/>
                  </a:cubicBezTo>
                  <a:lnTo>
                    <a:pt x="21600" y="21600"/>
                  </a:lnTo>
                  <a:lnTo>
                    <a:pt x="21600" y="0"/>
                  </a:lnTo>
                  <a:cubicBezTo>
                    <a:pt x="21600" y="0"/>
                    <a:pt x="9081" y="0"/>
                    <a:pt x="9081" y="0"/>
                  </a:cubicBezTo>
                  <a:close/>
                </a:path>
              </a:pathLst>
            </a:custGeom>
            <a:solidFill>
              <a:schemeClr val="accent2">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17" name="Freeform: Shape 4"/>
            <p:cNvSpPr/>
            <p:nvPr/>
          </p:nvSpPr>
          <p:spPr>
            <a:xfrm>
              <a:off x="3082288" y="1779044"/>
              <a:ext cx="1004572" cy="887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3">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18" name="Freeform: Shape 5"/>
            <p:cNvSpPr/>
            <p:nvPr/>
          </p:nvSpPr>
          <p:spPr>
            <a:xfrm>
              <a:off x="4086859" y="1779044"/>
              <a:ext cx="1004571" cy="887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331"/>
                  </a:lnTo>
                  <a:lnTo>
                    <a:pt x="21600" y="0"/>
                  </a:lnTo>
                  <a:lnTo>
                    <a:pt x="0" y="0"/>
                  </a:lnTo>
                  <a:close/>
                </a:path>
              </a:pathLst>
            </a:custGeom>
            <a:solidFill>
              <a:schemeClr val="accent4">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19" name="Freeform: Shape 6"/>
            <p:cNvSpPr/>
            <p:nvPr/>
          </p:nvSpPr>
          <p:spPr>
            <a:xfrm>
              <a:off x="5091430" y="1779044"/>
              <a:ext cx="1004571" cy="887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331"/>
                  </a:lnTo>
                  <a:lnTo>
                    <a:pt x="21600" y="21600"/>
                  </a:lnTo>
                  <a:lnTo>
                    <a:pt x="21600" y="0"/>
                  </a:lnTo>
                  <a:lnTo>
                    <a:pt x="0" y="0"/>
                  </a:lnTo>
                  <a:close/>
                </a:path>
              </a:pathLst>
            </a:custGeom>
            <a:solidFill>
              <a:schemeClr val="accent5">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20" name="Freeform: Shape 7"/>
            <p:cNvSpPr/>
            <p:nvPr/>
          </p:nvSpPr>
          <p:spPr>
            <a:xfrm>
              <a:off x="6096000" y="1779044"/>
              <a:ext cx="1004571" cy="887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6">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21" name="Freeform: Shape 8"/>
            <p:cNvSpPr/>
            <p:nvPr/>
          </p:nvSpPr>
          <p:spPr>
            <a:xfrm>
              <a:off x="7100569" y="1779044"/>
              <a:ext cx="1004571" cy="887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1">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22" name="Freeform: Shape 9"/>
            <p:cNvSpPr/>
            <p:nvPr/>
          </p:nvSpPr>
          <p:spPr>
            <a:xfrm>
              <a:off x="8105139" y="1779044"/>
              <a:ext cx="1004571" cy="8875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3629" y="21600"/>
                  </a:lnTo>
                  <a:cubicBezTo>
                    <a:pt x="7543" y="21600"/>
                    <a:pt x="13854" y="20683"/>
                    <a:pt x="21600" y="19020"/>
                  </a:cubicBezTo>
                  <a:lnTo>
                    <a:pt x="21600" y="0"/>
                  </a:lnTo>
                  <a:lnTo>
                    <a:pt x="0" y="0"/>
                  </a:lnTo>
                  <a:close/>
                </a:path>
              </a:pathLst>
            </a:custGeom>
            <a:solidFill>
              <a:schemeClr val="accent2">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grpSp>
          <p:nvGrpSpPr>
            <p:cNvPr id="23" name="Group 10"/>
            <p:cNvGrpSpPr/>
            <p:nvPr/>
          </p:nvGrpSpPr>
          <p:grpSpPr>
            <a:xfrm>
              <a:off x="1374519" y="1999476"/>
              <a:ext cx="7283331" cy="109199"/>
              <a:chOff x="0" y="0"/>
              <a:chExt cx="7283331" cy="109198"/>
            </a:xfrm>
          </p:grpSpPr>
          <p:sp>
            <p:nvSpPr>
              <p:cNvPr id="26" name="Freeform: Shape 13"/>
              <p:cNvSpPr/>
              <p:nvPr/>
            </p:nvSpPr>
            <p:spPr>
              <a:xfrm>
                <a:off x="0" y="0"/>
                <a:ext cx="170984" cy="10880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14036" y="0"/>
                    </a:lnTo>
                    <a:lnTo>
                      <a:pt x="21600" y="0"/>
                    </a:lnTo>
                    <a:lnTo>
                      <a:pt x="12641" y="21600"/>
                    </a:lnTo>
                    <a:cubicBezTo>
                      <a:pt x="12641" y="21600"/>
                      <a:pt x="0" y="21600"/>
                      <a:pt x="0" y="216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27" name="Freeform: Shape 14"/>
              <p:cNvSpPr/>
              <p:nvPr/>
            </p:nvSpPr>
            <p:spPr>
              <a:xfrm>
                <a:off x="140639" y="0"/>
                <a:ext cx="133804" cy="1086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10378" y="0"/>
                    </a:lnTo>
                    <a:lnTo>
                      <a:pt x="21600" y="0"/>
                    </a:lnTo>
                    <a:cubicBezTo>
                      <a:pt x="21600" y="0"/>
                      <a:pt x="21600" y="21600"/>
                      <a:pt x="21600" y="216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28" name="Freeform: Shape 15"/>
              <p:cNvSpPr/>
              <p:nvPr/>
            </p:nvSpPr>
            <p:spPr>
              <a:xfrm>
                <a:off x="301370" y="0"/>
                <a:ext cx="118539" cy="10919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441"/>
                    </a:lnTo>
                    <a:lnTo>
                      <a:pt x="0" y="0"/>
                    </a:lnTo>
                    <a:lnTo>
                      <a:pt x="15779" y="0"/>
                    </a:lnTo>
                    <a:lnTo>
                      <a:pt x="21600" y="6619"/>
                    </a:lnTo>
                    <a:cubicBezTo>
                      <a:pt x="21600" y="6619"/>
                      <a:pt x="21600" y="21600"/>
                      <a:pt x="21600" y="216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29" name="Freeform: Shape 16"/>
              <p:cNvSpPr/>
              <p:nvPr/>
            </p:nvSpPr>
            <p:spPr>
              <a:xfrm>
                <a:off x="1024661" y="20039"/>
                <a:ext cx="5043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12" y="21600"/>
                    </a:cubicBezTo>
                    <a:lnTo>
                      <a:pt x="8088" y="21600"/>
                    </a:lnTo>
                    <a:cubicBezTo>
                      <a:pt x="3613" y="21600"/>
                      <a:pt x="0" y="18963"/>
                      <a:pt x="0" y="15700"/>
                    </a:cubicBezTo>
                    <a:lnTo>
                      <a:pt x="0" y="5961"/>
                    </a:lnTo>
                    <a:cubicBezTo>
                      <a:pt x="0" y="2698"/>
                      <a:pt x="3613" y="0"/>
                      <a:pt x="8088" y="0"/>
                    </a:cubicBezTo>
                    <a:lnTo>
                      <a:pt x="13512"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0" name="Freeform: Shape 17"/>
              <p:cNvSpPr/>
              <p:nvPr/>
            </p:nvSpPr>
            <p:spPr>
              <a:xfrm>
                <a:off x="1125118" y="20039"/>
                <a:ext cx="5043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898" y="21600"/>
                      <a:pt x="13424" y="21600"/>
                    </a:cubicBezTo>
                    <a:lnTo>
                      <a:pt x="8176" y="21600"/>
                    </a:lnTo>
                    <a:cubicBezTo>
                      <a:pt x="3613" y="21600"/>
                      <a:pt x="0" y="18963"/>
                      <a:pt x="0" y="15700"/>
                    </a:cubicBezTo>
                    <a:lnTo>
                      <a:pt x="0" y="5961"/>
                    </a:lnTo>
                    <a:cubicBezTo>
                      <a:pt x="0" y="2698"/>
                      <a:pt x="3613" y="0"/>
                      <a:pt x="8176" y="0"/>
                    </a:cubicBezTo>
                    <a:lnTo>
                      <a:pt x="13424" y="0"/>
                    </a:lnTo>
                    <a:cubicBezTo>
                      <a:pt x="17898"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1" name="Freeform: Shape 18"/>
              <p:cNvSpPr/>
              <p:nvPr/>
            </p:nvSpPr>
            <p:spPr>
              <a:xfrm>
                <a:off x="1245666" y="20039"/>
                <a:ext cx="50632"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3" y="21600"/>
                      <a:pt x="13456" y="21600"/>
                    </a:cubicBezTo>
                    <a:lnTo>
                      <a:pt x="8140" y="21600"/>
                    </a:lnTo>
                    <a:cubicBezTo>
                      <a:pt x="3599" y="21600"/>
                      <a:pt x="0" y="18963"/>
                      <a:pt x="0" y="15700"/>
                    </a:cubicBezTo>
                    <a:lnTo>
                      <a:pt x="0" y="5961"/>
                    </a:lnTo>
                    <a:cubicBezTo>
                      <a:pt x="0" y="2698"/>
                      <a:pt x="3599" y="0"/>
                      <a:pt x="8140" y="0"/>
                    </a:cubicBezTo>
                    <a:lnTo>
                      <a:pt x="13456" y="0"/>
                    </a:lnTo>
                    <a:cubicBezTo>
                      <a:pt x="17913"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2" name="Freeform: Shape 19"/>
              <p:cNvSpPr/>
              <p:nvPr/>
            </p:nvSpPr>
            <p:spPr>
              <a:xfrm>
                <a:off x="1366215"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01" y="21600"/>
                      <a:pt x="13456" y="21600"/>
                    </a:cubicBezTo>
                    <a:lnTo>
                      <a:pt x="8140" y="21600"/>
                    </a:lnTo>
                    <a:cubicBezTo>
                      <a:pt x="3599" y="21600"/>
                      <a:pt x="0" y="18963"/>
                      <a:pt x="0" y="15700"/>
                    </a:cubicBezTo>
                    <a:lnTo>
                      <a:pt x="0" y="5961"/>
                    </a:lnTo>
                    <a:cubicBezTo>
                      <a:pt x="0" y="2698"/>
                      <a:pt x="3599" y="0"/>
                      <a:pt x="8140" y="0"/>
                    </a:cubicBezTo>
                    <a:lnTo>
                      <a:pt x="13456" y="0"/>
                    </a:lnTo>
                    <a:cubicBezTo>
                      <a:pt x="1800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3" name="Freeform: Shape 20"/>
              <p:cNvSpPr/>
              <p:nvPr/>
            </p:nvSpPr>
            <p:spPr>
              <a:xfrm>
                <a:off x="1486763"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3" y="21600"/>
                      <a:pt x="13456" y="21600"/>
                    </a:cubicBezTo>
                    <a:lnTo>
                      <a:pt x="8140" y="21600"/>
                    </a:lnTo>
                    <a:cubicBezTo>
                      <a:pt x="3683" y="21600"/>
                      <a:pt x="0" y="18963"/>
                      <a:pt x="0" y="15700"/>
                    </a:cubicBezTo>
                    <a:lnTo>
                      <a:pt x="0" y="5961"/>
                    </a:lnTo>
                    <a:cubicBezTo>
                      <a:pt x="0" y="2698"/>
                      <a:pt x="3683" y="0"/>
                      <a:pt x="8140" y="0"/>
                    </a:cubicBezTo>
                    <a:lnTo>
                      <a:pt x="13456" y="0"/>
                    </a:lnTo>
                    <a:cubicBezTo>
                      <a:pt x="17913"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4" name="Freeform: Shape 21"/>
              <p:cNvSpPr/>
              <p:nvPr/>
            </p:nvSpPr>
            <p:spPr>
              <a:xfrm>
                <a:off x="1607312"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1" y="21600"/>
                    </a:cubicBezTo>
                    <a:lnTo>
                      <a:pt x="8089" y="21600"/>
                    </a:lnTo>
                    <a:cubicBezTo>
                      <a:pt x="3614" y="21600"/>
                      <a:pt x="0" y="18963"/>
                      <a:pt x="0" y="15700"/>
                    </a:cubicBezTo>
                    <a:lnTo>
                      <a:pt x="0" y="5961"/>
                    </a:lnTo>
                    <a:cubicBezTo>
                      <a:pt x="0" y="2698"/>
                      <a:pt x="3614" y="0"/>
                      <a:pt x="8089" y="0"/>
                    </a:cubicBezTo>
                    <a:lnTo>
                      <a:pt x="13511"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5" name="Freeform: Shape 22"/>
              <p:cNvSpPr/>
              <p:nvPr/>
            </p:nvSpPr>
            <p:spPr>
              <a:xfrm>
                <a:off x="1727860" y="20039"/>
                <a:ext cx="5083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844" y="21600"/>
                      <a:pt x="13405" y="21600"/>
                    </a:cubicBezTo>
                    <a:lnTo>
                      <a:pt x="8111" y="21600"/>
                    </a:lnTo>
                    <a:cubicBezTo>
                      <a:pt x="3672" y="21600"/>
                      <a:pt x="0" y="18963"/>
                      <a:pt x="0" y="15700"/>
                    </a:cubicBezTo>
                    <a:lnTo>
                      <a:pt x="0" y="5961"/>
                    </a:lnTo>
                    <a:cubicBezTo>
                      <a:pt x="0" y="2698"/>
                      <a:pt x="3672" y="0"/>
                      <a:pt x="8111" y="0"/>
                    </a:cubicBezTo>
                    <a:lnTo>
                      <a:pt x="13405" y="0"/>
                    </a:lnTo>
                    <a:cubicBezTo>
                      <a:pt x="17844"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6" name="Freeform: Shape 23"/>
              <p:cNvSpPr/>
              <p:nvPr/>
            </p:nvSpPr>
            <p:spPr>
              <a:xfrm>
                <a:off x="1828317"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1" y="21600"/>
                    </a:cubicBezTo>
                    <a:lnTo>
                      <a:pt x="8174" y="21600"/>
                    </a:lnTo>
                    <a:cubicBezTo>
                      <a:pt x="3614" y="21600"/>
                      <a:pt x="0" y="18963"/>
                      <a:pt x="0" y="15700"/>
                    </a:cubicBezTo>
                    <a:lnTo>
                      <a:pt x="0" y="5961"/>
                    </a:lnTo>
                    <a:cubicBezTo>
                      <a:pt x="0" y="2698"/>
                      <a:pt x="3614" y="0"/>
                      <a:pt x="8174" y="0"/>
                    </a:cubicBezTo>
                    <a:lnTo>
                      <a:pt x="13511"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7" name="Freeform: Shape 24"/>
              <p:cNvSpPr/>
              <p:nvPr/>
            </p:nvSpPr>
            <p:spPr>
              <a:xfrm>
                <a:off x="1948866"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01" y="21600"/>
                      <a:pt x="13460" y="21600"/>
                    </a:cubicBezTo>
                    <a:lnTo>
                      <a:pt x="8144" y="21600"/>
                    </a:lnTo>
                    <a:cubicBezTo>
                      <a:pt x="3603" y="21600"/>
                      <a:pt x="0" y="18963"/>
                      <a:pt x="0" y="15700"/>
                    </a:cubicBezTo>
                    <a:lnTo>
                      <a:pt x="0" y="5961"/>
                    </a:lnTo>
                    <a:cubicBezTo>
                      <a:pt x="0" y="2698"/>
                      <a:pt x="3603" y="0"/>
                      <a:pt x="8144" y="0"/>
                    </a:cubicBezTo>
                    <a:lnTo>
                      <a:pt x="13460" y="0"/>
                    </a:lnTo>
                    <a:cubicBezTo>
                      <a:pt x="1800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8" name="Freeform: Shape 25"/>
              <p:cNvSpPr/>
              <p:nvPr/>
            </p:nvSpPr>
            <p:spPr>
              <a:xfrm>
                <a:off x="2069414"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7" y="21600"/>
                      <a:pt x="13460" y="21600"/>
                    </a:cubicBezTo>
                    <a:lnTo>
                      <a:pt x="8144" y="21600"/>
                    </a:lnTo>
                    <a:cubicBezTo>
                      <a:pt x="3687" y="21600"/>
                      <a:pt x="0" y="18963"/>
                      <a:pt x="0" y="15700"/>
                    </a:cubicBezTo>
                    <a:lnTo>
                      <a:pt x="0" y="5961"/>
                    </a:lnTo>
                    <a:cubicBezTo>
                      <a:pt x="0" y="2698"/>
                      <a:pt x="3687" y="0"/>
                      <a:pt x="8144" y="0"/>
                    </a:cubicBezTo>
                    <a:lnTo>
                      <a:pt x="13460" y="0"/>
                    </a:lnTo>
                    <a:cubicBezTo>
                      <a:pt x="1791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39" name="Freeform: Shape 26"/>
              <p:cNvSpPr/>
              <p:nvPr/>
            </p:nvSpPr>
            <p:spPr>
              <a:xfrm>
                <a:off x="2189963"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1" y="21600"/>
                    </a:cubicBezTo>
                    <a:lnTo>
                      <a:pt x="8089" y="21600"/>
                    </a:lnTo>
                    <a:cubicBezTo>
                      <a:pt x="3614" y="21600"/>
                      <a:pt x="0" y="18963"/>
                      <a:pt x="0" y="15700"/>
                    </a:cubicBezTo>
                    <a:lnTo>
                      <a:pt x="0" y="5961"/>
                    </a:lnTo>
                    <a:cubicBezTo>
                      <a:pt x="0" y="2698"/>
                      <a:pt x="3614" y="0"/>
                      <a:pt x="8089" y="0"/>
                    </a:cubicBezTo>
                    <a:lnTo>
                      <a:pt x="13511"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0" name="Freeform: Shape 27"/>
              <p:cNvSpPr/>
              <p:nvPr/>
            </p:nvSpPr>
            <p:spPr>
              <a:xfrm>
                <a:off x="2310511"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01" y="21600"/>
                      <a:pt x="13456" y="21600"/>
                    </a:cubicBezTo>
                    <a:lnTo>
                      <a:pt x="8228" y="21600"/>
                    </a:lnTo>
                    <a:cubicBezTo>
                      <a:pt x="3687" y="21600"/>
                      <a:pt x="0" y="18963"/>
                      <a:pt x="0" y="15700"/>
                    </a:cubicBezTo>
                    <a:lnTo>
                      <a:pt x="0" y="5961"/>
                    </a:lnTo>
                    <a:cubicBezTo>
                      <a:pt x="0" y="2698"/>
                      <a:pt x="3687" y="0"/>
                      <a:pt x="8228" y="0"/>
                    </a:cubicBezTo>
                    <a:lnTo>
                      <a:pt x="13456" y="0"/>
                    </a:lnTo>
                    <a:cubicBezTo>
                      <a:pt x="1800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1" name="Freeform: Shape 28"/>
              <p:cNvSpPr/>
              <p:nvPr/>
            </p:nvSpPr>
            <p:spPr>
              <a:xfrm>
                <a:off x="2431059" y="20039"/>
                <a:ext cx="5043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12" y="21600"/>
                    </a:cubicBezTo>
                    <a:lnTo>
                      <a:pt x="8088" y="21600"/>
                    </a:lnTo>
                    <a:cubicBezTo>
                      <a:pt x="3613" y="21600"/>
                      <a:pt x="0" y="18963"/>
                      <a:pt x="0" y="15700"/>
                    </a:cubicBezTo>
                    <a:lnTo>
                      <a:pt x="0" y="5961"/>
                    </a:lnTo>
                    <a:cubicBezTo>
                      <a:pt x="0" y="2698"/>
                      <a:pt x="3613" y="0"/>
                      <a:pt x="8088" y="0"/>
                    </a:cubicBezTo>
                    <a:lnTo>
                      <a:pt x="13512"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2" name="Freeform: Shape 29"/>
              <p:cNvSpPr/>
              <p:nvPr/>
            </p:nvSpPr>
            <p:spPr>
              <a:xfrm>
                <a:off x="2893161" y="20039"/>
                <a:ext cx="50632"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3" y="21600"/>
                      <a:pt x="13456" y="21600"/>
                    </a:cubicBezTo>
                    <a:lnTo>
                      <a:pt x="8144" y="21600"/>
                    </a:lnTo>
                    <a:cubicBezTo>
                      <a:pt x="3687" y="21600"/>
                      <a:pt x="0" y="18963"/>
                      <a:pt x="0" y="15700"/>
                    </a:cubicBezTo>
                    <a:lnTo>
                      <a:pt x="0" y="5961"/>
                    </a:lnTo>
                    <a:cubicBezTo>
                      <a:pt x="0" y="2698"/>
                      <a:pt x="3687" y="0"/>
                      <a:pt x="8144" y="0"/>
                    </a:cubicBezTo>
                    <a:lnTo>
                      <a:pt x="13456" y="0"/>
                    </a:lnTo>
                    <a:cubicBezTo>
                      <a:pt x="17913"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3" name="Freeform: Shape 30"/>
              <p:cNvSpPr/>
              <p:nvPr/>
            </p:nvSpPr>
            <p:spPr>
              <a:xfrm>
                <a:off x="3013710" y="20039"/>
                <a:ext cx="5043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12" y="21600"/>
                    </a:cubicBezTo>
                    <a:lnTo>
                      <a:pt x="8092" y="21600"/>
                    </a:lnTo>
                    <a:cubicBezTo>
                      <a:pt x="3618" y="21600"/>
                      <a:pt x="0" y="18963"/>
                      <a:pt x="0" y="15700"/>
                    </a:cubicBezTo>
                    <a:lnTo>
                      <a:pt x="0" y="5961"/>
                    </a:lnTo>
                    <a:cubicBezTo>
                      <a:pt x="0" y="2698"/>
                      <a:pt x="3618" y="0"/>
                      <a:pt x="8092" y="0"/>
                    </a:cubicBezTo>
                    <a:lnTo>
                      <a:pt x="13512"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4" name="Freeform: Shape 31"/>
              <p:cNvSpPr/>
              <p:nvPr/>
            </p:nvSpPr>
            <p:spPr>
              <a:xfrm>
                <a:off x="3134258" y="20039"/>
                <a:ext cx="5082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31" y="21600"/>
                      <a:pt x="13404" y="21600"/>
                    </a:cubicBezTo>
                    <a:lnTo>
                      <a:pt x="8196" y="21600"/>
                    </a:lnTo>
                    <a:cubicBezTo>
                      <a:pt x="3669" y="21600"/>
                      <a:pt x="0" y="18963"/>
                      <a:pt x="0" y="15700"/>
                    </a:cubicBezTo>
                    <a:lnTo>
                      <a:pt x="0" y="5961"/>
                    </a:lnTo>
                    <a:cubicBezTo>
                      <a:pt x="0" y="2698"/>
                      <a:pt x="3669" y="0"/>
                      <a:pt x="8196" y="0"/>
                    </a:cubicBezTo>
                    <a:lnTo>
                      <a:pt x="13404" y="0"/>
                    </a:lnTo>
                    <a:cubicBezTo>
                      <a:pt x="1793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5" name="Freeform: Shape 32"/>
              <p:cNvSpPr/>
              <p:nvPr/>
            </p:nvSpPr>
            <p:spPr>
              <a:xfrm>
                <a:off x="3234715" y="20039"/>
                <a:ext cx="5043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2" y="21600"/>
                      <a:pt x="13508" y="21600"/>
                    </a:cubicBezTo>
                    <a:lnTo>
                      <a:pt x="8088" y="21600"/>
                    </a:lnTo>
                    <a:cubicBezTo>
                      <a:pt x="3613" y="21600"/>
                      <a:pt x="0" y="18963"/>
                      <a:pt x="0" y="15700"/>
                    </a:cubicBezTo>
                    <a:lnTo>
                      <a:pt x="0" y="5961"/>
                    </a:lnTo>
                    <a:cubicBezTo>
                      <a:pt x="0" y="2698"/>
                      <a:pt x="3613" y="0"/>
                      <a:pt x="8088" y="0"/>
                    </a:cubicBezTo>
                    <a:lnTo>
                      <a:pt x="13508" y="0"/>
                    </a:lnTo>
                    <a:cubicBezTo>
                      <a:pt x="17982"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6" name="Freeform: Shape 33"/>
              <p:cNvSpPr/>
              <p:nvPr/>
            </p:nvSpPr>
            <p:spPr>
              <a:xfrm>
                <a:off x="3355264" y="20039"/>
                <a:ext cx="5063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01" y="21600"/>
                      <a:pt x="13456" y="21600"/>
                    </a:cubicBezTo>
                    <a:lnTo>
                      <a:pt x="8144" y="21600"/>
                    </a:lnTo>
                    <a:cubicBezTo>
                      <a:pt x="3687" y="21600"/>
                      <a:pt x="0" y="18963"/>
                      <a:pt x="0" y="15700"/>
                    </a:cubicBezTo>
                    <a:lnTo>
                      <a:pt x="0" y="5961"/>
                    </a:lnTo>
                    <a:cubicBezTo>
                      <a:pt x="0" y="2698"/>
                      <a:pt x="3687" y="0"/>
                      <a:pt x="8144" y="0"/>
                    </a:cubicBezTo>
                    <a:lnTo>
                      <a:pt x="13456" y="0"/>
                    </a:lnTo>
                    <a:cubicBezTo>
                      <a:pt x="1800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7" name="Freeform: Shape 34"/>
              <p:cNvSpPr/>
              <p:nvPr/>
            </p:nvSpPr>
            <p:spPr>
              <a:xfrm>
                <a:off x="3475812"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1" y="21600"/>
                    </a:cubicBezTo>
                    <a:lnTo>
                      <a:pt x="8089" y="21600"/>
                    </a:lnTo>
                    <a:cubicBezTo>
                      <a:pt x="3614" y="21600"/>
                      <a:pt x="0" y="18963"/>
                      <a:pt x="0" y="15700"/>
                    </a:cubicBezTo>
                    <a:lnTo>
                      <a:pt x="0" y="5961"/>
                    </a:lnTo>
                    <a:cubicBezTo>
                      <a:pt x="0" y="2698"/>
                      <a:pt x="3614" y="0"/>
                      <a:pt x="8089" y="0"/>
                    </a:cubicBezTo>
                    <a:lnTo>
                      <a:pt x="13511"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8" name="Freeform: Shape 35"/>
              <p:cNvSpPr/>
              <p:nvPr/>
            </p:nvSpPr>
            <p:spPr>
              <a:xfrm>
                <a:off x="3596360" y="20039"/>
                <a:ext cx="5043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2" y="21600"/>
                      <a:pt x="13508" y="21600"/>
                    </a:cubicBezTo>
                    <a:lnTo>
                      <a:pt x="8088" y="21600"/>
                    </a:lnTo>
                    <a:cubicBezTo>
                      <a:pt x="3613" y="21600"/>
                      <a:pt x="0" y="18963"/>
                      <a:pt x="0" y="15700"/>
                    </a:cubicBezTo>
                    <a:lnTo>
                      <a:pt x="0" y="5961"/>
                    </a:lnTo>
                    <a:cubicBezTo>
                      <a:pt x="0" y="2698"/>
                      <a:pt x="3613" y="0"/>
                      <a:pt x="8088" y="0"/>
                    </a:cubicBezTo>
                    <a:lnTo>
                      <a:pt x="13508" y="0"/>
                    </a:lnTo>
                    <a:cubicBezTo>
                      <a:pt x="17982"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49" name="Freeform: Shape 36"/>
              <p:cNvSpPr/>
              <p:nvPr/>
            </p:nvSpPr>
            <p:spPr>
              <a:xfrm>
                <a:off x="3958005"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1" y="21600"/>
                    </a:cubicBezTo>
                    <a:lnTo>
                      <a:pt x="8089" y="21600"/>
                    </a:lnTo>
                    <a:cubicBezTo>
                      <a:pt x="3614" y="21600"/>
                      <a:pt x="0" y="18963"/>
                      <a:pt x="0" y="15700"/>
                    </a:cubicBezTo>
                    <a:lnTo>
                      <a:pt x="0" y="5961"/>
                    </a:lnTo>
                    <a:cubicBezTo>
                      <a:pt x="0" y="2698"/>
                      <a:pt x="3614" y="0"/>
                      <a:pt x="8089" y="0"/>
                    </a:cubicBezTo>
                    <a:lnTo>
                      <a:pt x="13511"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0" name="Freeform: Shape 37"/>
              <p:cNvSpPr/>
              <p:nvPr/>
            </p:nvSpPr>
            <p:spPr>
              <a:xfrm>
                <a:off x="4078554" y="20039"/>
                <a:ext cx="50632"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3" y="21600"/>
                      <a:pt x="13368" y="21600"/>
                    </a:cubicBezTo>
                    <a:lnTo>
                      <a:pt x="8140" y="21600"/>
                    </a:lnTo>
                    <a:cubicBezTo>
                      <a:pt x="3683" y="21600"/>
                      <a:pt x="0" y="18963"/>
                      <a:pt x="0" y="15700"/>
                    </a:cubicBezTo>
                    <a:lnTo>
                      <a:pt x="0" y="5961"/>
                    </a:lnTo>
                    <a:cubicBezTo>
                      <a:pt x="0" y="2698"/>
                      <a:pt x="3683" y="0"/>
                      <a:pt x="8140" y="0"/>
                    </a:cubicBezTo>
                    <a:lnTo>
                      <a:pt x="13368" y="0"/>
                    </a:lnTo>
                    <a:cubicBezTo>
                      <a:pt x="17913"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1" name="Freeform: Shape 38"/>
              <p:cNvSpPr/>
              <p:nvPr/>
            </p:nvSpPr>
            <p:spPr>
              <a:xfrm>
                <a:off x="4199102" y="20039"/>
                <a:ext cx="5043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12" y="21600"/>
                    </a:cubicBezTo>
                    <a:lnTo>
                      <a:pt x="8176" y="21600"/>
                    </a:lnTo>
                    <a:cubicBezTo>
                      <a:pt x="3618" y="21600"/>
                      <a:pt x="0" y="18963"/>
                      <a:pt x="0" y="15700"/>
                    </a:cubicBezTo>
                    <a:lnTo>
                      <a:pt x="0" y="5961"/>
                    </a:lnTo>
                    <a:cubicBezTo>
                      <a:pt x="0" y="2698"/>
                      <a:pt x="3618" y="0"/>
                      <a:pt x="8176" y="0"/>
                    </a:cubicBezTo>
                    <a:lnTo>
                      <a:pt x="13512"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2" name="Freeform: Shape 39"/>
              <p:cNvSpPr/>
              <p:nvPr/>
            </p:nvSpPr>
            <p:spPr>
              <a:xfrm>
                <a:off x="4319651" y="20039"/>
                <a:ext cx="50632"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01" y="21600"/>
                      <a:pt x="13543" y="21600"/>
                    </a:cubicBezTo>
                    <a:lnTo>
                      <a:pt x="8144" y="21600"/>
                    </a:lnTo>
                    <a:cubicBezTo>
                      <a:pt x="3687" y="21600"/>
                      <a:pt x="0" y="18963"/>
                      <a:pt x="0" y="15700"/>
                    </a:cubicBezTo>
                    <a:lnTo>
                      <a:pt x="0" y="5961"/>
                    </a:lnTo>
                    <a:cubicBezTo>
                      <a:pt x="0" y="2698"/>
                      <a:pt x="3687" y="0"/>
                      <a:pt x="8144" y="0"/>
                    </a:cubicBezTo>
                    <a:lnTo>
                      <a:pt x="13543" y="0"/>
                    </a:lnTo>
                    <a:cubicBezTo>
                      <a:pt x="1800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3" name="Freeform: Shape 40"/>
              <p:cNvSpPr/>
              <p:nvPr/>
            </p:nvSpPr>
            <p:spPr>
              <a:xfrm>
                <a:off x="4440199" y="20039"/>
                <a:ext cx="5083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28" y="21600"/>
                      <a:pt x="13401" y="21600"/>
                    </a:cubicBezTo>
                    <a:lnTo>
                      <a:pt x="8195" y="21600"/>
                    </a:lnTo>
                    <a:cubicBezTo>
                      <a:pt x="3672" y="21600"/>
                      <a:pt x="0" y="18963"/>
                      <a:pt x="0" y="15700"/>
                    </a:cubicBezTo>
                    <a:lnTo>
                      <a:pt x="0" y="5961"/>
                    </a:lnTo>
                    <a:cubicBezTo>
                      <a:pt x="0" y="2698"/>
                      <a:pt x="3672" y="0"/>
                      <a:pt x="8195" y="0"/>
                    </a:cubicBezTo>
                    <a:lnTo>
                      <a:pt x="13401" y="0"/>
                    </a:lnTo>
                    <a:cubicBezTo>
                      <a:pt x="17928"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4" name="Freeform: Shape 41"/>
              <p:cNvSpPr/>
              <p:nvPr/>
            </p:nvSpPr>
            <p:spPr>
              <a:xfrm>
                <a:off x="4560747" y="20039"/>
                <a:ext cx="5043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12" y="21600"/>
                    </a:cubicBezTo>
                    <a:lnTo>
                      <a:pt x="8092" y="21600"/>
                    </a:lnTo>
                    <a:cubicBezTo>
                      <a:pt x="3618" y="21600"/>
                      <a:pt x="0" y="18963"/>
                      <a:pt x="0" y="15700"/>
                    </a:cubicBezTo>
                    <a:lnTo>
                      <a:pt x="0" y="5961"/>
                    </a:lnTo>
                    <a:cubicBezTo>
                      <a:pt x="0" y="2698"/>
                      <a:pt x="3618" y="0"/>
                      <a:pt x="8092" y="0"/>
                    </a:cubicBezTo>
                    <a:lnTo>
                      <a:pt x="13512"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5" name="Freeform: Shape 42"/>
              <p:cNvSpPr/>
              <p:nvPr/>
            </p:nvSpPr>
            <p:spPr>
              <a:xfrm>
                <a:off x="4661205" y="20039"/>
                <a:ext cx="5082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31" y="21600"/>
                      <a:pt x="13491" y="21600"/>
                    </a:cubicBezTo>
                    <a:lnTo>
                      <a:pt x="8196" y="21600"/>
                    </a:lnTo>
                    <a:cubicBezTo>
                      <a:pt x="3756" y="21600"/>
                      <a:pt x="0" y="18963"/>
                      <a:pt x="0" y="15700"/>
                    </a:cubicBezTo>
                    <a:lnTo>
                      <a:pt x="0" y="5961"/>
                    </a:lnTo>
                    <a:cubicBezTo>
                      <a:pt x="0" y="2698"/>
                      <a:pt x="3756" y="0"/>
                      <a:pt x="8196" y="0"/>
                    </a:cubicBezTo>
                    <a:lnTo>
                      <a:pt x="13491" y="0"/>
                    </a:lnTo>
                    <a:cubicBezTo>
                      <a:pt x="17931"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6" name="Freeform: Shape 43"/>
              <p:cNvSpPr/>
              <p:nvPr/>
            </p:nvSpPr>
            <p:spPr>
              <a:xfrm>
                <a:off x="4781753"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06" y="21600"/>
                    </a:cubicBezTo>
                    <a:lnTo>
                      <a:pt x="8169" y="21600"/>
                    </a:lnTo>
                    <a:cubicBezTo>
                      <a:pt x="3614" y="21600"/>
                      <a:pt x="0" y="18963"/>
                      <a:pt x="0" y="15700"/>
                    </a:cubicBezTo>
                    <a:lnTo>
                      <a:pt x="0" y="5961"/>
                    </a:lnTo>
                    <a:cubicBezTo>
                      <a:pt x="0" y="2698"/>
                      <a:pt x="3614" y="0"/>
                      <a:pt x="8169" y="0"/>
                    </a:cubicBezTo>
                    <a:lnTo>
                      <a:pt x="13506"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7" name="Freeform: Shape 44"/>
              <p:cNvSpPr/>
              <p:nvPr/>
            </p:nvSpPr>
            <p:spPr>
              <a:xfrm>
                <a:off x="4902302" y="20039"/>
                <a:ext cx="5064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8" y="21600"/>
                      <a:pt x="13457" y="21600"/>
                    </a:cubicBezTo>
                    <a:lnTo>
                      <a:pt x="8143" y="21600"/>
                    </a:lnTo>
                    <a:cubicBezTo>
                      <a:pt x="3691" y="21600"/>
                      <a:pt x="0" y="18963"/>
                      <a:pt x="0" y="15700"/>
                    </a:cubicBezTo>
                    <a:lnTo>
                      <a:pt x="0" y="5961"/>
                    </a:lnTo>
                    <a:cubicBezTo>
                      <a:pt x="0" y="2698"/>
                      <a:pt x="3691" y="0"/>
                      <a:pt x="8143" y="0"/>
                    </a:cubicBezTo>
                    <a:lnTo>
                      <a:pt x="13457" y="0"/>
                    </a:lnTo>
                    <a:cubicBezTo>
                      <a:pt x="17918"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8" name="Freeform: Shape 45"/>
              <p:cNvSpPr/>
              <p:nvPr/>
            </p:nvSpPr>
            <p:spPr>
              <a:xfrm>
                <a:off x="5344313" y="20039"/>
                <a:ext cx="5081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14" y="21600"/>
                      <a:pt x="13402" y="21600"/>
                    </a:cubicBezTo>
                    <a:lnTo>
                      <a:pt x="8198" y="21600"/>
                    </a:lnTo>
                    <a:cubicBezTo>
                      <a:pt x="3669" y="21600"/>
                      <a:pt x="0" y="18963"/>
                      <a:pt x="0" y="15700"/>
                    </a:cubicBezTo>
                    <a:lnTo>
                      <a:pt x="0" y="5961"/>
                    </a:lnTo>
                    <a:cubicBezTo>
                      <a:pt x="0" y="2698"/>
                      <a:pt x="3669" y="0"/>
                      <a:pt x="8198" y="0"/>
                    </a:cubicBezTo>
                    <a:lnTo>
                      <a:pt x="13402" y="0"/>
                    </a:lnTo>
                    <a:cubicBezTo>
                      <a:pt x="18014"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59" name="Freeform: Shape 46"/>
              <p:cNvSpPr/>
              <p:nvPr/>
            </p:nvSpPr>
            <p:spPr>
              <a:xfrm>
                <a:off x="5464861"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06" y="21600"/>
                    </a:cubicBezTo>
                    <a:lnTo>
                      <a:pt x="8178" y="21600"/>
                    </a:lnTo>
                    <a:cubicBezTo>
                      <a:pt x="3698" y="21600"/>
                      <a:pt x="0" y="18963"/>
                      <a:pt x="0" y="15700"/>
                    </a:cubicBezTo>
                    <a:lnTo>
                      <a:pt x="0" y="5961"/>
                    </a:lnTo>
                    <a:cubicBezTo>
                      <a:pt x="0" y="2698"/>
                      <a:pt x="3698" y="0"/>
                      <a:pt x="8178" y="0"/>
                    </a:cubicBezTo>
                    <a:lnTo>
                      <a:pt x="13506"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0" name="Freeform: Shape 47"/>
              <p:cNvSpPr/>
              <p:nvPr/>
            </p:nvSpPr>
            <p:spPr>
              <a:xfrm>
                <a:off x="5585409"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5" y="21600"/>
                    </a:cubicBezTo>
                    <a:lnTo>
                      <a:pt x="8085" y="21600"/>
                    </a:lnTo>
                    <a:cubicBezTo>
                      <a:pt x="3614" y="21600"/>
                      <a:pt x="0" y="18963"/>
                      <a:pt x="0" y="15700"/>
                    </a:cubicBezTo>
                    <a:lnTo>
                      <a:pt x="0" y="5961"/>
                    </a:lnTo>
                    <a:cubicBezTo>
                      <a:pt x="0" y="2698"/>
                      <a:pt x="3614" y="0"/>
                      <a:pt x="8085" y="0"/>
                    </a:cubicBezTo>
                    <a:lnTo>
                      <a:pt x="13515"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1" name="Freeform: Shape 48"/>
              <p:cNvSpPr/>
              <p:nvPr/>
            </p:nvSpPr>
            <p:spPr>
              <a:xfrm>
                <a:off x="5826506"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06" y="21600"/>
                    </a:cubicBezTo>
                    <a:lnTo>
                      <a:pt x="8085" y="21600"/>
                    </a:lnTo>
                    <a:cubicBezTo>
                      <a:pt x="3614" y="21600"/>
                      <a:pt x="0" y="18963"/>
                      <a:pt x="0" y="15700"/>
                    </a:cubicBezTo>
                    <a:lnTo>
                      <a:pt x="0" y="5961"/>
                    </a:lnTo>
                    <a:cubicBezTo>
                      <a:pt x="0" y="2698"/>
                      <a:pt x="3614" y="0"/>
                      <a:pt x="8085" y="0"/>
                    </a:cubicBezTo>
                    <a:lnTo>
                      <a:pt x="13506"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2" name="Freeform: Shape 49"/>
              <p:cNvSpPr/>
              <p:nvPr/>
            </p:nvSpPr>
            <p:spPr>
              <a:xfrm>
                <a:off x="5947055" y="20039"/>
                <a:ext cx="5062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833" y="21600"/>
                      <a:pt x="13370" y="21600"/>
                    </a:cubicBezTo>
                    <a:lnTo>
                      <a:pt x="8138" y="21600"/>
                    </a:lnTo>
                    <a:cubicBezTo>
                      <a:pt x="3600" y="21600"/>
                      <a:pt x="0" y="18963"/>
                      <a:pt x="0" y="15700"/>
                    </a:cubicBezTo>
                    <a:lnTo>
                      <a:pt x="0" y="5961"/>
                    </a:lnTo>
                    <a:cubicBezTo>
                      <a:pt x="0" y="2698"/>
                      <a:pt x="3600" y="0"/>
                      <a:pt x="8138" y="0"/>
                    </a:cubicBezTo>
                    <a:lnTo>
                      <a:pt x="13370" y="0"/>
                    </a:lnTo>
                    <a:cubicBezTo>
                      <a:pt x="17833"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3" name="Freeform: Shape 50"/>
              <p:cNvSpPr/>
              <p:nvPr/>
            </p:nvSpPr>
            <p:spPr>
              <a:xfrm>
                <a:off x="6047512" y="20039"/>
                <a:ext cx="5062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6" y="21600"/>
                      <a:pt x="13454" y="21600"/>
                    </a:cubicBezTo>
                    <a:lnTo>
                      <a:pt x="8054" y="21600"/>
                    </a:lnTo>
                    <a:cubicBezTo>
                      <a:pt x="3600" y="21600"/>
                      <a:pt x="0" y="18963"/>
                      <a:pt x="0" y="15700"/>
                    </a:cubicBezTo>
                    <a:lnTo>
                      <a:pt x="0" y="5961"/>
                    </a:lnTo>
                    <a:cubicBezTo>
                      <a:pt x="0" y="2698"/>
                      <a:pt x="3600" y="0"/>
                      <a:pt x="8054" y="0"/>
                    </a:cubicBezTo>
                    <a:lnTo>
                      <a:pt x="13454" y="0"/>
                    </a:lnTo>
                    <a:cubicBezTo>
                      <a:pt x="1791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4" name="Freeform: Shape 51"/>
              <p:cNvSpPr/>
              <p:nvPr/>
            </p:nvSpPr>
            <p:spPr>
              <a:xfrm>
                <a:off x="6168060"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422" y="21600"/>
                    </a:cubicBezTo>
                    <a:lnTo>
                      <a:pt x="8085" y="21600"/>
                    </a:lnTo>
                    <a:cubicBezTo>
                      <a:pt x="3614" y="21600"/>
                      <a:pt x="0" y="18963"/>
                      <a:pt x="0" y="15700"/>
                    </a:cubicBezTo>
                    <a:lnTo>
                      <a:pt x="0" y="5961"/>
                    </a:lnTo>
                    <a:cubicBezTo>
                      <a:pt x="0" y="2698"/>
                      <a:pt x="3614" y="0"/>
                      <a:pt x="8085" y="0"/>
                    </a:cubicBezTo>
                    <a:lnTo>
                      <a:pt x="13422"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5" name="Freeform: Shape 52"/>
              <p:cNvSpPr/>
              <p:nvPr/>
            </p:nvSpPr>
            <p:spPr>
              <a:xfrm>
                <a:off x="6288608" y="20039"/>
                <a:ext cx="5064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18" y="21600"/>
                      <a:pt x="13457" y="21600"/>
                    </a:cubicBezTo>
                    <a:lnTo>
                      <a:pt x="8143" y="21600"/>
                    </a:lnTo>
                    <a:cubicBezTo>
                      <a:pt x="3691" y="21600"/>
                      <a:pt x="0" y="18963"/>
                      <a:pt x="0" y="15700"/>
                    </a:cubicBezTo>
                    <a:lnTo>
                      <a:pt x="0" y="5961"/>
                    </a:lnTo>
                    <a:cubicBezTo>
                      <a:pt x="0" y="2698"/>
                      <a:pt x="3691" y="0"/>
                      <a:pt x="8143" y="0"/>
                    </a:cubicBezTo>
                    <a:lnTo>
                      <a:pt x="13457" y="0"/>
                    </a:lnTo>
                    <a:cubicBezTo>
                      <a:pt x="17918"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6" name="Freeform: Shape 53"/>
              <p:cNvSpPr/>
              <p:nvPr/>
            </p:nvSpPr>
            <p:spPr>
              <a:xfrm>
                <a:off x="6409157" y="20039"/>
                <a:ext cx="50427"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06" y="21600"/>
                    </a:cubicBezTo>
                    <a:lnTo>
                      <a:pt x="8085" y="21600"/>
                    </a:lnTo>
                    <a:cubicBezTo>
                      <a:pt x="3614" y="21600"/>
                      <a:pt x="0" y="18963"/>
                      <a:pt x="0" y="15700"/>
                    </a:cubicBezTo>
                    <a:lnTo>
                      <a:pt x="0" y="5961"/>
                    </a:lnTo>
                    <a:cubicBezTo>
                      <a:pt x="0" y="2698"/>
                      <a:pt x="3614" y="0"/>
                      <a:pt x="8085" y="0"/>
                    </a:cubicBezTo>
                    <a:lnTo>
                      <a:pt x="13506"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7" name="Freeform: Shape 54"/>
              <p:cNvSpPr/>
              <p:nvPr/>
            </p:nvSpPr>
            <p:spPr>
              <a:xfrm>
                <a:off x="6529705" y="20039"/>
                <a:ext cx="5083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840" y="21600"/>
                      <a:pt x="13405" y="21600"/>
                    </a:cubicBezTo>
                    <a:lnTo>
                      <a:pt x="8195" y="21600"/>
                    </a:lnTo>
                    <a:cubicBezTo>
                      <a:pt x="3676" y="21600"/>
                      <a:pt x="0" y="18963"/>
                      <a:pt x="0" y="15700"/>
                    </a:cubicBezTo>
                    <a:lnTo>
                      <a:pt x="0" y="5961"/>
                    </a:lnTo>
                    <a:cubicBezTo>
                      <a:pt x="0" y="2698"/>
                      <a:pt x="3676" y="0"/>
                      <a:pt x="8195" y="0"/>
                    </a:cubicBezTo>
                    <a:lnTo>
                      <a:pt x="13405" y="0"/>
                    </a:lnTo>
                    <a:cubicBezTo>
                      <a:pt x="17840"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8" name="Freeform: Shape 55"/>
              <p:cNvSpPr/>
              <p:nvPr/>
            </p:nvSpPr>
            <p:spPr>
              <a:xfrm>
                <a:off x="6650253" y="20039"/>
                <a:ext cx="50445"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09" y="21600"/>
                    </a:cubicBezTo>
                    <a:lnTo>
                      <a:pt x="8091" y="21600"/>
                    </a:lnTo>
                    <a:cubicBezTo>
                      <a:pt x="3613" y="21600"/>
                      <a:pt x="0" y="18963"/>
                      <a:pt x="0" y="15700"/>
                    </a:cubicBezTo>
                    <a:lnTo>
                      <a:pt x="0" y="5961"/>
                    </a:lnTo>
                    <a:cubicBezTo>
                      <a:pt x="0" y="2698"/>
                      <a:pt x="3613" y="0"/>
                      <a:pt x="8091" y="0"/>
                    </a:cubicBezTo>
                    <a:lnTo>
                      <a:pt x="13509"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69" name="Freeform: Shape 56"/>
              <p:cNvSpPr/>
              <p:nvPr/>
            </p:nvSpPr>
            <p:spPr>
              <a:xfrm>
                <a:off x="6750711" y="20039"/>
                <a:ext cx="50838"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8015" y="21600"/>
                      <a:pt x="13489" y="21600"/>
                    </a:cubicBezTo>
                    <a:lnTo>
                      <a:pt x="8195" y="21600"/>
                    </a:lnTo>
                    <a:cubicBezTo>
                      <a:pt x="3760" y="21600"/>
                      <a:pt x="0" y="18963"/>
                      <a:pt x="0" y="15700"/>
                    </a:cubicBezTo>
                    <a:lnTo>
                      <a:pt x="0" y="5961"/>
                    </a:lnTo>
                    <a:cubicBezTo>
                      <a:pt x="0" y="2698"/>
                      <a:pt x="3760" y="0"/>
                      <a:pt x="8195" y="0"/>
                    </a:cubicBezTo>
                    <a:lnTo>
                      <a:pt x="13489" y="0"/>
                    </a:lnTo>
                    <a:cubicBezTo>
                      <a:pt x="18015"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70" name="Freeform: Shape 57"/>
              <p:cNvSpPr/>
              <p:nvPr/>
            </p:nvSpPr>
            <p:spPr>
              <a:xfrm>
                <a:off x="6871258" y="20039"/>
                <a:ext cx="50642"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09" y="21600"/>
                      <a:pt x="13457" y="21600"/>
                    </a:cubicBezTo>
                    <a:lnTo>
                      <a:pt x="8059" y="21600"/>
                    </a:lnTo>
                    <a:cubicBezTo>
                      <a:pt x="3599" y="21600"/>
                      <a:pt x="0" y="18963"/>
                      <a:pt x="0" y="15700"/>
                    </a:cubicBezTo>
                    <a:lnTo>
                      <a:pt x="0" y="5961"/>
                    </a:lnTo>
                    <a:cubicBezTo>
                      <a:pt x="0" y="2698"/>
                      <a:pt x="3599" y="0"/>
                      <a:pt x="8059" y="0"/>
                    </a:cubicBezTo>
                    <a:lnTo>
                      <a:pt x="13457" y="0"/>
                    </a:lnTo>
                    <a:cubicBezTo>
                      <a:pt x="17909"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71" name="Freeform: Shape 58"/>
              <p:cNvSpPr/>
              <p:nvPr/>
            </p:nvSpPr>
            <p:spPr>
              <a:xfrm>
                <a:off x="6991807" y="20039"/>
                <a:ext cx="50444"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7" y="21600"/>
                      <a:pt x="13509" y="21600"/>
                    </a:cubicBezTo>
                    <a:lnTo>
                      <a:pt x="8091" y="21600"/>
                    </a:lnTo>
                    <a:cubicBezTo>
                      <a:pt x="3613" y="21600"/>
                      <a:pt x="0" y="18963"/>
                      <a:pt x="0" y="15700"/>
                    </a:cubicBezTo>
                    <a:lnTo>
                      <a:pt x="0" y="5961"/>
                    </a:lnTo>
                    <a:cubicBezTo>
                      <a:pt x="0" y="2698"/>
                      <a:pt x="3613" y="0"/>
                      <a:pt x="8091" y="0"/>
                    </a:cubicBezTo>
                    <a:lnTo>
                      <a:pt x="13509" y="0"/>
                    </a:lnTo>
                    <a:cubicBezTo>
                      <a:pt x="17987"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72" name="Freeform: Shape 59"/>
              <p:cNvSpPr/>
              <p:nvPr/>
            </p:nvSpPr>
            <p:spPr>
              <a:xfrm>
                <a:off x="7112357" y="20039"/>
                <a:ext cx="50641"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09" y="21600"/>
                      <a:pt x="13457" y="21600"/>
                    </a:cubicBezTo>
                    <a:lnTo>
                      <a:pt x="8143" y="21600"/>
                    </a:lnTo>
                    <a:cubicBezTo>
                      <a:pt x="3599" y="21600"/>
                      <a:pt x="0" y="18963"/>
                      <a:pt x="0" y="15700"/>
                    </a:cubicBezTo>
                    <a:lnTo>
                      <a:pt x="0" y="5961"/>
                    </a:lnTo>
                    <a:cubicBezTo>
                      <a:pt x="0" y="2698"/>
                      <a:pt x="3599" y="0"/>
                      <a:pt x="8143" y="0"/>
                    </a:cubicBezTo>
                    <a:lnTo>
                      <a:pt x="13457" y="0"/>
                    </a:lnTo>
                    <a:cubicBezTo>
                      <a:pt x="17909"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sp>
            <p:nvSpPr>
              <p:cNvPr id="73" name="Freeform: Shape 60"/>
              <p:cNvSpPr/>
              <p:nvPr/>
            </p:nvSpPr>
            <p:spPr>
              <a:xfrm>
                <a:off x="7232905" y="20039"/>
                <a:ext cx="50426" cy="68925"/>
              </a:xfrm>
              <a:custGeom>
                <a:avLst/>
                <a:gdLst/>
                <a:ahLst/>
                <a:cxnLst>
                  <a:cxn ang="0">
                    <a:pos x="wd2" y="hd2"/>
                  </a:cxn>
                  <a:cxn ang="5400000">
                    <a:pos x="wd2" y="hd2"/>
                  </a:cxn>
                  <a:cxn ang="10800000">
                    <a:pos x="wd2" y="hd2"/>
                  </a:cxn>
                  <a:cxn ang="16200000">
                    <a:pos x="wd2" y="hd2"/>
                  </a:cxn>
                </a:cxnLst>
                <a:rect l="0" t="0" r="r" b="b"/>
                <a:pathLst>
                  <a:path w="21600" h="21600" extrusionOk="0">
                    <a:moveTo>
                      <a:pt x="21600" y="15700"/>
                    </a:moveTo>
                    <a:cubicBezTo>
                      <a:pt x="21600" y="18963"/>
                      <a:pt x="17986" y="21600"/>
                      <a:pt x="13515" y="21600"/>
                    </a:cubicBezTo>
                    <a:lnTo>
                      <a:pt x="8094" y="21600"/>
                    </a:lnTo>
                    <a:cubicBezTo>
                      <a:pt x="3614" y="21600"/>
                      <a:pt x="0" y="18963"/>
                      <a:pt x="0" y="15700"/>
                    </a:cubicBezTo>
                    <a:lnTo>
                      <a:pt x="0" y="5961"/>
                    </a:lnTo>
                    <a:cubicBezTo>
                      <a:pt x="0" y="2698"/>
                      <a:pt x="3614" y="0"/>
                      <a:pt x="8094" y="0"/>
                    </a:cubicBezTo>
                    <a:lnTo>
                      <a:pt x="13515" y="0"/>
                    </a:lnTo>
                    <a:cubicBezTo>
                      <a:pt x="17986" y="0"/>
                      <a:pt x="21600" y="2698"/>
                      <a:pt x="21600" y="5961"/>
                    </a:cubicBezTo>
                    <a:cubicBezTo>
                      <a:pt x="21600" y="5961"/>
                      <a:pt x="21600" y="15700"/>
                      <a:pt x="21600" y="15700"/>
                    </a:cubicBezTo>
                    <a:close/>
                  </a:path>
                </a:pathLst>
              </a:custGeom>
              <a:solidFill>
                <a:srgbClr val="FFFFFF"/>
              </a:solidFill>
              <a:ln w="12700" cap="flat">
                <a:noFill/>
                <a:miter lim="400000"/>
              </a:ln>
              <a:effectLst/>
            </p:spPr>
            <p:txBody>
              <a:bodyPr anchor="ctr"/>
              <a:lstStyle/>
              <a:p>
                <a:pPr algn="ctr"/>
                <a:endParaRPr sz="2400">
                  <a:cs typeface="+mn-ea"/>
                  <a:sym typeface="+mn-lt"/>
                </a:endParaRPr>
              </a:p>
            </p:txBody>
          </p:sp>
        </p:grpSp>
        <p:sp>
          <p:nvSpPr>
            <p:cNvPr id="24" name="Freeform: Shape 11"/>
            <p:cNvSpPr/>
            <p:nvPr/>
          </p:nvSpPr>
          <p:spPr>
            <a:xfrm>
              <a:off x="9109711" y="977477"/>
              <a:ext cx="1004571" cy="158309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8420"/>
                  </a:lnTo>
                  <a:cubicBezTo>
                    <a:pt x="17483" y="19076"/>
                    <a:pt x="12748" y="19774"/>
                    <a:pt x="7366" y="20490"/>
                  </a:cubicBezTo>
                  <a:cubicBezTo>
                    <a:pt x="4800" y="20856"/>
                    <a:pt x="2333" y="21321"/>
                    <a:pt x="0" y="21600"/>
                  </a:cubicBezTo>
                  <a:lnTo>
                    <a:pt x="0" y="10937"/>
                  </a:lnTo>
                  <a:lnTo>
                    <a:pt x="1996" y="10740"/>
                  </a:lnTo>
                  <a:cubicBezTo>
                    <a:pt x="4765" y="10568"/>
                    <a:pt x="9422" y="9310"/>
                    <a:pt x="12649" y="6901"/>
                  </a:cubicBezTo>
                  <a:lnTo>
                    <a:pt x="21600" y="0"/>
                  </a:lnTo>
                  <a:close/>
                </a:path>
              </a:pathLst>
            </a:custGeom>
            <a:solidFill>
              <a:schemeClr val="accent3">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sp>
          <p:nvSpPr>
            <p:cNvPr id="25" name="Freeform: Shape 12"/>
            <p:cNvSpPr/>
            <p:nvPr/>
          </p:nvSpPr>
          <p:spPr>
            <a:xfrm>
              <a:off x="10114282" y="496536"/>
              <a:ext cx="1004571" cy="1823568"/>
            </a:xfrm>
            <a:custGeom>
              <a:avLst/>
              <a:gdLst/>
              <a:ahLst/>
              <a:cxnLst>
                <a:cxn ang="0">
                  <a:pos x="wd2" y="hd2"/>
                </a:cxn>
                <a:cxn ang="5400000">
                  <a:pos x="wd2" y="hd2"/>
                </a:cxn>
                <a:cxn ang="10800000">
                  <a:pos x="wd2" y="hd2"/>
                </a:cxn>
                <a:cxn ang="16200000">
                  <a:pos x="wd2" y="hd2"/>
                </a:cxn>
              </a:cxnLst>
              <a:rect l="0" t="0" r="r" b="b"/>
              <a:pathLst>
                <a:path w="21600" h="21600" extrusionOk="0">
                  <a:moveTo>
                    <a:pt x="21600" y="18146"/>
                  </a:moveTo>
                  <a:cubicBezTo>
                    <a:pt x="21600" y="18146"/>
                    <a:pt x="14813" y="19556"/>
                    <a:pt x="0" y="21600"/>
                  </a:cubicBezTo>
                  <a:lnTo>
                    <a:pt x="0" y="5756"/>
                  </a:lnTo>
                  <a:lnTo>
                    <a:pt x="7547" y="705"/>
                  </a:lnTo>
                  <a:cubicBezTo>
                    <a:pt x="8450" y="107"/>
                    <a:pt x="9802" y="0"/>
                    <a:pt x="10580" y="0"/>
                  </a:cubicBezTo>
                  <a:lnTo>
                    <a:pt x="17798" y="0"/>
                  </a:lnTo>
                  <a:lnTo>
                    <a:pt x="10813" y="15801"/>
                  </a:lnTo>
                  <a:cubicBezTo>
                    <a:pt x="15889" y="16055"/>
                    <a:pt x="19902" y="16390"/>
                    <a:pt x="21280" y="16808"/>
                  </a:cubicBezTo>
                  <a:lnTo>
                    <a:pt x="21600" y="18146"/>
                  </a:lnTo>
                  <a:close/>
                </a:path>
              </a:pathLst>
            </a:custGeom>
            <a:solidFill>
              <a:schemeClr val="accent4">
                <a:lumMod val="100000"/>
              </a:schemeClr>
            </a:solidFill>
            <a:ln w="6350" cap="flat">
              <a:solidFill>
                <a:srgbClr val="FFFFFF"/>
              </a:solidFill>
              <a:prstDash val="solid"/>
              <a:miter lim="400000"/>
            </a:ln>
            <a:effectLst/>
          </p:spPr>
          <p:txBody>
            <a:bodyPr anchor="ctr"/>
            <a:lstStyle/>
            <a:p>
              <a:pPr algn="ctr"/>
              <a:endParaRPr sz="2400">
                <a:cs typeface="+mn-ea"/>
                <a:sym typeface="+mn-lt"/>
              </a:endParaRPr>
            </a:p>
          </p:txBody>
        </p:sp>
      </p:grpSp>
      <p:sp>
        <p:nvSpPr>
          <p:cNvPr id="5" name="Rectangle 61"/>
          <p:cNvSpPr/>
          <p:nvPr/>
        </p:nvSpPr>
        <p:spPr>
          <a:xfrm>
            <a:off x="4694566" y="3162192"/>
            <a:ext cx="2921001" cy="1270001"/>
          </a:xfrm>
          <a:prstGeom prst="rect">
            <a:avLst/>
          </a:prstGeom>
          <a:noFill/>
          <a:ln w="12700" cap="flat">
            <a:noFill/>
            <a:miter lim="400000"/>
          </a:ln>
          <a:effectLst/>
        </p:spPr>
        <p:txBody>
          <a:bodyPr wrap="none" lIns="0" tIns="0" rIns="0" bIns="0" anchor="b">
            <a:normAutofit/>
          </a:bodyPr>
          <a:lstStyle/>
          <a:p>
            <a:pPr algn="ctr"/>
            <a:r>
              <a:rPr lang="en-US" altLang="zh-CN" sz="4800" b="1">
                <a:solidFill>
                  <a:schemeClr val="accent2">
                    <a:lumMod val="100000"/>
                  </a:schemeClr>
                </a:solidFill>
                <a:cs typeface="+mn-ea"/>
                <a:sym typeface="+mn-lt"/>
              </a:rPr>
              <a:t>50%</a:t>
            </a:r>
            <a:endParaRPr lang="en-US" altLang="zh-CN" sz="4800" b="1">
              <a:solidFill>
                <a:schemeClr val="accent2">
                  <a:lumMod val="100000"/>
                </a:schemeClr>
              </a:solidFill>
              <a:cs typeface="+mn-ea"/>
              <a:sym typeface="+mn-lt"/>
            </a:endParaRPr>
          </a:p>
        </p:txBody>
      </p:sp>
      <p:sp>
        <p:nvSpPr>
          <p:cNvPr id="6" name="Rectangle 64"/>
          <p:cNvSpPr/>
          <p:nvPr/>
        </p:nvSpPr>
        <p:spPr>
          <a:xfrm>
            <a:off x="691141" y="3162192"/>
            <a:ext cx="2921001" cy="1270001"/>
          </a:xfrm>
          <a:prstGeom prst="rect">
            <a:avLst/>
          </a:prstGeom>
          <a:noFill/>
          <a:ln w="12700" cap="flat">
            <a:noFill/>
            <a:miter lim="400000"/>
          </a:ln>
          <a:effectLst/>
        </p:spPr>
        <p:txBody>
          <a:bodyPr wrap="none" lIns="0" tIns="0" rIns="0" bIns="0" anchor="b">
            <a:normAutofit/>
          </a:bodyPr>
          <a:lstStyle/>
          <a:p>
            <a:pPr algn="ctr"/>
            <a:r>
              <a:rPr lang="en-US" altLang="zh-CN" sz="4800" b="1">
                <a:solidFill>
                  <a:schemeClr val="accent1">
                    <a:lumMod val="100000"/>
                  </a:schemeClr>
                </a:solidFill>
                <a:cs typeface="+mn-ea"/>
                <a:sym typeface="+mn-lt"/>
              </a:rPr>
              <a:t>30%</a:t>
            </a:r>
            <a:endParaRPr lang="en-US" altLang="zh-CN" sz="4800" b="1">
              <a:solidFill>
                <a:schemeClr val="accent1">
                  <a:lumMod val="100000"/>
                </a:schemeClr>
              </a:solidFill>
              <a:cs typeface="+mn-ea"/>
              <a:sym typeface="+mn-lt"/>
            </a:endParaRPr>
          </a:p>
        </p:txBody>
      </p:sp>
      <p:sp>
        <p:nvSpPr>
          <p:cNvPr id="7" name="Rectangle 66"/>
          <p:cNvSpPr/>
          <p:nvPr/>
        </p:nvSpPr>
        <p:spPr>
          <a:xfrm>
            <a:off x="8579860" y="3162192"/>
            <a:ext cx="2921001" cy="1270001"/>
          </a:xfrm>
          <a:prstGeom prst="rect">
            <a:avLst/>
          </a:prstGeom>
          <a:noFill/>
          <a:ln w="12700" cap="flat">
            <a:noFill/>
            <a:miter lim="400000"/>
          </a:ln>
          <a:effectLst/>
        </p:spPr>
        <p:txBody>
          <a:bodyPr wrap="none" lIns="0" tIns="0" rIns="0" bIns="0" anchor="b">
            <a:normAutofit/>
          </a:bodyPr>
          <a:lstStyle/>
          <a:p>
            <a:pPr algn="ctr"/>
            <a:r>
              <a:rPr lang="en-US" altLang="zh-CN" sz="4800" b="1">
                <a:solidFill>
                  <a:schemeClr val="accent3">
                    <a:lumMod val="100000"/>
                  </a:schemeClr>
                </a:solidFill>
                <a:cs typeface="+mn-ea"/>
                <a:sym typeface="+mn-lt"/>
              </a:rPr>
              <a:t>20%</a:t>
            </a:r>
            <a:endParaRPr lang="en-US" altLang="zh-CN" sz="4800" b="1">
              <a:solidFill>
                <a:schemeClr val="accent3">
                  <a:lumMod val="100000"/>
                </a:schemeClr>
              </a:solidFill>
              <a:cs typeface="+mn-ea"/>
              <a:sym typeface="+mn-lt"/>
            </a:endParaRPr>
          </a:p>
        </p:txBody>
      </p:sp>
      <p:grpSp>
        <p:nvGrpSpPr>
          <p:cNvPr id="8" name="Group 80"/>
          <p:cNvGrpSpPr/>
          <p:nvPr/>
        </p:nvGrpSpPr>
        <p:grpSpPr>
          <a:xfrm>
            <a:off x="804711" y="4666076"/>
            <a:ext cx="10584173" cy="981451"/>
            <a:chOff x="902916" y="4447035"/>
            <a:chExt cx="10584173" cy="981450"/>
          </a:xfrm>
        </p:grpSpPr>
        <p:sp>
          <p:nvSpPr>
            <p:cNvPr id="9" name="TextBox 81"/>
            <p:cNvSpPr txBox="1"/>
            <p:nvPr/>
          </p:nvSpPr>
          <p:spPr>
            <a:xfrm>
              <a:off x="1608294" y="4447035"/>
              <a:ext cx="1286292" cy="340519"/>
            </a:xfrm>
            <a:prstGeom prst="roundRect">
              <a:avLst/>
            </a:prstGeom>
            <a:solidFill>
              <a:schemeClr val="accent1"/>
            </a:solidFill>
          </p:spPr>
          <p:txBody>
            <a:bodyPr wrap="none">
              <a:normAutofit fontScale="85000" lnSpcReduction="20000"/>
            </a:bodyPr>
            <a:lstStyle/>
            <a:p>
              <a:pPr algn="ctr"/>
              <a:r>
                <a:rPr lang="zh-CN" altLang="en-US" sz="1865">
                  <a:solidFill>
                    <a:schemeClr val="bg2"/>
                  </a:solidFill>
                  <a:cs typeface="+mn-ea"/>
                  <a:sym typeface="+mn-lt"/>
                </a:rPr>
                <a:t>标题文本预设</a:t>
              </a:r>
              <a:endParaRPr lang="zh-CN" altLang="en-US" sz="1865">
                <a:solidFill>
                  <a:schemeClr val="bg2"/>
                </a:solidFill>
                <a:cs typeface="+mn-ea"/>
                <a:sym typeface="+mn-lt"/>
              </a:endParaRPr>
            </a:p>
          </p:txBody>
        </p:sp>
        <p:sp>
          <p:nvSpPr>
            <p:cNvPr id="10" name="TextBox 82"/>
            <p:cNvSpPr txBox="1"/>
            <p:nvPr/>
          </p:nvSpPr>
          <p:spPr>
            <a:xfrm>
              <a:off x="5569588" y="4447035"/>
              <a:ext cx="1286292" cy="340519"/>
            </a:xfrm>
            <a:prstGeom prst="roundRect">
              <a:avLst/>
            </a:prstGeom>
            <a:solidFill>
              <a:schemeClr val="accent2"/>
            </a:solidFill>
          </p:spPr>
          <p:txBody>
            <a:bodyPr wrap="none">
              <a:normAutofit fontScale="85000" lnSpcReduction="20000"/>
            </a:bodyPr>
            <a:lstStyle/>
            <a:p>
              <a:pPr algn="ctr"/>
              <a:r>
                <a:rPr lang="zh-CN" altLang="en-US" sz="1865">
                  <a:solidFill>
                    <a:schemeClr val="bg2"/>
                  </a:solidFill>
                  <a:cs typeface="+mn-ea"/>
                  <a:sym typeface="+mn-lt"/>
                </a:rPr>
                <a:t>标题文本预设</a:t>
              </a:r>
              <a:endParaRPr lang="zh-CN" altLang="en-US" sz="1865">
                <a:solidFill>
                  <a:schemeClr val="bg2"/>
                </a:solidFill>
                <a:cs typeface="+mn-ea"/>
                <a:sym typeface="+mn-lt"/>
              </a:endParaRPr>
            </a:p>
          </p:txBody>
        </p:sp>
        <p:sp>
          <p:nvSpPr>
            <p:cNvPr id="11" name="TextBox 83"/>
            <p:cNvSpPr txBox="1"/>
            <p:nvPr/>
          </p:nvSpPr>
          <p:spPr>
            <a:xfrm>
              <a:off x="9495419" y="4447035"/>
              <a:ext cx="1286292" cy="340519"/>
            </a:xfrm>
            <a:prstGeom prst="roundRect">
              <a:avLst/>
            </a:prstGeom>
            <a:solidFill>
              <a:schemeClr val="accent3"/>
            </a:solidFill>
          </p:spPr>
          <p:txBody>
            <a:bodyPr wrap="none">
              <a:normAutofit fontScale="85000" lnSpcReduction="20000"/>
            </a:bodyPr>
            <a:lstStyle/>
            <a:p>
              <a:pPr algn="ctr"/>
              <a:r>
                <a:rPr lang="zh-CN" altLang="en-US" sz="1865">
                  <a:solidFill>
                    <a:schemeClr val="bg2"/>
                  </a:solidFill>
                  <a:cs typeface="+mn-ea"/>
                  <a:sym typeface="+mn-lt"/>
                </a:rPr>
                <a:t>标题文本预设</a:t>
              </a:r>
              <a:endParaRPr lang="zh-CN" altLang="en-US" sz="1865">
                <a:solidFill>
                  <a:schemeClr val="bg2"/>
                </a:solidFill>
                <a:cs typeface="+mn-ea"/>
                <a:sym typeface="+mn-lt"/>
              </a:endParaRPr>
            </a:p>
          </p:txBody>
        </p:sp>
        <p:sp>
          <p:nvSpPr>
            <p:cNvPr id="12" name="TextBox 84"/>
            <p:cNvSpPr txBox="1"/>
            <p:nvPr/>
          </p:nvSpPr>
          <p:spPr bwMode="auto">
            <a:xfrm>
              <a:off x="902916" y="4854255"/>
              <a:ext cx="2697048"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335">
                  <a:cs typeface="+mn-ea"/>
                  <a:sym typeface="+mn-lt"/>
                </a:rPr>
                <a:t>此部分内容作为文字排版占位显示 </a:t>
              </a:r>
              <a:br>
                <a:rPr lang="zh-CN" altLang="en-US" sz="1335">
                  <a:cs typeface="+mn-ea"/>
                  <a:sym typeface="+mn-lt"/>
                </a:rPr>
              </a:br>
              <a:r>
                <a:rPr lang="zh-CN" altLang="en-US" sz="1335">
                  <a:cs typeface="+mn-ea"/>
                  <a:sym typeface="+mn-lt"/>
                </a:rPr>
                <a:t>（建议使用主题字体）</a:t>
              </a:r>
              <a:endParaRPr lang="zh-CN" altLang="en-US" sz="1335">
                <a:cs typeface="+mn-ea"/>
                <a:sym typeface="+mn-lt"/>
              </a:endParaRPr>
            </a:p>
          </p:txBody>
        </p:sp>
        <p:sp>
          <p:nvSpPr>
            <p:cNvPr id="13" name="TextBox 85"/>
            <p:cNvSpPr txBox="1"/>
            <p:nvPr/>
          </p:nvSpPr>
          <p:spPr bwMode="auto">
            <a:xfrm>
              <a:off x="4864210" y="4854255"/>
              <a:ext cx="2697048"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335">
                  <a:cs typeface="+mn-ea"/>
                  <a:sym typeface="+mn-lt"/>
                </a:rPr>
                <a:t>此部分内容作为文字排版占位显示 </a:t>
              </a:r>
              <a:br>
                <a:rPr lang="zh-CN" altLang="en-US" sz="1335">
                  <a:cs typeface="+mn-ea"/>
                  <a:sym typeface="+mn-lt"/>
                </a:rPr>
              </a:br>
              <a:r>
                <a:rPr lang="zh-CN" altLang="en-US" sz="1335">
                  <a:cs typeface="+mn-ea"/>
                  <a:sym typeface="+mn-lt"/>
                </a:rPr>
                <a:t>（建议使用主题字体）</a:t>
              </a:r>
              <a:endParaRPr lang="zh-CN" altLang="en-US" sz="1335">
                <a:cs typeface="+mn-ea"/>
                <a:sym typeface="+mn-lt"/>
              </a:endParaRPr>
            </a:p>
          </p:txBody>
        </p:sp>
        <p:sp>
          <p:nvSpPr>
            <p:cNvPr id="14" name="TextBox 86"/>
            <p:cNvSpPr txBox="1"/>
            <p:nvPr/>
          </p:nvSpPr>
          <p:spPr bwMode="auto">
            <a:xfrm>
              <a:off x="8790041" y="4854255"/>
              <a:ext cx="2697048"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1335">
                  <a:cs typeface="+mn-ea"/>
                  <a:sym typeface="+mn-lt"/>
                </a:rPr>
                <a:t>此部分内容作为文字排版占位显示 </a:t>
              </a:r>
              <a:br>
                <a:rPr lang="zh-CN" altLang="en-US" sz="1335">
                  <a:cs typeface="+mn-ea"/>
                  <a:sym typeface="+mn-lt"/>
                </a:rPr>
              </a:br>
              <a:r>
                <a:rPr lang="zh-CN" altLang="en-US" sz="1335">
                  <a:cs typeface="+mn-ea"/>
                  <a:sym typeface="+mn-lt"/>
                </a:rPr>
                <a:t>（建议使用主题字体）</a:t>
              </a:r>
              <a:endParaRPr lang="zh-CN" altLang="en-US" sz="1335">
                <a:cs typeface="+mn-ea"/>
                <a:sym typeface="+mn-lt"/>
              </a:endParaRPr>
            </a:p>
          </p:txBody>
        </p:sp>
      </p:gr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993266" y="2964962"/>
            <a:ext cx="426719" cy="537325"/>
            <a:chOff x="782705" y="2176759"/>
            <a:chExt cx="368545"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6" name="TextBox 5"/>
            <p:cNvSpPr txBox="1"/>
            <p:nvPr/>
          </p:nvSpPr>
          <p:spPr>
            <a:xfrm>
              <a:off x="782705" y="2216099"/>
              <a:ext cx="368545"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26%</a:t>
              </a:r>
              <a:endParaRPr lang="en-US" sz="945" dirty="0">
                <a:solidFill>
                  <a:schemeClr val="bg1">
                    <a:lumMod val="65000"/>
                  </a:schemeClr>
                </a:solidFill>
                <a:cs typeface="+mn-ea"/>
                <a:sym typeface="+mn-lt"/>
              </a:endParaRPr>
            </a:p>
          </p:txBody>
        </p:sp>
      </p:grpSp>
      <p:grpSp>
        <p:nvGrpSpPr>
          <p:cNvPr id="7" name="Group 6"/>
          <p:cNvGrpSpPr/>
          <p:nvPr/>
        </p:nvGrpSpPr>
        <p:grpSpPr>
          <a:xfrm>
            <a:off x="3120723" y="2261826"/>
            <a:ext cx="426719" cy="537325"/>
            <a:chOff x="782709" y="2176759"/>
            <a:chExt cx="368541"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9" name="TextBox 8"/>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56%</a:t>
              </a:r>
              <a:endParaRPr lang="en-US" sz="945" dirty="0">
                <a:solidFill>
                  <a:schemeClr val="bg1">
                    <a:lumMod val="65000"/>
                  </a:schemeClr>
                </a:solidFill>
                <a:cs typeface="+mn-ea"/>
                <a:sym typeface="+mn-lt"/>
              </a:endParaRPr>
            </a:p>
          </p:txBody>
        </p:sp>
      </p:grpSp>
      <p:grpSp>
        <p:nvGrpSpPr>
          <p:cNvPr id="10" name="Group 9"/>
          <p:cNvGrpSpPr/>
          <p:nvPr/>
        </p:nvGrpSpPr>
        <p:grpSpPr>
          <a:xfrm>
            <a:off x="4102678" y="2634827"/>
            <a:ext cx="426719" cy="537325"/>
            <a:chOff x="782709" y="2176759"/>
            <a:chExt cx="368541"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12" name="TextBox 11"/>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45%</a:t>
              </a:r>
              <a:endParaRPr lang="en-US" sz="945" dirty="0">
                <a:solidFill>
                  <a:schemeClr val="bg1">
                    <a:lumMod val="65000"/>
                  </a:schemeClr>
                </a:solidFill>
                <a:cs typeface="+mn-ea"/>
                <a:sym typeface="+mn-lt"/>
              </a:endParaRPr>
            </a:p>
          </p:txBody>
        </p:sp>
      </p:grpSp>
      <p:grpSp>
        <p:nvGrpSpPr>
          <p:cNvPr id="13" name="Group 12"/>
          <p:cNvGrpSpPr/>
          <p:nvPr/>
        </p:nvGrpSpPr>
        <p:grpSpPr>
          <a:xfrm>
            <a:off x="2305397" y="2792927"/>
            <a:ext cx="426719" cy="537325"/>
            <a:chOff x="782709" y="2176759"/>
            <a:chExt cx="368541"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15" name="TextBox 14"/>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39%</a:t>
              </a:r>
              <a:endParaRPr lang="en-US" sz="945" dirty="0">
                <a:solidFill>
                  <a:schemeClr val="bg1">
                    <a:lumMod val="65000"/>
                  </a:schemeClr>
                </a:solidFill>
                <a:cs typeface="+mn-ea"/>
                <a:sym typeface="+mn-lt"/>
              </a:endParaRPr>
            </a:p>
          </p:txBody>
        </p:sp>
      </p:grpSp>
      <p:grpSp>
        <p:nvGrpSpPr>
          <p:cNvPr id="16" name="Group 15"/>
          <p:cNvGrpSpPr/>
          <p:nvPr/>
        </p:nvGrpSpPr>
        <p:grpSpPr>
          <a:xfrm>
            <a:off x="9574494" y="2603440"/>
            <a:ext cx="426719" cy="537325"/>
            <a:chOff x="782709" y="2176759"/>
            <a:chExt cx="368541"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18" name="TextBox 17"/>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26%</a:t>
              </a:r>
              <a:endParaRPr lang="en-US" sz="945" dirty="0">
                <a:solidFill>
                  <a:schemeClr val="bg1">
                    <a:lumMod val="65000"/>
                  </a:schemeClr>
                </a:solidFill>
                <a:cs typeface="+mn-ea"/>
                <a:sym typeface="+mn-lt"/>
              </a:endParaRPr>
            </a:p>
          </p:txBody>
        </p:sp>
      </p:grpSp>
      <p:grpSp>
        <p:nvGrpSpPr>
          <p:cNvPr id="19" name="Group 18"/>
          <p:cNvGrpSpPr/>
          <p:nvPr/>
        </p:nvGrpSpPr>
        <p:grpSpPr>
          <a:xfrm>
            <a:off x="8177619" y="2959967"/>
            <a:ext cx="426719" cy="537325"/>
            <a:chOff x="782709" y="2176759"/>
            <a:chExt cx="368541"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21" name="TextBox 20"/>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56%</a:t>
              </a:r>
              <a:endParaRPr lang="en-US" sz="945" dirty="0">
                <a:solidFill>
                  <a:schemeClr val="bg1">
                    <a:lumMod val="65000"/>
                  </a:schemeClr>
                </a:solidFill>
                <a:cs typeface="+mn-ea"/>
                <a:sym typeface="+mn-lt"/>
              </a:endParaRPr>
            </a:p>
          </p:txBody>
        </p:sp>
      </p:grpSp>
      <p:grpSp>
        <p:nvGrpSpPr>
          <p:cNvPr id="22" name="Group 21"/>
          <p:cNvGrpSpPr/>
          <p:nvPr/>
        </p:nvGrpSpPr>
        <p:grpSpPr>
          <a:xfrm>
            <a:off x="8906781" y="2788342"/>
            <a:ext cx="426719" cy="537325"/>
            <a:chOff x="782709" y="2176759"/>
            <a:chExt cx="368541"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24" name="TextBox 23"/>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45%</a:t>
              </a:r>
              <a:endParaRPr lang="en-US" sz="945" dirty="0">
                <a:solidFill>
                  <a:schemeClr val="bg1">
                    <a:lumMod val="65000"/>
                  </a:schemeClr>
                </a:solidFill>
                <a:cs typeface="+mn-ea"/>
                <a:sym typeface="+mn-lt"/>
              </a:endParaRPr>
            </a:p>
          </p:txBody>
        </p:sp>
      </p:grpSp>
      <p:grpSp>
        <p:nvGrpSpPr>
          <p:cNvPr id="25" name="Group 24"/>
          <p:cNvGrpSpPr/>
          <p:nvPr/>
        </p:nvGrpSpPr>
        <p:grpSpPr>
          <a:xfrm>
            <a:off x="7429418" y="2078978"/>
            <a:ext cx="426719" cy="537325"/>
            <a:chOff x="782706" y="2176759"/>
            <a:chExt cx="368545"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27" name="TextBox 26"/>
            <p:cNvSpPr txBox="1"/>
            <p:nvPr/>
          </p:nvSpPr>
          <p:spPr>
            <a:xfrm>
              <a:off x="782706" y="2216099"/>
              <a:ext cx="368545"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39%</a:t>
              </a:r>
              <a:endParaRPr lang="en-US" sz="945" dirty="0">
                <a:solidFill>
                  <a:schemeClr val="bg1">
                    <a:lumMod val="65000"/>
                  </a:schemeClr>
                </a:solidFill>
                <a:cs typeface="+mn-ea"/>
                <a:sym typeface="+mn-lt"/>
              </a:endParaRPr>
            </a:p>
          </p:txBody>
        </p:sp>
      </p:grpSp>
      <p:grpSp>
        <p:nvGrpSpPr>
          <p:cNvPr id="28" name="Group 27"/>
          <p:cNvGrpSpPr/>
          <p:nvPr/>
        </p:nvGrpSpPr>
        <p:grpSpPr>
          <a:xfrm>
            <a:off x="5869506" y="2777758"/>
            <a:ext cx="426719" cy="537325"/>
            <a:chOff x="782709" y="2176759"/>
            <a:chExt cx="368541"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30" name="TextBox 29"/>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26%</a:t>
              </a:r>
              <a:endParaRPr lang="en-US" sz="945" dirty="0">
                <a:solidFill>
                  <a:schemeClr val="bg1">
                    <a:lumMod val="65000"/>
                  </a:schemeClr>
                </a:solidFill>
                <a:cs typeface="+mn-ea"/>
                <a:sym typeface="+mn-lt"/>
              </a:endParaRPr>
            </a:p>
          </p:txBody>
        </p:sp>
      </p:grpSp>
      <p:grpSp>
        <p:nvGrpSpPr>
          <p:cNvPr id="31" name="Group 30"/>
          <p:cNvGrpSpPr/>
          <p:nvPr/>
        </p:nvGrpSpPr>
        <p:grpSpPr>
          <a:xfrm>
            <a:off x="6684831" y="3178942"/>
            <a:ext cx="426719" cy="537325"/>
            <a:chOff x="782709" y="2176759"/>
            <a:chExt cx="368541"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05875" tIns="52937" rIns="105875" bIns="52937" numCol="1" anchor="t" anchorCtr="0" compatLnSpc="1"/>
            <a:lstStyle/>
            <a:p>
              <a:pPr algn="ctr">
                <a:lnSpc>
                  <a:spcPct val="120000"/>
                </a:lnSpc>
              </a:pPr>
              <a:endParaRPr lang="en-US" sz="945" dirty="0">
                <a:solidFill>
                  <a:schemeClr val="bg1">
                    <a:lumMod val="65000"/>
                  </a:schemeClr>
                </a:solidFill>
                <a:cs typeface="+mn-ea"/>
                <a:sym typeface="+mn-lt"/>
              </a:endParaRPr>
            </a:p>
          </p:txBody>
        </p:sp>
        <p:sp>
          <p:nvSpPr>
            <p:cNvPr id="33" name="TextBox 32"/>
            <p:cNvSpPr txBox="1"/>
            <p:nvPr/>
          </p:nvSpPr>
          <p:spPr>
            <a:xfrm>
              <a:off x="782709" y="2216099"/>
              <a:ext cx="368541" cy="216920"/>
            </a:xfrm>
            <a:prstGeom prst="rect">
              <a:avLst/>
            </a:prstGeom>
            <a:noFill/>
          </p:spPr>
          <p:txBody>
            <a:bodyPr wrap="none" rtlCol="0">
              <a:spAutoFit/>
            </a:bodyPr>
            <a:lstStyle/>
            <a:p>
              <a:pPr algn="ctr">
                <a:lnSpc>
                  <a:spcPct val="120000"/>
                </a:lnSpc>
              </a:pPr>
              <a:r>
                <a:rPr lang="en-US" sz="945" dirty="0">
                  <a:solidFill>
                    <a:schemeClr val="bg1">
                      <a:lumMod val="65000"/>
                    </a:schemeClr>
                  </a:solidFill>
                  <a:cs typeface="+mn-ea"/>
                  <a:sym typeface="+mn-lt"/>
                </a:rPr>
                <a:t>26%</a:t>
              </a:r>
              <a:endParaRPr lang="en-US" sz="945" dirty="0">
                <a:solidFill>
                  <a:schemeClr val="bg1">
                    <a:lumMod val="65000"/>
                  </a:schemeClr>
                </a:solidFill>
                <a:cs typeface="+mn-ea"/>
                <a:sym typeface="+mn-lt"/>
              </a:endParaRPr>
            </a:p>
          </p:txBody>
        </p:sp>
      </p:grpSp>
      <p:sp>
        <p:nvSpPr>
          <p:cNvPr id="34" name="Content Placeholder 2"/>
          <p:cNvSpPr txBox="1"/>
          <p:nvPr/>
        </p:nvSpPr>
        <p:spPr>
          <a:xfrm>
            <a:off x="1679054" y="5158804"/>
            <a:ext cx="8882585" cy="591124"/>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r>
              <a:rPr lang="en-US" altLang="zh-CN" sz="1065" dirty="0">
                <a:solidFill>
                  <a:schemeClr val="tx1">
                    <a:lumMod val="65000"/>
                    <a:lumOff val="35000"/>
                  </a:schemeClr>
                </a:solidFill>
                <a:cs typeface="+mn-ea"/>
                <a:sym typeface="+mn-lt"/>
              </a:rPr>
              <a:t> </a:t>
            </a: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r>
              <a:rPr lang="en-US" altLang="zh-CN" sz="1065" dirty="0">
                <a:solidFill>
                  <a:schemeClr val="tx1">
                    <a:lumMod val="65000"/>
                    <a:lumOff val="35000"/>
                  </a:schemeClr>
                </a:solidFill>
                <a:cs typeface="+mn-ea"/>
                <a:sym typeface="+mn-lt"/>
              </a:rPr>
              <a:t> </a:t>
            </a: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r>
              <a:rPr lang="en-US" altLang="zh-CN" sz="1065" dirty="0">
                <a:solidFill>
                  <a:schemeClr val="tx1">
                    <a:lumMod val="65000"/>
                    <a:lumOff val="35000"/>
                  </a:schemeClr>
                </a:solidFill>
                <a:cs typeface="+mn-ea"/>
                <a:sym typeface="+mn-lt"/>
              </a:rPr>
              <a:t> </a:t>
            </a:r>
            <a:r>
              <a:rPr lang="zh-CN" altLang="en-US" sz="1065" dirty="0">
                <a:solidFill>
                  <a:schemeClr val="tx1">
                    <a:lumMod val="65000"/>
                    <a:lumOff val="35000"/>
                  </a:schemeClr>
                </a:solidFill>
                <a:cs typeface="+mn-ea"/>
                <a:sym typeface="+mn-lt"/>
              </a:rPr>
              <a:t>用户可以在投影仪或者计算机上进行演示也可以将演示文稿打印出来制作成胶片以便应用到</a:t>
            </a:r>
            <a:endParaRPr lang="en-GB" altLang="zh-CN" sz="1065" dirty="0">
              <a:solidFill>
                <a:schemeClr val="tx1">
                  <a:lumMod val="65000"/>
                  <a:lumOff val="35000"/>
                </a:schemeClr>
              </a:solidFill>
              <a:cs typeface="+mn-ea"/>
              <a:sym typeface="+mn-lt"/>
            </a:endParaRPr>
          </a:p>
        </p:txBody>
      </p:sp>
      <p:sp>
        <p:nvSpPr>
          <p:cNvPr id="35" name="Title 13"/>
          <p:cNvSpPr txBox="1"/>
          <p:nvPr/>
        </p:nvSpPr>
        <p:spPr>
          <a:xfrm>
            <a:off x="1679055" y="4896597"/>
            <a:ext cx="1242501" cy="22397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anose="020B0403030403020204" pitchFamily="34" charset="0"/>
                <a:ea typeface="+mj-ea"/>
                <a:cs typeface="+mj-cs"/>
              </a:defRPr>
            </a:lvl1pPr>
          </a:lstStyle>
          <a:p>
            <a:pPr algn="just">
              <a:lnSpc>
                <a:spcPct val="120000"/>
              </a:lnSpc>
              <a:spcBef>
                <a:spcPts val="0"/>
              </a:spcBef>
            </a:pPr>
            <a:r>
              <a:rPr lang="zh-CN" altLang="en-US" sz="1325" b="1" dirty="0">
                <a:latin typeface="+mn-lt"/>
                <a:ea typeface="+mn-ea"/>
                <a:cs typeface="+mn-ea"/>
                <a:sym typeface="+mn-lt"/>
              </a:rPr>
              <a:t>请输入您的标题</a:t>
            </a:r>
            <a:endParaRPr lang="en-US" sz="1325" b="1" dirty="0">
              <a:latin typeface="+mn-lt"/>
              <a:ea typeface="+mn-ea"/>
              <a:cs typeface="+mn-ea"/>
              <a:sym typeface="+mn-lt"/>
            </a:endParaRPr>
          </a:p>
        </p:txBody>
      </p:sp>
      <p:grpSp>
        <p:nvGrpSpPr>
          <p:cNvPr id="36" name="Group 35"/>
          <p:cNvGrpSpPr/>
          <p:nvPr/>
        </p:nvGrpSpPr>
        <p:grpSpPr>
          <a:xfrm>
            <a:off x="1845802" y="3391858"/>
            <a:ext cx="1345889" cy="1207290"/>
            <a:chOff x="755576" y="2395604"/>
            <a:chExt cx="1162406" cy="1042704"/>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38" name="Content Placeholder 2"/>
            <p:cNvSpPr txBox="1"/>
            <p:nvPr/>
          </p:nvSpPr>
          <p:spPr>
            <a:xfrm>
              <a:off x="988884" y="3235161"/>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sz="760" dirty="0">
                <a:cs typeface="+mn-ea"/>
                <a:sym typeface="+mn-lt"/>
              </a:endParaRPr>
            </a:p>
          </p:txBody>
        </p:sp>
      </p:grpSp>
      <p:grpSp>
        <p:nvGrpSpPr>
          <p:cNvPr id="39" name="Group 38"/>
          <p:cNvGrpSpPr/>
          <p:nvPr/>
        </p:nvGrpSpPr>
        <p:grpSpPr>
          <a:xfrm>
            <a:off x="2661128" y="2884947"/>
            <a:ext cx="1345889" cy="1714200"/>
            <a:chOff x="1459750" y="1957798"/>
            <a:chExt cx="1162406" cy="1480507"/>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41" name="Content Placeholder 2"/>
            <p:cNvSpPr txBox="1"/>
            <p:nvPr/>
          </p:nvSpPr>
          <p:spPr>
            <a:xfrm>
              <a:off x="1691223" y="3235158"/>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42" name="Group 41"/>
          <p:cNvGrpSpPr/>
          <p:nvPr/>
        </p:nvGrpSpPr>
        <p:grpSpPr>
          <a:xfrm>
            <a:off x="3697083" y="3233620"/>
            <a:ext cx="1237887" cy="1365526"/>
            <a:chOff x="2354476" y="2258939"/>
            <a:chExt cx="1069128" cy="1179367"/>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44" name="Content Placeholder 2"/>
            <p:cNvSpPr txBox="1"/>
            <p:nvPr/>
          </p:nvSpPr>
          <p:spPr>
            <a:xfrm>
              <a:off x="2539310" y="3235159"/>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45" name="Group 44"/>
          <p:cNvGrpSpPr/>
          <p:nvPr/>
        </p:nvGrpSpPr>
        <p:grpSpPr>
          <a:xfrm>
            <a:off x="4629465" y="3579786"/>
            <a:ext cx="1154320" cy="1019364"/>
            <a:chOff x="3159748" y="2557908"/>
            <a:chExt cx="996954" cy="880397"/>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47" name="Content Placeholder 2"/>
            <p:cNvSpPr txBox="1"/>
            <p:nvPr/>
          </p:nvSpPr>
          <p:spPr>
            <a:xfrm>
              <a:off x="3308495" y="3235158"/>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48" name="Group 47"/>
          <p:cNvGrpSpPr/>
          <p:nvPr/>
        </p:nvGrpSpPr>
        <p:grpSpPr>
          <a:xfrm>
            <a:off x="5409910" y="3391858"/>
            <a:ext cx="1345889" cy="1207290"/>
            <a:chOff x="3833796" y="2395604"/>
            <a:chExt cx="1162406" cy="1042704"/>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50" name="Content Placeholder 2"/>
            <p:cNvSpPr txBox="1"/>
            <p:nvPr/>
          </p:nvSpPr>
          <p:spPr>
            <a:xfrm>
              <a:off x="4065269" y="3235161"/>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51" name="Group 50"/>
          <p:cNvGrpSpPr/>
          <p:nvPr/>
        </p:nvGrpSpPr>
        <p:grpSpPr>
          <a:xfrm>
            <a:off x="6225238" y="3792188"/>
            <a:ext cx="1345889" cy="806963"/>
            <a:chOff x="4537970" y="2741353"/>
            <a:chExt cx="1162406" cy="696951"/>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53" name="Content Placeholder 2"/>
            <p:cNvSpPr txBox="1"/>
            <p:nvPr/>
          </p:nvSpPr>
          <p:spPr>
            <a:xfrm>
              <a:off x="4771278" y="3235157"/>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54" name="Group 53"/>
          <p:cNvGrpSpPr/>
          <p:nvPr/>
        </p:nvGrpSpPr>
        <p:grpSpPr>
          <a:xfrm>
            <a:off x="6931631" y="2680376"/>
            <a:ext cx="1432108" cy="1918775"/>
            <a:chOff x="5148063" y="1781113"/>
            <a:chExt cx="1236871" cy="1657193"/>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56" name="Content Placeholder 2"/>
            <p:cNvSpPr txBox="1"/>
            <p:nvPr/>
          </p:nvSpPr>
          <p:spPr>
            <a:xfrm>
              <a:off x="5414366" y="3235159"/>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57" name="Group 56"/>
          <p:cNvGrpSpPr/>
          <p:nvPr/>
        </p:nvGrpSpPr>
        <p:grpSpPr>
          <a:xfrm>
            <a:off x="7685938" y="3579785"/>
            <a:ext cx="1335429" cy="1019364"/>
            <a:chOff x="5799535" y="2557908"/>
            <a:chExt cx="1153373" cy="880397"/>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59" name="Content Placeholder 2"/>
            <p:cNvSpPr txBox="1"/>
            <p:nvPr/>
          </p:nvSpPr>
          <p:spPr>
            <a:xfrm>
              <a:off x="6060556" y="3235158"/>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60" name="Group 59"/>
          <p:cNvGrpSpPr/>
          <p:nvPr/>
        </p:nvGrpSpPr>
        <p:grpSpPr>
          <a:xfrm>
            <a:off x="8341603" y="3391858"/>
            <a:ext cx="1557053" cy="1207290"/>
            <a:chOff x="6365816" y="2395604"/>
            <a:chExt cx="1344784" cy="1042704"/>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62" name="Content Placeholder 2"/>
            <p:cNvSpPr txBox="1"/>
            <p:nvPr/>
          </p:nvSpPr>
          <p:spPr>
            <a:xfrm>
              <a:off x="6690313" y="3235161"/>
              <a:ext cx="695789"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grpSp>
        <p:nvGrpSpPr>
          <p:cNvPr id="63" name="Group 62"/>
          <p:cNvGrpSpPr/>
          <p:nvPr/>
        </p:nvGrpSpPr>
        <p:grpSpPr>
          <a:xfrm>
            <a:off x="9120132" y="3242142"/>
            <a:ext cx="1335429" cy="1357004"/>
            <a:chOff x="7038208" y="2266298"/>
            <a:chExt cx="1153373" cy="1172007"/>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1" fmla="*/ 0 w 1278647"/>
                <a:gd name="connsiteY0-2" fmla="*/ 1102282 h 1102282"/>
                <a:gd name="connsiteX1-3" fmla="*/ 639324 w 1278647"/>
                <a:gd name="connsiteY1-4" fmla="*/ 0 h 1102282"/>
                <a:gd name="connsiteX2-5" fmla="*/ 1278647 w 1278647"/>
                <a:gd name="connsiteY2-6" fmla="*/ 1102282 h 1102282"/>
                <a:gd name="connsiteX3-7" fmla="*/ 0 w 1278647"/>
                <a:gd name="connsiteY3-8" fmla="*/ 1102282 h 1102282"/>
                <a:gd name="connsiteX0-9" fmla="*/ 0 w 1278647"/>
                <a:gd name="connsiteY0-10" fmla="*/ 1102284 h 1102284"/>
                <a:gd name="connsiteX1-11" fmla="*/ 639324 w 1278647"/>
                <a:gd name="connsiteY1-12" fmla="*/ 2 h 1102284"/>
                <a:gd name="connsiteX2-13" fmla="*/ 1278647 w 1278647"/>
                <a:gd name="connsiteY2-14" fmla="*/ 1102284 h 1102284"/>
                <a:gd name="connsiteX3-15" fmla="*/ 0 w 1278647"/>
                <a:gd name="connsiteY3-16" fmla="*/ 1102284 h 1102284"/>
              </a:gdLst>
              <a:ahLst/>
              <a:cxnLst>
                <a:cxn ang="0">
                  <a:pos x="connsiteX0-1" y="connsiteY0-2"/>
                </a:cxn>
                <a:cxn ang="0">
                  <a:pos x="connsiteX1-3" y="connsiteY1-4"/>
                </a:cxn>
                <a:cxn ang="0">
                  <a:pos x="connsiteX2-5" y="connsiteY2-6"/>
                </a:cxn>
                <a:cxn ang="0">
                  <a:pos x="connsiteX3-7" y="connsiteY3-8"/>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760" dirty="0">
                <a:solidFill>
                  <a:schemeClr val="bg1">
                    <a:lumMod val="65000"/>
                  </a:schemeClr>
                </a:solidFill>
                <a:cs typeface="+mn-ea"/>
                <a:sym typeface="+mn-lt"/>
              </a:endParaRPr>
            </a:p>
          </p:txBody>
        </p:sp>
        <p:sp>
          <p:nvSpPr>
            <p:cNvPr id="65" name="Content Placeholder 2"/>
            <p:cNvSpPr txBox="1"/>
            <p:nvPr/>
          </p:nvSpPr>
          <p:spPr>
            <a:xfrm>
              <a:off x="7266999" y="3235158"/>
              <a:ext cx="695790" cy="203147"/>
            </a:xfrm>
            <a:prstGeom prst="rect">
              <a:avLst/>
            </a:prstGeom>
          </p:spPr>
          <p:txBody>
            <a:bodyPr vert="horz" wrap="square" lIns="105875" tIns="52937" rIns="105875" bIns="52937"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760" dirty="0">
                  <a:cs typeface="+mn-ea"/>
                  <a:sym typeface="+mn-lt"/>
                </a:rPr>
                <a:t>文字内容</a:t>
              </a:r>
              <a:endParaRPr lang="en-US" altLang="zh-CN" sz="760" dirty="0">
                <a:cs typeface="+mn-ea"/>
                <a:sym typeface="+mn-lt"/>
              </a:endParaRPr>
            </a:p>
          </p:txBody>
        </p:sp>
      </p:grpSp>
      <p:pic>
        <p:nvPicPr>
          <p:cNvPr id="2" name="图片 1"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3" name="文本框 2"/>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Text_3"/>
          <p:cNvSpPr txBox="1"/>
          <p:nvPr>
            <p:custDataLst>
              <p:tags r:id="rId1"/>
            </p:custDataLst>
          </p:nvPr>
        </p:nvSpPr>
        <p:spPr>
          <a:xfrm>
            <a:off x="7413626" y="4429126"/>
            <a:ext cx="1697039" cy="682625"/>
          </a:xfrm>
          <a:prstGeom prst="rect">
            <a:avLst/>
          </a:prstGeom>
          <a:noFill/>
        </p:spPr>
        <p:txBody>
          <a:bodyPr anchor="ctr">
            <a:normAutofit fontScale="77500" lnSpcReduction="20000"/>
          </a:bodyPr>
          <a:lstStyle/>
          <a:p>
            <a:pPr>
              <a:lnSpc>
                <a:spcPct val="120000"/>
              </a:lnSpc>
              <a:defRPr/>
            </a:pPr>
            <a:r>
              <a:rPr lang="zh-CN" altLang="en-US" sz="1600" dirty="0">
                <a:cs typeface="+mn-ea"/>
                <a:sym typeface="+mn-lt"/>
              </a:rPr>
              <a:t>单击此处可编辑内容</a:t>
            </a:r>
            <a:endParaRPr lang="en-US" altLang="zh-CN" sz="1600" dirty="0">
              <a:cs typeface="+mn-ea"/>
              <a:sym typeface="+mn-lt"/>
            </a:endParaRPr>
          </a:p>
          <a:p>
            <a:pPr>
              <a:lnSpc>
                <a:spcPct val="120000"/>
              </a:lnSpc>
              <a:defRPr/>
            </a:pPr>
            <a:r>
              <a:rPr lang="zh-CN" altLang="en-US" sz="1600" dirty="0">
                <a:cs typeface="+mn-ea"/>
                <a:sym typeface="+mn-lt"/>
              </a:rPr>
              <a:t>单击此处可编辑内容</a:t>
            </a:r>
            <a:endParaRPr lang="en-US" altLang="zh-CN" sz="1600" dirty="0">
              <a:cs typeface="+mn-ea"/>
              <a:sym typeface="+mn-lt"/>
            </a:endParaRPr>
          </a:p>
        </p:txBody>
      </p:sp>
      <p:sp>
        <p:nvSpPr>
          <p:cNvPr id="25" name="MH_Text_2"/>
          <p:cNvSpPr txBox="1"/>
          <p:nvPr>
            <p:custDataLst>
              <p:tags r:id="rId2"/>
            </p:custDataLst>
          </p:nvPr>
        </p:nvSpPr>
        <p:spPr>
          <a:xfrm>
            <a:off x="7413626" y="2651126"/>
            <a:ext cx="1697039" cy="684213"/>
          </a:xfrm>
          <a:prstGeom prst="rect">
            <a:avLst/>
          </a:prstGeom>
          <a:noFill/>
        </p:spPr>
        <p:txBody>
          <a:bodyPr anchor="ctr">
            <a:normAutofit fontScale="77500" lnSpcReduction="20000"/>
          </a:bodyPr>
          <a:lstStyle/>
          <a:p>
            <a:pPr>
              <a:lnSpc>
                <a:spcPct val="120000"/>
              </a:lnSpc>
              <a:defRPr/>
            </a:pPr>
            <a:r>
              <a:rPr lang="zh-CN" altLang="en-US" sz="1600" dirty="0">
                <a:cs typeface="+mn-ea"/>
                <a:sym typeface="+mn-lt"/>
              </a:rPr>
              <a:t>单击此处可编辑内容</a:t>
            </a:r>
            <a:endParaRPr lang="en-US" altLang="zh-CN" sz="1600" dirty="0">
              <a:cs typeface="+mn-ea"/>
              <a:sym typeface="+mn-lt"/>
            </a:endParaRPr>
          </a:p>
          <a:p>
            <a:pPr>
              <a:lnSpc>
                <a:spcPct val="120000"/>
              </a:lnSpc>
              <a:defRPr/>
            </a:pPr>
            <a:r>
              <a:rPr lang="zh-CN" altLang="en-US" sz="1600" dirty="0">
                <a:cs typeface="+mn-ea"/>
                <a:sym typeface="+mn-lt"/>
              </a:rPr>
              <a:t>单击此处可编辑内容</a:t>
            </a:r>
            <a:endParaRPr lang="en-US" altLang="zh-CN" sz="1600" dirty="0">
              <a:cs typeface="+mn-ea"/>
              <a:sym typeface="+mn-lt"/>
            </a:endParaRPr>
          </a:p>
        </p:txBody>
      </p:sp>
      <p:sp>
        <p:nvSpPr>
          <p:cNvPr id="26" name="MH_Text_1"/>
          <p:cNvSpPr txBox="1"/>
          <p:nvPr>
            <p:custDataLst>
              <p:tags r:id="rId3"/>
            </p:custDataLst>
          </p:nvPr>
        </p:nvSpPr>
        <p:spPr>
          <a:xfrm>
            <a:off x="2874299" y="2639554"/>
            <a:ext cx="1697039" cy="684213"/>
          </a:xfrm>
          <a:prstGeom prst="rect">
            <a:avLst/>
          </a:prstGeom>
          <a:noFill/>
        </p:spPr>
        <p:txBody>
          <a:bodyPr anchor="ctr">
            <a:normAutofit fontScale="77500" lnSpcReduction="20000"/>
          </a:bodyPr>
          <a:lstStyle/>
          <a:p>
            <a:pPr algn="r">
              <a:lnSpc>
                <a:spcPct val="120000"/>
              </a:lnSpc>
              <a:defRPr/>
            </a:pPr>
            <a:r>
              <a:rPr lang="zh-CN" altLang="en-US" sz="1600" dirty="0">
                <a:cs typeface="+mn-ea"/>
                <a:sym typeface="+mn-lt"/>
              </a:rPr>
              <a:t>单击此处可编辑内容</a:t>
            </a:r>
            <a:endParaRPr lang="en-US" altLang="zh-CN" sz="1600" dirty="0">
              <a:cs typeface="+mn-ea"/>
              <a:sym typeface="+mn-lt"/>
            </a:endParaRPr>
          </a:p>
          <a:p>
            <a:pPr algn="r">
              <a:lnSpc>
                <a:spcPct val="120000"/>
              </a:lnSpc>
              <a:defRPr/>
            </a:pPr>
            <a:r>
              <a:rPr lang="zh-CN" altLang="en-US" sz="1600" dirty="0">
                <a:cs typeface="+mn-ea"/>
                <a:sym typeface="+mn-lt"/>
              </a:rPr>
              <a:t>单击此处可编辑内容</a:t>
            </a:r>
            <a:endParaRPr lang="en-US" altLang="zh-CN" sz="1600" dirty="0">
              <a:cs typeface="+mn-ea"/>
              <a:sym typeface="+mn-lt"/>
            </a:endParaRPr>
          </a:p>
        </p:txBody>
      </p:sp>
      <p:sp>
        <p:nvSpPr>
          <p:cNvPr id="27" name="MH_Text_4"/>
          <p:cNvSpPr txBox="1"/>
          <p:nvPr>
            <p:custDataLst>
              <p:tags r:id="rId4"/>
            </p:custDataLst>
          </p:nvPr>
        </p:nvSpPr>
        <p:spPr>
          <a:xfrm>
            <a:off x="3082926" y="4429126"/>
            <a:ext cx="1697039" cy="682625"/>
          </a:xfrm>
          <a:prstGeom prst="rect">
            <a:avLst/>
          </a:prstGeom>
          <a:noFill/>
        </p:spPr>
        <p:txBody>
          <a:bodyPr anchor="ctr">
            <a:normAutofit fontScale="77500" lnSpcReduction="20000"/>
          </a:bodyPr>
          <a:lstStyle/>
          <a:p>
            <a:pPr algn="r">
              <a:lnSpc>
                <a:spcPct val="120000"/>
              </a:lnSpc>
              <a:defRPr/>
            </a:pPr>
            <a:r>
              <a:rPr lang="zh-CN" altLang="en-US" sz="1600" dirty="0">
                <a:cs typeface="+mn-ea"/>
                <a:sym typeface="+mn-lt"/>
              </a:rPr>
              <a:t>单击此处可编辑内容</a:t>
            </a:r>
            <a:endParaRPr lang="en-US" altLang="zh-CN" sz="1600" dirty="0">
              <a:cs typeface="+mn-ea"/>
              <a:sym typeface="+mn-lt"/>
            </a:endParaRPr>
          </a:p>
          <a:p>
            <a:pPr algn="r">
              <a:lnSpc>
                <a:spcPct val="120000"/>
              </a:lnSpc>
              <a:defRPr/>
            </a:pPr>
            <a:r>
              <a:rPr lang="zh-CN" altLang="en-US" sz="1600" dirty="0">
                <a:cs typeface="+mn-ea"/>
                <a:sym typeface="+mn-lt"/>
              </a:rPr>
              <a:t>单击此处可编辑内容</a:t>
            </a:r>
            <a:endParaRPr lang="en-US" altLang="zh-CN" sz="1600" dirty="0">
              <a:cs typeface="+mn-ea"/>
              <a:sym typeface="+mn-lt"/>
            </a:endParaRPr>
          </a:p>
        </p:txBody>
      </p:sp>
      <p:sp>
        <p:nvSpPr>
          <p:cNvPr id="4" name="MH_SubTitle_1"/>
          <p:cNvSpPr/>
          <p:nvPr>
            <p:custDataLst>
              <p:tags r:id="rId5"/>
            </p:custDataLst>
          </p:nvPr>
        </p:nvSpPr>
        <p:spPr bwMode="gray">
          <a:xfrm rot="18883752">
            <a:off x="4966495" y="2453482"/>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normAutofit/>
          </a:bodyPr>
          <a:lstStyle/>
          <a:p>
            <a:pPr algn="ctr">
              <a:lnSpc>
                <a:spcPct val="120000"/>
              </a:lnSpc>
              <a:defRPr/>
            </a:pPr>
            <a:r>
              <a:rPr lang="zh-CN" altLang="en-US" sz="1600" dirty="0">
                <a:solidFill>
                  <a:srgbClr val="FFFFFF"/>
                </a:solidFill>
                <a:cs typeface="+mn-ea"/>
                <a:sym typeface="+mn-lt"/>
              </a:rPr>
              <a:t>请输入标题内容</a:t>
            </a:r>
            <a:endParaRPr lang="en-US" altLang="zh-CN" sz="1600" dirty="0">
              <a:solidFill>
                <a:srgbClr val="FFFFFF"/>
              </a:solidFill>
              <a:cs typeface="+mn-ea"/>
              <a:sym typeface="+mn-lt"/>
            </a:endParaRPr>
          </a:p>
        </p:txBody>
      </p:sp>
      <p:sp>
        <p:nvSpPr>
          <p:cNvPr id="14" name="MH_SubTitle_4"/>
          <p:cNvSpPr/>
          <p:nvPr>
            <p:custDataLst>
              <p:tags r:id="rId6"/>
            </p:custDataLst>
          </p:nvPr>
        </p:nvSpPr>
        <p:spPr bwMode="gray">
          <a:xfrm rot="2683752">
            <a:off x="4972051" y="3729038"/>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a:bodyPr>
          <a:lstStyle/>
          <a:p>
            <a:pPr algn="ctr">
              <a:lnSpc>
                <a:spcPct val="120000"/>
              </a:lnSpc>
              <a:defRPr/>
            </a:pPr>
            <a:r>
              <a:rPr lang="zh-CN" altLang="en-US" sz="1600" dirty="0">
                <a:solidFill>
                  <a:srgbClr val="FFFFFF"/>
                </a:solidFill>
                <a:cs typeface="+mn-ea"/>
                <a:sym typeface="+mn-lt"/>
              </a:rPr>
              <a:t>请输入标题内容</a:t>
            </a:r>
            <a:endParaRPr lang="en-US" altLang="zh-CN" sz="1600" dirty="0">
              <a:solidFill>
                <a:srgbClr val="FFFFFF"/>
              </a:solidFill>
              <a:cs typeface="+mn-ea"/>
              <a:sym typeface="+mn-lt"/>
            </a:endParaRPr>
          </a:p>
        </p:txBody>
      </p:sp>
      <p:sp>
        <p:nvSpPr>
          <p:cNvPr id="15" name="MH_SubTitle_3"/>
          <p:cNvSpPr/>
          <p:nvPr>
            <p:custDataLst>
              <p:tags r:id="rId7"/>
            </p:custDataLst>
          </p:nvPr>
        </p:nvSpPr>
        <p:spPr bwMode="gray">
          <a:xfrm rot="18883752">
            <a:off x="6247607" y="3723482"/>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180000" rIns="0" bIns="0" anchor="ctr">
            <a:normAutofit/>
          </a:bodyPr>
          <a:lstStyle/>
          <a:p>
            <a:pPr algn="ctr">
              <a:lnSpc>
                <a:spcPct val="120000"/>
              </a:lnSpc>
              <a:defRPr/>
            </a:pPr>
            <a:r>
              <a:rPr lang="zh-CN" altLang="en-US" sz="1600" dirty="0">
                <a:solidFill>
                  <a:srgbClr val="FFFFFF"/>
                </a:solidFill>
                <a:cs typeface="+mn-ea"/>
                <a:sym typeface="+mn-lt"/>
              </a:rPr>
              <a:t>请输入标题内容</a:t>
            </a:r>
            <a:endParaRPr lang="en-US" altLang="zh-CN" sz="1600" dirty="0">
              <a:solidFill>
                <a:srgbClr val="FFFFFF"/>
              </a:solidFill>
              <a:cs typeface="+mn-ea"/>
              <a:sym typeface="+mn-lt"/>
            </a:endParaRPr>
          </a:p>
        </p:txBody>
      </p:sp>
      <p:sp>
        <p:nvSpPr>
          <p:cNvPr id="16" name="MH_SubTitle_2"/>
          <p:cNvSpPr/>
          <p:nvPr>
            <p:custDataLst>
              <p:tags r:id="rId8"/>
            </p:custDataLst>
          </p:nvPr>
        </p:nvSpPr>
        <p:spPr bwMode="gray">
          <a:xfrm rot="2683752">
            <a:off x="6242051" y="2447926"/>
            <a:ext cx="990600" cy="1643063"/>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normAutofit/>
          </a:bodyPr>
          <a:lstStyle/>
          <a:p>
            <a:pPr algn="ctr">
              <a:lnSpc>
                <a:spcPct val="120000"/>
              </a:lnSpc>
              <a:defRPr/>
            </a:pPr>
            <a:r>
              <a:rPr lang="zh-CN" altLang="en-US" sz="1600" dirty="0">
                <a:solidFill>
                  <a:srgbClr val="FFFFFF"/>
                </a:solidFill>
                <a:cs typeface="+mn-ea"/>
                <a:sym typeface="+mn-lt"/>
              </a:rPr>
              <a:t>请输入标题内容</a:t>
            </a:r>
            <a:endParaRPr lang="en-US" altLang="zh-CN" sz="1600" dirty="0">
              <a:solidFill>
                <a:srgbClr val="FFFFFF"/>
              </a:solidFill>
              <a:cs typeface="+mn-ea"/>
              <a:sym typeface="+mn-lt"/>
            </a:endParaRPr>
          </a:p>
        </p:txBody>
      </p:sp>
      <p:sp>
        <p:nvSpPr>
          <p:cNvPr id="43" name="MH_Title_1"/>
          <p:cNvSpPr>
            <a:spLocks noChangeArrowheads="1"/>
          </p:cNvSpPr>
          <p:nvPr>
            <p:custDataLst>
              <p:tags r:id="rId9"/>
            </p:custDataLst>
          </p:nvPr>
        </p:nvSpPr>
        <p:spPr bwMode="gray">
          <a:xfrm>
            <a:off x="5641975" y="3449638"/>
            <a:ext cx="920751" cy="920751"/>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75000" lnSpcReduction="20000"/>
          </a:bodyPr>
          <a:lstStyle/>
          <a:p>
            <a:pPr algn="ctr">
              <a:lnSpc>
                <a:spcPct val="120000"/>
              </a:lnSpc>
              <a:defRPr/>
            </a:pPr>
            <a:r>
              <a:rPr lang="zh-CN" altLang="en-US" sz="1600" b="1" dirty="0">
                <a:solidFill>
                  <a:srgbClr val="454545"/>
                </a:solidFill>
                <a:cs typeface="+mn-ea"/>
                <a:sym typeface="+mn-lt"/>
              </a:rPr>
              <a:t>请输入标题内容</a:t>
            </a:r>
            <a:endParaRPr lang="en-US" altLang="zh-CN" sz="1600" b="1" dirty="0">
              <a:solidFill>
                <a:srgbClr val="454545"/>
              </a:solidFill>
              <a:cs typeface="+mn-ea"/>
              <a:sym typeface="+mn-lt"/>
            </a:endParaRPr>
          </a:p>
        </p:txBody>
      </p:sp>
      <p:pic>
        <p:nvPicPr>
          <p:cNvPr id="8" name="图片 7" descr="资源 71133"/>
          <p:cNvPicPr>
            <a:picLocks noChangeAspect="1"/>
          </p:cNvPicPr>
          <p:nvPr userDrawn="1"/>
        </p:nvPicPr>
        <p:blipFill>
          <a:blip r:embed="rId10"/>
          <a:stretch>
            <a:fillRect/>
          </a:stretch>
        </p:blipFill>
        <p:spPr>
          <a:xfrm>
            <a:off x="890905" y="659765"/>
            <a:ext cx="608965" cy="702945"/>
          </a:xfrm>
          <a:prstGeom prst="rect">
            <a:avLst/>
          </a:prstGeom>
        </p:spPr>
      </p:pic>
      <p:sp>
        <p:nvSpPr>
          <p:cNvPr id="2" name="文本框 1"/>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circle(in)">
                                      <p:cBhvr>
                                        <p:cTn id="10" dur="2000"/>
                                        <p:tgtEl>
                                          <p:spTgt spid="25"/>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circle(in)">
                                      <p:cBhvr>
                                        <p:cTn id="13" dur="2000"/>
                                        <p:tgtEl>
                                          <p:spTgt spid="26"/>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circle(in)">
                                      <p:cBhvr>
                                        <p:cTn id="16" dur="2000"/>
                                        <p:tgtEl>
                                          <p:spTgt spid="27"/>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circle(in)">
                                      <p:cBhvr>
                                        <p:cTn id="25" dur="2000"/>
                                        <p:tgtEl>
                                          <p:spTgt spid="15"/>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circle(in)">
                                      <p:cBhvr>
                                        <p:cTn id="28" dur="2000"/>
                                        <p:tgtEl>
                                          <p:spTgt spid="16"/>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circle(in)">
                                      <p:cBhvr>
                                        <p:cTn id="31"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P spid="26" grpId="0"/>
      <p:bldP spid="27" grpId="0"/>
      <p:bldP spid="4" grpId="0" animBg="1"/>
      <p:bldP spid="14" grpId="0" animBg="1"/>
      <p:bldP spid="15" grpId="0" animBg="1"/>
      <p:bldP spid="16"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2293257" y="3441457"/>
            <a:ext cx="0" cy="1729483"/>
          </a:xfrm>
          <a:prstGeom prst="line">
            <a:avLst/>
          </a:prstGeom>
          <a:noFill/>
          <a:ln>
            <a:solidFill>
              <a:schemeClr val="accent5"/>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7504935" y="3142723"/>
            <a:ext cx="0" cy="2144759"/>
          </a:xfrm>
          <a:prstGeom prst="line">
            <a:avLst/>
          </a:prstGeom>
          <a:noFill/>
          <a:ln>
            <a:solidFill>
              <a:schemeClr val="accent3"/>
            </a:solidFill>
            <a:prstDash val="sysDash"/>
            <a:tailEnd type="oval" w="lg" len="lg"/>
          </a:ln>
        </p:spPr>
        <p:style>
          <a:lnRef idx="2">
            <a:schemeClr val="accent1">
              <a:shade val="50000"/>
            </a:schemeClr>
          </a:lnRef>
          <a:fillRef idx="1">
            <a:schemeClr val="accent1"/>
          </a:fillRef>
          <a:effectRef idx="0">
            <a:schemeClr val="accent1"/>
          </a:effectRef>
          <a:fontRef idx="minor">
            <a:schemeClr val="lt1"/>
          </a:fontRef>
        </p:style>
      </p:cxnSp>
      <p:grpSp>
        <p:nvGrpSpPr>
          <p:cNvPr id="3" name="组合 36"/>
          <p:cNvGrpSpPr/>
          <p:nvPr/>
        </p:nvGrpSpPr>
        <p:grpSpPr>
          <a:xfrm>
            <a:off x="2" y="3391837"/>
            <a:ext cx="12177487" cy="1711979"/>
            <a:chOff x="-1" y="3391836"/>
            <a:chExt cx="12177486" cy="1711978"/>
          </a:xfrm>
        </p:grpSpPr>
        <p:sp>
          <p:nvSpPr>
            <p:cNvPr id="2" name="任意多边形: 形状 1"/>
            <p:cNvSpPr/>
            <p:nvPr/>
          </p:nvSpPr>
          <p:spPr>
            <a:xfrm>
              <a:off x="0" y="3579814"/>
              <a:ext cx="12177485" cy="1524000"/>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10" name="任意多边形: 形状 9"/>
            <p:cNvSpPr/>
            <p:nvPr/>
          </p:nvSpPr>
          <p:spPr>
            <a:xfrm flipH="1" flipV="1">
              <a:off x="-1" y="3391836"/>
              <a:ext cx="12177485" cy="1184928"/>
            </a:xfrm>
            <a:custGeom>
              <a:avLst/>
              <a:gdLst>
                <a:gd name="connsiteX0" fmla="*/ 0 w 12177485"/>
                <a:gd name="connsiteY0" fmla="*/ 1791715 h 1791715"/>
                <a:gd name="connsiteX1" fmla="*/ 2699657 w 12177485"/>
                <a:gd name="connsiteY1" fmla="*/ 195144 h 1791715"/>
                <a:gd name="connsiteX2" fmla="*/ 6183085 w 12177485"/>
                <a:gd name="connsiteY2" fmla="*/ 1574001 h 1791715"/>
                <a:gd name="connsiteX3" fmla="*/ 9826171 w 12177485"/>
                <a:gd name="connsiteY3" fmla="*/ 20973 h 1791715"/>
                <a:gd name="connsiteX4" fmla="*/ 12177485 w 12177485"/>
                <a:gd name="connsiteY4" fmla="*/ 819258 h 1791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77485" h="1791715">
                  <a:moveTo>
                    <a:pt x="0" y="1791715"/>
                  </a:moveTo>
                  <a:cubicBezTo>
                    <a:pt x="834571" y="1011572"/>
                    <a:pt x="1669143" y="231430"/>
                    <a:pt x="2699657" y="195144"/>
                  </a:cubicBezTo>
                  <a:cubicBezTo>
                    <a:pt x="3730171" y="158858"/>
                    <a:pt x="4995333" y="1603029"/>
                    <a:pt x="6183085" y="1574001"/>
                  </a:cubicBezTo>
                  <a:cubicBezTo>
                    <a:pt x="7370837" y="1544973"/>
                    <a:pt x="8827104" y="146763"/>
                    <a:pt x="9826171" y="20973"/>
                  </a:cubicBezTo>
                  <a:cubicBezTo>
                    <a:pt x="10825238" y="-104818"/>
                    <a:pt x="11501361" y="357220"/>
                    <a:pt x="12177485" y="819258"/>
                  </a:cubicBezTo>
                </a:path>
              </a:pathLst>
            </a:custGeom>
            <a:noFill/>
            <a:ln cmpd="sng">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grpSp>
      <p:cxnSp>
        <p:nvCxnSpPr>
          <p:cNvPr id="20" name="直接连接符 19"/>
          <p:cNvCxnSpPr/>
          <p:nvPr/>
        </p:nvCxnSpPr>
        <p:spPr>
          <a:xfrm>
            <a:off x="10043885" y="2110018"/>
            <a:ext cx="0" cy="1269895"/>
          </a:xfrm>
          <a:prstGeom prst="line">
            <a:avLst/>
          </a:prstGeom>
          <a:noFill/>
          <a:ln>
            <a:solidFill>
              <a:schemeClr val="accent4"/>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5277808" y="2110017"/>
            <a:ext cx="0" cy="2075543"/>
          </a:xfrm>
          <a:prstGeom prst="line">
            <a:avLst/>
          </a:prstGeom>
          <a:noFill/>
          <a:ln>
            <a:solidFill>
              <a:schemeClr val="accent2"/>
            </a:solidFill>
            <a:prstDash val="sysDash"/>
            <a:headEnd type="oval" w="lg" len="lg"/>
            <a:tailEnd type="none" w="lg" len="lg"/>
          </a:ln>
        </p:spPr>
        <p:style>
          <a:lnRef idx="2">
            <a:schemeClr val="accent1">
              <a:shade val="50000"/>
            </a:schemeClr>
          </a:lnRef>
          <a:fillRef idx="1">
            <a:schemeClr val="accent1"/>
          </a:fillRef>
          <a:effectRef idx="0">
            <a:schemeClr val="accent1"/>
          </a:effectRef>
          <a:fontRef idx="minor">
            <a:schemeClr val="lt1"/>
          </a:fontRef>
        </p:style>
      </p:cxnSp>
      <p:grpSp>
        <p:nvGrpSpPr>
          <p:cNvPr id="4" name="组合 40"/>
          <p:cNvGrpSpPr/>
          <p:nvPr/>
        </p:nvGrpSpPr>
        <p:grpSpPr>
          <a:xfrm>
            <a:off x="9591672" y="3379886"/>
            <a:ext cx="904415" cy="798855"/>
            <a:chOff x="9591677" y="3379883"/>
            <a:chExt cx="904415" cy="798854"/>
          </a:xfrm>
        </p:grpSpPr>
        <p:sp>
          <p:nvSpPr>
            <p:cNvPr id="11" name="泪滴形 10"/>
            <p:cNvSpPr/>
            <p:nvPr/>
          </p:nvSpPr>
          <p:spPr>
            <a:xfrm rot="8100000">
              <a:off x="9645376" y="3379883"/>
              <a:ext cx="798854" cy="798854"/>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4" name="文本框 23"/>
            <p:cNvSpPr txBox="1"/>
            <p:nvPr/>
          </p:nvSpPr>
          <p:spPr>
            <a:xfrm>
              <a:off x="9591677" y="3603501"/>
              <a:ext cx="904415" cy="461664"/>
            </a:xfrm>
            <a:prstGeom prst="rect">
              <a:avLst/>
            </a:prstGeom>
            <a:noFill/>
          </p:spPr>
          <p:txBody>
            <a:bodyPr wrap="none" rtlCol="0">
              <a:spAutoFit/>
            </a:bodyPr>
            <a:lstStyle/>
            <a:p>
              <a:pPr algn="ctr"/>
              <a:r>
                <a:rPr lang="en-US" altLang="zh-CN" sz="2400" dirty="0">
                  <a:solidFill>
                    <a:schemeClr val="bg1"/>
                  </a:solidFill>
                  <a:cs typeface="+mn-ea"/>
                  <a:sym typeface="+mn-lt"/>
                </a:rPr>
                <a:t>201X</a:t>
              </a:r>
              <a:endParaRPr lang="zh-CN" altLang="en-US" sz="2400" dirty="0">
                <a:solidFill>
                  <a:schemeClr val="bg1"/>
                </a:solidFill>
                <a:cs typeface="+mn-ea"/>
                <a:sym typeface="+mn-lt"/>
              </a:endParaRPr>
            </a:p>
          </p:txBody>
        </p:sp>
      </p:grpSp>
      <p:grpSp>
        <p:nvGrpSpPr>
          <p:cNvPr id="6" name="组合 39"/>
          <p:cNvGrpSpPr/>
          <p:nvPr/>
        </p:nvGrpSpPr>
        <p:grpSpPr>
          <a:xfrm>
            <a:off x="7069560" y="3019795"/>
            <a:ext cx="870751" cy="705520"/>
            <a:chOff x="7069558" y="3019795"/>
            <a:chExt cx="870751" cy="705520"/>
          </a:xfrm>
        </p:grpSpPr>
        <p:sp>
          <p:nvSpPr>
            <p:cNvPr id="12" name="泪滴形 11"/>
            <p:cNvSpPr/>
            <p:nvPr/>
          </p:nvSpPr>
          <p:spPr>
            <a:xfrm rot="8100000">
              <a:off x="7152175" y="3019795"/>
              <a:ext cx="705520" cy="705520"/>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5" name="文本框 24"/>
            <p:cNvSpPr txBox="1"/>
            <p:nvPr/>
          </p:nvSpPr>
          <p:spPr>
            <a:xfrm>
              <a:off x="7069558" y="3152450"/>
              <a:ext cx="870751" cy="461665"/>
            </a:xfrm>
            <a:prstGeom prst="rect">
              <a:avLst/>
            </a:prstGeom>
            <a:noFill/>
          </p:spPr>
          <p:txBody>
            <a:bodyPr wrap="none" rtlCol="0">
              <a:spAutoFit/>
            </a:bodyPr>
            <a:lstStyle/>
            <a:p>
              <a:pPr algn="ctr"/>
              <a:r>
                <a:rPr lang="en-US" altLang="zh-CN" sz="2400" dirty="0">
                  <a:solidFill>
                    <a:schemeClr val="bg1"/>
                  </a:solidFill>
                  <a:cs typeface="+mn-ea"/>
                  <a:sym typeface="+mn-lt"/>
                </a:rPr>
                <a:t>2016</a:t>
              </a:r>
              <a:endParaRPr lang="zh-CN" altLang="en-US" sz="2400" dirty="0">
                <a:solidFill>
                  <a:schemeClr val="bg1"/>
                </a:solidFill>
                <a:cs typeface="+mn-ea"/>
                <a:sym typeface="+mn-lt"/>
              </a:endParaRPr>
            </a:p>
          </p:txBody>
        </p:sp>
      </p:grpSp>
      <p:grpSp>
        <p:nvGrpSpPr>
          <p:cNvPr id="7" name="组合 38"/>
          <p:cNvGrpSpPr/>
          <p:nvPr/>
        </p:nvGrpSpPr>
        <p:grpSpPr>
          <a:xfrm>
            <a:off x="4885976" y="3804857"/>
            <a:ext cx="870751" cy="798855"/>
            <a:chOff x="4885976" y="3804856"/>
            <a:chExt cx="870751" cy="798854"/>
          </a:xfrm>
        </p:grpSpPr>
        <p:sp>
          <p:nvSpPr>
            <p:cNvPr id="5" name="泪滴形 4"/>
            <p:cNvSpPr/>
            <p:nvPr/>
          </p:nvSpPr>
          <p:spPr>
            <a:xfrm rot="8100000">
              <a:off x="4921923" y="3804856"/>
              <a:ext cx="798854" cy="79885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6" name="文本框 25"/>
            <p:cNvSpPr txBox="1"/>
            <p:nvPr/>
          </p:nvSpPr>
          <p:spPr>
            <a:xfrm>
              <a:off x="4885976" y="4002001"/>
              <a:ext cx="870751" cy="461664"/>
            </a:xfrm>
            <a:prstGeom prst="rect">
              <a:avLst/>
            </a:prstGeom>
            <a:noFill/>
          </p:spPr>
          <p:txBody>
            <a:bodyPr wrap="none" rtlCol="0">
              <a:spAutoFit/>
            </a:bodyPr>
            <a:lstStyle/>
            <a:p>
              <a:pPr algn="ctr"/>
              <a:r>
                <a:rPr lang="en-US" altLang="zh-CN" sz="2400" dirty="0">
                  <a:solidFill>
                    <a:schemeClr val="bg1"/>
                  </a:solidFill>
                  <a:cs typeface="+mn-ea"/>
                  <a:sym typeface="+mn-lt"/>
                </a:rPr>
                <a:t>2015</a:t>
              </a:r>
              <a:endParaRPr lang="zh-CN" altLang="en-US" sz="2400" dirty="0">
                <a:solidFill>
                  <a:schemeClr val="bg1"/>
                </a:solidFill>
                <a:cs typeface="+mn-ea"/>
                <a:sym typeface="+mn-lt"/>
              </a:endParaRPr>
            </a:p>
          </p:txBody>
        </p:sp>
      </p:grpSp>
      <p:grpSp>
        <p:nvGrpSpPr>
          <p:cNvPr id="8" name="组合 37"/>
          <p:cNvGrpSpPr/>
          <p:nvPr/>
        </p:nvGrpSpPr>
        <p:grpSpPr>
          <a:xfrm>
            <a:off x="1861164" y="2945031"/>
            <a:ext cx="870751" cy="705520"/>
            <a:chOff x="1861160" y="2945030"/>
            <a:chExt cx="870751" cy="705520"/>
          </a:xfrm>
        </p:grpSpPr>
        <p:sp>
          <p:nvSpPr>
            <p:cNvPr id="13" name="泪滴形 12"/>
            <p:cNvSpPr/>
            <p:nvPr/>
          </p:nvSpPr>
          <p:spPr>
            <a:xfrm rot="8100000">
              <a:off x="1943294" y="2945030"/>
              <a:ext cx="705520" cy="705520"/>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cs typeface="+mn-ea"/>
                <a:sym typeface="+mn-lt"/>
              </a:endParaRPr>
            </a:p>
          </p:txBody>
        </p:sp>
        <p:sp>
          <p:nvSpPr>
            <p:cNvPr id="27" name="文本框 26"/>
            <p:cNvSpPr txBox="1"/>
            <p:nvPr/>
          </p:nvSpPr>
          <p:spPr>
            <a:xfrm>
              <a:off x="1861160" y="3082261"/>
              <a:ext cx="870751" cy="461665"/>
            </a:xfrm>
            <a:prstGeom prst="rect">
              <a:avLst/>
            </a:prstGeom>
            <a:noFill/>
          </p:spPr>
          <p:txBody>
            <a:bodyPr wrap="none" rtlCol="0">
              <a:spAutoFit/>
            </a:bodyPr>
            <a:lstStyle/>
            <a:p>
              <a:pPr algn="ctr"/>
              <a:r>
                <a:rPr lang="en-US" altLang="zh-CN" sz="2400" dirty="0">
                  <a:solidFill>
                    <a:schemeClr val="bg1"/>
                  </a:solidFill>
                  <a:cs typeface="+mn-ea"/>
                  <a:sym typeface="+mn-lt"/>
                </a:rPr>
                <a:t>2014</a:t>
              </a:r>
              <a:endParaRPr lang="zh-CN" altLang="en-US" sz="2400" dirty="0">
                <a:solidFill>
                  <a:schemeClr val="bg1"/>
                </a:solidFill>
                <a:cs typeface="+mn-ea"/>
                <a:sym typeface="+mn-lt"/>
              </a:endParaRPr>
            </a:p>
          </p:txBody>
        </p:sp>
      </p:grpSp>
      <p:grpSp>
        <p:nvGrpSpPr>
          <p:cNvPr id="9" name="组合 41"/>
          <p:cNvGrpSpPr/>
          <p:nvPr/>
        </p:nvGrpSpPr>
        <p:grpSpPr>
          <a:xfrm>
            <a:off x="2501711" y="4875293"/>
            <a:ext cx="3327637" cy="1257682"/>
            <a:chOff x="2501711" y="4875289"/>
            <a:chExt cx="3327637" cy="1257681"/>
          </a:xfrm>
        </p:grpSpPr>
        <p:sp>
          <p:nvSpPr>
            <p:cNvPr id="28" name="矩形 27"/>
            <p:cNvSpPr/>
            <p:nvPr/>
          </p:nvSpPr>
          <p:spPr>
            <a:xfrm>
              <a:off x="2501712" y="5227914"/>
              <a:ext cx="3327636" cy="905056"/>
            </a:xfrm>
            <a:prstGeom prst="rect">
              <a:avLst/>
            </a:prstGeom>
          </p:spPr>
          <p:txBody>
            <a:bodyPr wrap="square">
              <a:spAutoFit/>
            </a:bodyPr>
            <a:lstStyle/>
            <a:p>
              <a:pPr algn="just">
                <a:lnSpc>
                  <a:spcPct val="120000"/>
                </a:lnSpc>
              </a:pPr>
              <a:r>
                <a:rPr lang="zh-CN" altLang="en-US" sz="1465" dirty="0">
                  <a:solidFill>
                    <a:schemeClr val="bg1">
                      <a:lumMod val="50000"/>
                    </a:schemeClr>
                  </a:solidFill>
                  <a:cs typeface="+mn-ea"/>
                  <a:sym typeface="+mn-lt"/>
                </a:rPr>
                <a:t>用户可以在投影仪或者计算机上进行演示也可以将演示文稿打印出来制作成胶片以便应用到更广泛的领域中</a:t>
              </a:r>
              <a:endParaRPr lang="zh-CN" altLang="en-US" sz="1465" dirty="0">
                <a:solidFill>
                  <a:schemeClr val="bg1">
                    <a:lumMod val="50000"/>
                  </a:schemeClr>
                </a:solidFill>
                <a:cs typeface="+mn-ea"/>
                <a:sym typeface="+mn-lt"/>
              </a:endParaRPr>
            </a:p>
          </p:txBody>
        </p:sp>
        <p:sp>
          <p:nvSpPr>
            <p:cNvPr id="29" name="矩形 28"/>
            <p:cNvSpPr/>
            <p:nvPr/>
          </p:nvSpPr>
          <p:spPr>
            <a:xfrm>
              <a:off x="2501711" y="4875289"/>
              <a:ext cx="2241973" cy="497316"/>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endParaRPr lang="zh-CN" altLang="en-US" sz="2400" b="1" dirty="0">
                <a:solidFill>
                  <a:schemeClr val="bg1">
                    <a:lumMod val="50000"/>
                  </a:schemeClr>
                </a:solidFill>
                <a:cs typeface="+mn-ea"/>
                <a:sym typeface="+mn-lt"/>
              </a:endParaRPr>
            </a:p>
          </p:txBody>
        </p:sp>
      </p:grpSp>
      <p:grpSp>
        <p:nvGrpSpPr>
          <p:cNvPr id="14" name="组合 43"/>
          <p:cNvGrpSpPr/>
          <p:nvPr/>
        </p:nvGrpSpPr>
        <p:grpSpPr>
          <a:xfrm>
            <a:off x="7713390" y="4875293"/>
            <a:ext cx="3327637" cy="1257682"/>
            <a:chOff x="7713388" y="4875289"/>
            <a:chExt cx="3327637" cy="1257681"/>
          </a:xfrm>
        </p:grpSpPr>
        <p:sp>
          <p:nvSpPr>
            <p:cNvPr id="30" name="矩形 29"/>
            <p:cNvSpPr/>
            <p:nvPr/>
          </p:nvSpPr>
          <p:spPr>
            <a:xfrm>
              <a:off x="7713389" y="5227914"/>
              <a:ext cx="3327636" cy="905056"/>
            </a:xfrm>
            <a:prstGeom prst="rect">
              <a:avLst/>
            </a:prstGeom>
          </p:spPr>
          <p:txBody>
            <a:bodyPr wrap="square">
              <a:spAutoFit/>
            </a:bodyPr>
            <a:lstStyle/>
            <a:p>
              <a:pPr algn="just">
                <a:lnSpc>
                  <a:spcPct val="120000"/>
                </a:lnSpc>
              </a:pPr>
              <a:r>
                <a:rPr lang="zh-CN" altLang="en-US" sz="1465" dirty="0">
                  <a:solidFill>
                    <a:schemeClr val="bg1">
                      <a:lumMod val="50000"/>
                    </a:schemeClr>
                  </a:solidFill>
                  <a:cs typeface="+mn-ea"/>
                  <a:sym typeface="+mn-lt"/>
                </a:rPr>
                <a:t>用户可以在投影仪或者计算机上进行演示也可以将演示文稿打印出来制作成胶片以便应用到更广泛的领域中</a:t>
              </a:r>
              <a:endParaRPr lang="zh-CN" altLang="en-US" sz="1465" dirty="0">
                <a:solidFill>
                  <a:schemeClr val="bg1">
                    <a:lumMod val="50000"/>
                  </a:schemeClr>
                </a:solidFill>
                <a:cs typeface="+mn-ea"/>
                <a:sym typeface="+mn-lt"/>
              </a:endParaRPr>
            </a:p>
          </p:txBody>
        </p:sp>
        <p:sp>
          <p:nvSpPr>
            <p:cNvPr id="31" name="矩形 30"/>
            <p:cNvSpPr/>
            <p:nvPr/>
          </p:nvSpPr>
          <p:spPr>
            <a:xfrm>
              <a:off x="7713388" y="4875289"/>
              <a:ext cx="2241973" cy="497316"/>
            </a:xfrm>
            <a:prstGeom prst="rect">
              <a:avLst/>
            </a:prstGeom>
          </p:spPr>
          <p:txBody>
            <a:bodyPr wrap="square">
              <a:spAutoFit/>
            </a:bodyPr>
            <a:lstStyle/>
            <a:p>
              <a:pPr algn="just">
                <a:lnSpc>
                  <a:spcPct val="120000"/>
                </a:lnSpc>
              </a:pPr>
              <a:r>
                <a:rPr lang="zh-CN" altLang="en-US" sz="2400" b="1" dirty="0">
                  <a:solidFill>
                    <a:schemeClr val="bg1">
                      <a:lumMod val="50000"/>
                    </a:schemeClr>
                  </a:solidFill>
                  <a:cs typeface="+mn-ea"/>
                  <a:sym typeface="+mn-lt"/>
                </a:rPr>
                <a:t>标题文字添加</a:t>
              </a:r>
              <a:endParaRPr lang="zh-CN" altLang="en-US" sz="2400" b="1" dirty="0">
                <a:solidFill>
                  <a:schemeClr val="bg1">
                    <a:lumMod val="50000"/>
                  </a:schemeClr>
                </a:solidFill>
                <a:cs typeface="+mn-ea"/>
                <a:sym typeface="+mn-lt"/>
              </a:endParaRPr>
            </a:p>
          </p:txBody>
        </p:sp>
      </p:grpSp>
      <p:grpSp>
        <p:nvGrpSpPr>
          <p:cNvPr id="15" name="组合 44"/>
          <p:cNvGrpSpPr/>
          <p:nvPr/>
        </p:nvGrpSpPr>
        <p:grpSpPr>
          <a:xfrm>
            <a:off x="6627731" y="1617782"/>
            <a:ext cx="3327639" cy="1257680"/>
            <a:chOff x="6627726" y="1617780"/>
            <a:chExt cx="3327638" cy="1257680"/>
          </a:xfrm>
        </p:grpSpPr>
        <p:sp>
          <p:nvSpPr>
            <p:cNvPr id="32" name="矩形 31"/>
            <p:cNvSpPr/>
            <p:nvPr/>
          </p:nvSpPr>
          <p:spPr>
            <a:xfrm>
              <a:off x="6627726" y="1970404"/>
              <a:ext cx="3327635" cy="905056"/>
            </a:xfrm>
            <a:prstGeom prst="rect">
              <a:avLst/>
            </a:prstGeom>
          </p:spPr>
          <p:txBody>
            <a:bodyPr wrap="square">
              <a:spAutoFit/>
            </a:bodyPr>
            <a:lstStyle/>
            <a:p>
              <a:pPr algn="r">
                <a:lnSpc>
                  <a:spcPct val="120000"/>
                </a:lnSpc>
              </a:pPr>
              <a:r>
                <a:rPr lang="zh-CN" altLang="en-US" sz="1465" dirty="0">
                  <a:solidFill>
                    <a:schemeClr val="bg1">
                      <a:lumMod val="50000"/>
                    </a:schemeClr>
                  </a:solidFill>
                  <a:cs typeface="+mn-ea"/>
                  <a:sym typeface="+mn-lt"/>
                </a:rPr>
                <a:t>用户可以在投影仪或者计算机上进行演示也可以将演示文稿打印出来制作成胶片以便应用到更广泛的领域中</a:t>
              </a:r>
              <a:endParaRPr lang="zh-CN" altLang="en-US" sz="1465" dirty="0">
                <a:solidFill>
                  <a:schemeClr val="bg1">
                    <a:lumMod val="50000"/>
                  </a:schemeClr>
                </a:solidFill>
                <a:cs typeface="+mn-ea"/>
                <a:sym typeface="+mn-lt"/>
              </a:endParaRPr>
            </a:p>
          </p:txBody>
        </p:sp>
        <p:sp>
          <p:nvSpPr>
            <p:cNvPr id="33" name="矩形 32"/>
            <p:cNvSpPr/>
            <p:nvPr/>
          </p:nvSpPr>
          <p:spPr>
            <a:xfrm>
              <a:off x="7713388" y="1617780"/>
              <a:ext cx="2241976" cy="497316"/>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endParaRPr lang="zh-CN" altLang="en-US" sz="2400" b="1" dirty="0">
                <a:solidFill>
                  <a:schemeClr val="bg1">
                    <a:lumMod val="50000"/>
                  </a:schemeClr>
                </a:solidFill>
                <a:cs typeface="+mn-ea"/>
                <a:sym typeface="+mn-lt"/>
              </a:endParaRPr>
            </a:p>
          </p:txBody>
        </p:sp>
      </p:grpSp>
      <p:grpSp>
        <p:nvGrpSpPr>
          <p:cNvPr id="16" name="组合 42"/>
          <p:cNvGrpSpPr/>
          <p:nvPr/>
        </p:nvGrpSpPr>
        <p:grpSpPr>
          <a:xfrm>
            <a:off x="1797797" y="1617782"/>
            <a:ext cx="3327639" cy="1257680"/>
            <a:chOff x="1797793" y="1617780"/>
            <a:chExt cx="3327638" cy="1257680"/>
          </a:xfrm>
        </p:grpSpPr>
        <p:sp>
          <p:nvSpPr>
            <p:cNvPr id="34" name="矩形 33"/>
            <p:cNvSpPr/>
            <p:nvPr/>
          </p:nvSpPr>
          <p:spPr>
            <a:xfrm>
              <a:off x="1797793" y="1970404"/>
              <a:ext cx="3327635" cy="905056"/>
            </a:xfrm>
            <a:prstGeom prst="rect">
              <a:avLst/>
            </a:prstGeom>
          </p:spPr>
          <p:txBody>
            <a:bodyPr wrap="square">
              <a:spAutoFit/>
            </a:bodyPr>
            <a:lstStyle/>
            <a:p>
              <a:pPr algn="r">
                <a:lnSpc>
                  <a:spcPct val="120000"/>
                </a:lnSpc>
              </a:pPr>
              <a:r>
                <a:rPr lang="zh-CN" altLang="en-US" sz="1465" dirty="0">
                  <a:solidFill>
                    <a:schemeClr val="bg1">
                      <a:lumMod val="50000"/>
                    </a:schemeClr>
                  </a:solidFill>
                  <a:cs typeface="+mn-ea"/>
                  <a:sym typeface="+mn-lt"/>
                </a:rPr>
                <a:t>用户可以在投影仪或者计算机上进行演示也可以将演示文稿打印出来制作成胶片以便应用到更广泛的领域中</a:t>
              </a:r>
              <a:endParaRPr lang="zh-CN" altLang="en-US" sz="1465" dirty="0">
                <a:solidFill>
                  <a:schemeClr val="bg1">
                    <a:lumMod val="50000"/>
                  </a:schemeClr>
                </a:solidFill>
                <a:cs typeface="+mn-ea"/>
                <a:sym typeface="+mn-lt"/>
              </a:endParaRPr>
            </a:p>
          </p:txBody>
        </p:sp>
        <p:sp>
          <p:nvSpPr>
            <p:cNvPr id="35" name="矩形 34"/>
            <p:cNvSpPr/>
            <p:nvPr/>
          </p:nvSpPr>
          <p:spPr>
            <a:xfrm>
              <a:off x="2883455" y="1617780"/>
              <a:ext cx="2241976" cy="497316"/>
            </a:xfrm>
            <a:prstGeom prst="rect">
              <a:avLst/>
            </a:prstGeom>
          </p:spPr>
          <p:txBody>
            <a:bodyPr wrap="square">
              <a:spAutoFit/>
            </a:bodyPr>
            <a:lstStyle/>
            <a:p>
              <a:pPr algn="r">
                <a:lnSpc>
                  <a:spcPct val="120000"/>
                </a:lnSpc>
              </a:pPr>
              <a:r>
                <a:rPr lang="zh-CN" altLang="en-US" sz="2400" b="1" dirty="0">
                  <a:solidFill>
                    <a:schemeClr val="bg1">
                      <a:lumMod val="50000"/>
                    </a:schemeClr>
                  </a:solidFill>
                  <a:cs typeface="+mn-ea"/>
                  <a:sym typeface="+mn-lt"/>
                </a:rPr>
                <a:t>标题文字添加</a:t>
              </a:r>
              <a:endParaRPr lang="zh-CN" altLang="en-US" sz="2400" b="1" dirty="0">
                <a:solidFill>
                  <a:schemeClr val="bg1">
                    <a:lumMod val="50000"/>
                  </a:schemeClr>
                </a:solidFill>
                <a:cs typeface="+mn-ea"/>
                <a:sym typeface="+mn-lt"/>
              </a:endParaRPr>
            </a:p>
          </p:txBody>
        </p:sp>
      </p:grpSp>
      <p:pic>
        <p:nvPicPr>
          <p:cNvPr id="19" name="图片 18"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21" name="文本框 20"/>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75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par>
                          <p:cTn id="29" fill="hold">
                            <p:stCondLst>
                              <p:cond delay="1500"/>
                            </p:stCondLst>
                            <p:childTnLst>
                              <p:par>
                                <p:cTn id="30" presetID="22" presetClass="entr" presetSubtype="1"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par>
                                <p:cTn id="33" presetID="22" presetClass="entr" presetSubtype="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par>
                                <p:cTn id="36" presetID="22" presetClass="entr" presetSubtype="4" fill="hold"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4"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childTnLst>
                          </p:cTn>
                        </p:par>
                        <p:par>
                          <p:cTn id="42" fill="hold">
                            <p:stCondLst>
                              <p:cond delay="2000"/>
                            </p:stCondLst>
                            <p:childTnLst>
                              <p:par>
                                <p:cTn id="43" presetID="12" presetClass="entr" presetSubtype="8"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ppt_x</p:attrName>
                                        </p:attrNameLst>
                                      </p:cBhvr>
                                      <p:tavLst>
                                        <p:tav tm="0">
                                          <p:val>
                                            <p:strVal val="#ppt_x-#ppt_w*1.125000"/>
                                          </p:val>
                                        </p:tav>
                                        <p:tav tm="100000">
                                          <p:val>
                                            <p:strVal val="#ppt_x"/>
                                          </p:val>
                                        </p:tav>
                                      </p:tavLst>
                                    </p:anim>
                                    <p:animEffect transition="in" filter="wipe(right)">
                                      <p:cBhvr>
                                        <p:cTn id="46" dur="500"/>
                                        <p:tgtEl>
                                          <p:spTgt spid="9"/>
                                        </p:tgtEl>
                                      </p:cBhvr>
                                    </p:animEffect>
                                  </p:childTnLst>
                                </p:cTn>
                              </p:par>
                            </p:childTnLst>
                          </p:cTn>
                        </p:par>
                        <p:par>
                          <p:cTn id="47" fill="hold">
                            <p:stCondLst>
                              <p:cond delay="2500"/>
                            </p:stCondLst>
                            <p:childTnLst>
                              <p:par>
                                <p:cTn id="48" presetID="12" presetClass="entr" presetSubtype="2"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ppt_x</p:attrName>
                                        </p:attrNameLst>
                                      </p:cBhvr>
                                      <p:tavLst>
                                        <p:tav tm="0">
                                          <p:val>
                                            <p:strVal val="#ppt_x+#ppt_w*1.125000"/>
                                          </p:val>
                                        </p:tav>
                                        <p:tav tm="100000">
                                          <p:val>
                                            <p:strVal val="#ppt_x"/>
                                          </p:val>
                                        </p:tav>
                                      </p:tavLst>
                                    </p:anim>
                                    <p:animEffect transition="in" filter="wipe(left)">
                                      <p:cBhvr>
                                        <p:cTn id="51" dur="500"/>
                                        <p:tgtEl>
                                          <p:spTgt spid="16"/>
                                        </p:tgtEl>
                                      </p:cBhvr>
                                    </p:animEffect>
                                  </p:childTnLst>
                                </p:cTn>
                              </p:par>
                            </p:childTnLst>
                          </p:cTn>
                        </p:par>
                        <p:par>
                          <p:cTn id="52" fill="hold">
                            <p:stCondLst>
                              <p:cond delay="3000"/>
                            </p:stCondLst>
                            <p:childTnLst>
                              <p:par>
                                <p:cTn id="53" presetID="12" presetClass="entr" presetSubtype="8"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p:tgtEl>
                                          <p:spTgt spid="14"/>
                                        </p:tgtEl>
                                        <p:attrNameLst>
                                          <p:attrName>ppt_x</p:attrName>
                                        </p:attrNameLst>
                                      </p:cBhvr>
                                      <p:tavLst>
                                        <p:tav tm="0">
                                          <p:val>
                                            <p:strVal val="#ppt_x-#ppt_w*1.125000"/>
                                          </p:val>
                                        </p:tav>
                                        <p:tav tm="100000">
                                          <p:val>
                                            <p:strVal val="#ppt_x"/>
                                          </p:val>
                                        </p:tav>
                                      </p:tavLst>
                                    </p:anim>
                                    <p:animEffect transition="in" filter="wipe(right)">
                                      <p:cBhvr>
                                        <p:cTn id="56" dur="500"/>
                                        <p:tgtEl>
                                          <p:spTgt spid="14"/>
                                        </p:tgtEl>
                                      </p:cBhvr>
                                    </p:animEffect>
                                  </p:childTnLst>
                                </p:cTn>
                              </p:par>
                            </p:childTnLst>
                          </p:cTn>
                        </p:par>
                        <p:par>
                          <p:cTn id="57" fill="hold">
                            <p:stCondLst>
                              <p:cond delay="3500"/>
                            </p:stCondLst>
                            <p:childTnLst>
                              <p:par>
                                <p:cTn id="58" presetID="12" presetClass="entr" presetSubtype="2"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p:tgtEl>
                                          <p:spTgt spid="15"/>
                                        </p:tgtEl>
                                        <p:attrNameLst>
                                          <p:attrName>ppt_x</p:attrName>
                                        </p:attrNameLst>
                                      </p:cBhvr>
                                      <p:tavLst>
                                        <p:tav tm="0">
                                          <p:val>
                                            <p:strVal val="#ppt_x+#ppt_w*1.125000"/>
                                          </p:val>
                                        </p:tav>
                                        <p:tav tm="100000">
                                          <p:val>
                                            <p:strVal val="#ppt_x"/>
                                          </p:val>
                                        </p:tav>
                                      </p:tavLst>
                                    </p:anim>
                                    <p:animEffect transition="in" filter="wipe(left)">
                                      <p:cBhvr>
                                        <p:cTn id="6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11"/>
          <p:cNvSpPr>
            <a:spLocks noChangeArrowheads="1"/>
          </p:cNvSpPr>
          <p:nvPr/>
        </p:nvSpPr>
        <p:spPr bwMode="auto">
          <a:xfrm>
            <a:off x="4517253" y="2086429"/>
            <a:ext cx="3284912" cy="328587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4"/>
          </a:solidFill>
          <a:ln w="12700" algn="ctr">
            <a:solidFill>
              <a:schemeClr val="bg1"/>
            </a:solidFill>
            <a:miter lim="800000"/>
          </a:ln>
        </p:spPr>
        <p:txBody>
          <a:bodyPr lIns="0" tIns="45727" rIns="432053" bIns="216027" anchor="ctr"/>
          <a:lstStyle/>
          <a:p>
            <a:pPr algn="ctr" defTabSz="913765"/>
            <a:r>
              <a:rPr lang="en-US" altLang="zh-CN" sz="2665" dirty="0">
                <a:solidFill>
                  <a:schemeClr val="bg1"/>
                </a:solidFill>
                <a:cs typeface="+mn-ea"/>
                <a:sym typeface="+mn-lt"/>
              </a:rPr>
              <a:t>A</a:t>
            </a:r>
            <a:endParaRPr lang="zh-CN" altLang="en-US" sz="2665" dirty="0">
              <a:solidFill>
                <a:schemeClr val="bg1"/>
              </a:solidFill>
              <a:cs typeface="+mn-ea"/>
              <a:sym typeface="+mn-lt"/>
            </a:endParaRPr>
          </a:p>
        </p:txBody>
      </p:sp>
      <p:sp>
        <p:nvSpPr>
          <p:cNvPr id="3" name="空心弧 12"/>
          <p:cNvSpPr>
            <a:spLocks noChangeArrowheads="1"/>
          </p:cNvSpPr>
          <p:nvPr/>
        </p:nvSpPr>
        <p:spPr bwMode="auto">
          <a:xfrm flipH="1">
            <a:off x="4517253" y="2086429"/>
            <a:ext cx="3284912" cy="3285875"/>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accent1"/>
          </a:solidFill>
          <a:ln w="12700" algn="ctr">
            <a:solidFill>
              <a:schemeClr val="bg1"/>
            </a:solidFill>
            <a:miter lim="800000"/>
          </a:ln>
        </p:spPr>
        <p:txBody>
          <a:bodyPr lIns="432053" tIns="45727" rIns="0" bIns="216027" anchor="ctr"/>
          <a:lstStyle/>
          <a:p>
            <a:pPr algn="ctr" defTabSz="913765"/>
            <a:r>
              <a:rPr lang="en-US" altLang="zh-CN" sz="2665" dirty="0">
                <a:solidFill>
                  <a:schemeClr val="bg1"/>
                </a:solidFill>
                <a:cs typeface="+mn-ea"/>
                <a:sym typeface="+mn-lt"/>
              </a:rPr>
              <a:t>B</a:t>
            </a:r>
            <a:endParaRPr lang="zh-CN" altLang="en-US" sz="2665" dirty="0">
              <a:solidFill>
                <a:schemeClr val="bg1"/>
              </a:solidFill>
              <a:cs typeface="+mn-ea"/>
              <a:sym typeface="+mn-lt"/>
            </a:endParaRPr>
          </a:p>
        </p:txBody>
      </p:sp>
      <p:sp>
        <p:nvSpPr>
          <p:cNvPr id="4" name="空心弧 13"/>
          <p:cNvSpPr>
            <a:spLocks noChangeArrowheads="1"/>
          </p:cNvSpPr>
          <p:nvPr/>
        </p:nvSpPr>
        <p:spPr bwMode="auto">
          <a:xfrm>
            <a:off x="4517253" y="2086429"/>
            <a:ext cx="3284912" cy="328587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3"/>
          </a:solidFill>
          <a:ln w="12700" algn="ctr">
            <a:solidFill>
              <a:schemeClr val="bg1"/>
            </a:solidFill>
            <a:miter lim="800000"/>
          </a:ln>
        </p:spPr>
        <p:txBody>
          <a:bodyPr lIns="0" tIns="216027" rIns="432053" bIns="0" anchor="ctr"/>
          <a:lstStyle/>
          <a:p>
            <a:pPr algn="ctr" defTabSz="913765"/>
            <a:r>
              <a:rPr lang="en-US" altLang="zh-CN" sz="2665" dirty="0">
                <a:solidFill>
                  <a:schemeClr val="bg1"/>
                </a:solidFill>
                <a:cs typeface="+mn-ea"/>
                <a:sym typeface="+mn-lt"/>
              </a:rPr>
              <a:t>C</a:t>
            </a:r>
            <a:endParaRPr lang="zh-CN" altLang="en-US" sz="2665" dirty="0">
              <a:solidFill>
                <a:schemeClr val="bg1"/>
              </a:solidFill>
              <a:cs typeface="+mn-ea"/>
              <a:sym typeface="+mn-lt"/>
            </a:endParaRPr>
          </a:p>
        </p:txBody>
      </p:sp>
      <p:sp>
        <p:nvSpPr>
          <p:cNvPr id="5" name="空心弧 14"/>
          <p:cNvSpPr>
            <a:spLocks noChangeArrowheads="1"/>
          </p:cNvSpPr>
          <p:nvPr/>
        </p:nvSpPr>
        <p:spPr bwMode="auto">
          <a:xfrm flipH="1">
            <a:off x="4531188" y="2086429"/>
            <a:ext cx="3284912" cy="3285875"/>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accent2"/>
          </a:solidFill>
          <a:ln w="12700" algn="ctr">
            <a:solidFill>
              <a:schemeClr val="bg1"/>
            </a:solidFill>
            <a:miter lim="800000"/>
          </a:ln>
        </p:spPr>
        <p:txBody>
          <a:bodyPr lIns="432053" tIns="216027" rIns="0" bIns="0" anchor="ctr"/>
          <a:lstStyle/>
          <a:p>
            <a:pPr algn="ctr" defTabSz="913765"/>
            <a:r>
              <a:rPr lang="en-US" altLang="zh-CN" sz="2665" dirty="0">
                <a:solidFill>
                  <a:schemeClr val="bg1"/>
                </a:solidFill>
                <a:cs typeface="+mn-ea"/>
                <a:sym typeface="+mn-lt"/>
              </a:rPr>
              <a:t>D</a:t>
            </a:r>
            <a:endParaRPr lang="zh-CN" altLang="en-US" sz="2665" dirty="0">
              <a:solidFill>
                <a:schemeClr val="bg1"/>
              </a:solidFill>
              <a:cs typeface="+mn-ea"/>
              <a:sym typeface="+mn-lt"/>
            </a:endParaRPr>
          </a:p>
        </p:txBody>
      </p:sp>
      <p:sp>
        <p:nvSpPr>
          <p:cNvPr id="6" name="等腰三角形 5"/>
          <p:cNvSpPr>
            <a:spLocks noChangeArrowheads="1"/>
          </p:cNvSpPr>
          <p:nvPr/>
        </p:nvSpPr>
        <p:spPr bwMode="auto">
          <a:xfrm rot="-2700000">
            <a:off x="4738239" y="2427114"/>
            <a:ext cx="328492" cy="282221"/>
          </a:xfrm>
          <a:prstGeom prst="triangle">
            <a:avLst>
              <a:gd name="adj" fmla="val 50000"/>
            </a:avLst>
          </a:prstGeom>
          <a:solidFill>
            <a:schemeClr val="accent4"/>
          </a:solidFill>
          <a:ln w="12700" algn="ctr">
            <a:noFill/>
            <a:miter lim="800000"/>
          </a:ln>
        </p:spPr>
        <p:txBody>
          <a:bodyPr lIns="91451" tIns="45727" rIns="91451" bIns="45727" anchor="ctr"/>
          <a:lstStyle/>
          <a:p>
            <a:pPr algn="ctr" defTabSz="913765"/>
            <a:endParaRPr lang="zh-CN" altLang="en-US" sz="1735" dirty="0">
              <a:solidFill>
                <a:srgbClr val="FFFFFF"/>
              </a:solidFill>
              <a:cs typeface="+mn-ea"/>
              <a:sym typeface="+mn-lt"/>
            </a:endParaRPr>
          </a:p>
        </p:txBody>
      </p:sp>
      <p:sp>
        <p:nvSpPr>
          <p:cNvPr id="7" name="等腰三角形 6"/>
          <p:cNvSpPr>
            <a:spLocks noChangeArrowheads="1"/>
          </p:cNvSpPr>
          <p:nvPr/>
        </p:nvSpPr>
        <p:spPr bwMode="auto">
          <a:xfrm rot="2700000" flipV="1">
            <a:off x="4736174" y="4741085"/>
            <a:ext cx="332620" cy="280711"/>
          </a:xfrm>
          <a:prstGeom prst="triangle">
            <a:avLst>
              <a:gd name="adj" fmla="val 50000"/>
            </a:avLst>
          </a:prstGeom>
          <a:solidFill>
            <a:schemeClr val="accent3"/>
          </a:solidFill>
          <a:ln w="12700" algn="ctr">
            <a:noFill/>
            <a:miter lim="800000"/>
          </a:ln>
        </p:spPr>
        <p:txBody>
          <a:bodyPr rot="10800000" lIns="91451" tIns="45727" rIns="91451" bIns="45727" anchor="ctr"/>
          <a:lstStyle/>
          <a:p>
            <a:pPr algn="ctr" defTabSz="913765"/>
            <a:endParaRPr lang="zh-CN" altLang="en-US" sz="1735" dirty="0">
              <a:solidFill>
                <a:srgbClr val="FFFFFF"/>
              </a:solidFill>
              <a:cs typeface="+mn-ea"/>
              <a:sym typeface="+mn-lt"/>
            </a:endParaRPr>
          </a:p>
        </p:txBody>
      </p:sp>
      <p:sp>
        <p:nvSpPr>
          <p:cNvPr id="8" name="等腰三角形 7"/>
          <p:cNvSpPr>
            <a:spLocks noChangeArrowheads="1"/>
          </p:cNvSpPr>
          <p:nvPr/>
        </p:nvSpPr>
        <p:spPr bwMode="auto">
          <a:xfrm rot="2700000" flipH="1">
            <a:off x="7250627" y="2428863"/>
            <a:ext cx="332619" cy="278720"/>
          </a:xfrm>
          <a:prstGeom prst="triangle">
            <a:avLst>
              <a:gd name="adj" fmla="val 50000"/>
            </a:avLst>
          </a:prstGeom>
          <a:solidFill>
            <a:schemeClr val="accent1"/>
          </a:solidFill>
          <a:ln w="12700" algn="ctr">
            <a:noFill/>
            <a:miter lim="800000"/>
          </a:ln>
        </p:spPr>
        <p:txBody>
          <a:bodyPr lIns="91451" tIns="45727" rIns="91451" bIns="45727" anchor="ctr"/>
          <a:lstStyle/>
          <a:p>
            <a:pPr algn="ctr" defTabSz="913765"/>
            <a:endParaRPr lang="zh-CN" altLang="en-US" sz="1735" dirty="0">
              <a:solidFill>
                <a:srgbClr val="FFFFFF"/>
              </a:solidFill>
              <a:cs typeface="+mn-ea"/>
              <a:sym typeface="+mn-lt"/>
            </a:endParaRPr>
          </a:p>
        </p:txBody>
      </p:sp>
      <p:sp>
        <p:nvSpPr>
          <p:cNvPr id="9" name="等腰三角形 8"/>
          <p:cNvSpPr>
            <a:spLocks noChangeArrowheads="1"/>
          </p:cNvSpPr>
          <p:nvPr/>
        </p:nvSpPr>
        <p:spPr bwMode="auto">
          <a:xfrm rot="-2700000" flipH="1" flipV="1">
            <a:off x="7252692" y="4739318"/>
            <a:ext cx="328489" cy="284239"/>
          </a:xfrm>
          <a:prstGeom prst="triangle">
            <a:avLst>
              <a:gd name="adj" fmla="val 50000"/>
            </a:avLst>
          </a:prstGeom>
          <a:solidFill>
            <a:schemeClr val="accent2"/>
          </a:solidFill>
          <a:ln w="12700" algn="ctr">
            <a:noFill/>
            <a:miter lim="800000"/>
          </a:ln>
        </p:spPr>
        <p:txBody>
          <a:bodyPr rot="10800000" lIns="91451" tIns="45727" rIns="91451" bIns="45727" anchor="ctr"/>
          <a:lstStyle/>
          <a:p>
            <a:pPr algn="ctr" defTabSz="913765"/>
            <a:endParaRPr lang="zh-CN" altLang="en-US" sz="1735" dirty="0">
              <a:solidFill>
                <a:srgbClr val="FFFFFF"/>
              </a:solidFill>
              <a:cs typeface="+mn-ea"/>
              <a:sym typeface="+mn-lt"/>
            </a:endParaRPr>
          </a:p>
        </p:txBody>
      </p:sp>
      <p:sp>
        <p:nvSpPr>
          <p:cNvPr id="10" name="椭圆 9"/>
          <p:cNvSpPr>
            <a:spLocks noChangeArrowheads="1"/>
          </p:cNvSpPr>
          <p:nvPr/>
        </p:nvSpPr>
        <p:spPr bwMode="auto">
          <a:xfrm>
            <a:off x="4188763" y="1757843"/>
            <a:ext cx="3941895" cy="3943048"/>
          </a:xfrm>
          <a:prstGeom prst="ellipse">
            <a:avLst/>
          </a:prstGeom>
          <a:noFill/>
          <a:ln w="12700" algn="ctr">
            <a:solidFill>
              <a:srgbClr val="7F7F7F"/>
            </a:solidFill>
            <a:prstDash val="dash"/>
            <a:miter lim="800000"/>
          </a:ln>
        </p:spPr>
        <p:txBody>
          <a:bodyPr lIns="91451" tIns="45727" rIns="91451" bIns="45727" anchor="ctr"/>
          <a:lstStyle/>
          <a:p>
            <a:pPr algn="ctr" defTabSz="913765"/>
            <a:endParaRPr lang="zh-CN" altLang="en-US" sz="1735" dirty="0">
              <a:solidFill>
                <a:srgbClr val="FFFFFF"/>
              </a:solidFill>
              <a:cs typeface="+mn-ea"/>
              <a:sym typeface="+mn-lt"/>
            </a:endParaRPr>
          </a:p>
        </p:txBody>
      </p:sp>
      <p:sp>
        <p:nvSpPr>
          <p:cNvPr id="11" name="文本框 23"/>
          <p:cNvSpPr txBox="1">
            <a:spLocks noChangeArrowheads="1"/>
          </p:cNvSpPr>
          <p:nvPr/>
        </p:nvSpPr>
        <p:spPr bwMode="auto">
          <a:xfrm>
            <a:off x="5182200" y="3368525"/>
            <a:ext cx="1957011" cy="995030"/>
          </a:xfrm>
          <a:prstGeom prst="rect">
            <a:avLst/>
          </a:prstGeom>
          <a:noFill/>
          <a:ln w="9525">
            <a:noFill/>
            <a:miter lim="800000"/>
          </a:ln>
        </p:spPr>
        <p:txBody>
          <a:bodyPr lIns="91451" tIns="45727" rIns="91451" bIns="45727">
            <a:spAutoFit/>
          </a:bodyPr>
          <a:lstStyle/>
          <a:p>
            <a:pPr algn="ctr" defTabSz="913765"/>
            <a:r>
              <a:rPr lang="zh-CN" altLang="en-US" sz="2935" dirty="0">
                <a:solidFill>
                  <a:srgbClr val="808080"/>
                </a:solidFill>
                <a:cs typeface="+mn-ea"/>
                <a:sym typeface="+mn-lt"/>
              </a:rPr>
              <a:t>标题</a:t>
            </a:r>
            <a:endParaRPr lang="zh-CN" altLang="en-US" sz="2935" dirty="0">
              <a:solidFill>
                <a:srgbClr val="808080"/>
              </a:solidFill>
              <a:cs typeface="+mn-ea"/>
              <a:sym typeface="+mn-lt"/>
            </a:endParaRPr>
          </a:p>
          <a:p>
            <a:pPr algn="ctr" defTabSz="913765"/>
            <a:r>
              <a:rPr lang="zh-CN" altLang="en-US" sz="2935" dirty="0">
                <a:solidFill>
                  <a:srgbClr val="808080"/>
                </a:solidFill>
                <a:cs typeface="+mn-ea"/>
                <a:sym typeface="+mn-lt"/>
              </a:rPr>
              <a:t>内容</a:t>
            </a:r>
            <a:endParaRPr lang="zh-CN" altLang="en-US" sz="2935" dirty="0">
              <a:solidFill>
                <a:srgbClr val="808080"/>
              </a:solidFill>
              <a:cs typeface="+mn-ea"/>
              <a:sym typeface="+mn-lt"/>
            </a:endParaRPr>
          </a:p>
        </p:txBody>
      </p:sp>
      <p:sp>
        <p:nvSpPr>
          <p:cNvPr id="12" name="文本框 27"/>
          <p:cNvSpPr txBox="1">
            <a:spLocks noChangeArrowheads="1"/>
          </p:cNvSpPr>
          <p:nvPr/>
        </p:nvSpPr>
        <p:spPr bwMode="auto">
          <a:xfrm>
            <a:off x="416091" y="2027970"/>
            <a:ext cx="3728872" cy="769648"/>
          </a:xfrm>
          <a:prstGeom prst="rect">
            <a:avLst/>
          </a:prstGeom>
          <a:noFill/>
          <a:ln w="9525">
            <a:noFill/>
            <a:miter lim="800000"/>
          </a:ln>
        </p:spPr>
        <p:txBody>
          <a:bodyPr lIns="91451" tIns="45727" rIns="91451" bIns="45727">
            <a:spAutoFit/>
          </a:bodyPr>
          <a:lstStyle/>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p:txBody>
      </p:sp>
      <p:sp>
        <p:nvSpPr>
          <p:cNvPr id="13" name="文本框 27"/>
          <p:cNvSpPr txBox="1">
            <a:spLocks noChangeArrowheads="1"/>
          </p:cNvSpPr>
          <p:nvPr/>
        </p:nvSpPr>
        <p:spPr bwMode="auto">
          <a:xfrm>
            <a:off x="406140" y="4775606"/>
            <a:ext cx="3728873" cy="769648"/>
          </a:xfrm>
          <a:prstGeom prst="rect">
            <a:avLst/>
          </a:prstGeom>
          <a:noFill/>
          <a:ln w="9525">
            <a:noFill/>
            <a:miter lim="800000"/>
          </a:ln>
        </p:spPr>
        <p:txBody>
          <a:bodyPr lIns="91451" tIns="45727" rIns="91451" bIns="45727">
            <a:spAutoFit/>
          </a:bodyPr>
          <a:lstStyle/>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p:txBody>
      </p:sp>
      <p:sp>
        <p:nvSpPr>
          <p:cNvPr id="14" name="文本框 27"/>
          <p:cNvSpPr txBox="1">
            <a:spLocks noChangeArrowheads="1"/>
          </p:cNvSpPr>
          <p:nvPr/>
        </p:nvSpPr>
        <p:spPr bwMode="auto">
          <a:xfrm>
            <a:off x="7449786" y="4775606"/>
            <a:ext cx="3728873" cy="769648"/>
          </a:xfrm>
          <a:prstGeom prst="rect">
            <a:avLst/>
          </a:prstGeom>
          <a:noFill/>
          <a:ln w="9525">
            <a:noFill/>
            <a:miter lim="800000"/>
          </a:ln>
        </p:spPr>
        <p:txBody>
          <a:bodyPr lIns="91451" tIns="45727" rIns="91451" bIns="45727">
            <a:spAutoFit/>
          </a:bodyPr>
          <a:lstStyle/>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p:txBody>
      </p:sp>
      <p:sp>
        <p:nvSpPr>
          <p:cNvPr id="15" name="文本框 27"/>
          <p:cNvSpPr txBox="1">
            <a:spLocks noChangeArrowheads="1"/>
          </p:cNvSpPr>
          <p:nvPr/>
        </p:nvSpPr>
        <p:spPr bwMode="auto">
          <a:xfrm>
            <a:off x="7449786" y="2032002"/>
            <a:ext cx="3728873" cy="769648"/>
          </a:xfrm>
          <a:prstGeom prst="rect">
            <a:avLst/>
          </a:prstGeom>
          <a:noFill/>
          <a:ln w="9525">
            <a:noFill/>
            <a:miter lim="800000"/>
          </a:ln>
        </p:spPr>
        <p:txBody>
          <a:bodyPr lIns="91451" tIns="45727" rIns="91451" bIns="45727">
            <a:spAutoFit/>
          </a:bodyPr>
          <a:lstStyle/>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a:p>
            <a:pPr marL="285750" indent="-285750" algn="r" defTabSz="913765">
              <a:buFont typeface="Wingdings" panose="05000000000000000000" pitchFamily="2" charset="2"/>
              <a:buChar char="n"/>
            </a:pPr>
            <a:r>
              <a:rPr lang="zh-CN" altLang="en-US" sz="1465" dirty="0">
                <a:solidFill>
                  <a:srgbClr val="808080"/>
                </a:solidFill>
                <a:cs typeface="+mn-ea"/>
                <a:sym typeface="+mn-lt"/>
              </a:rPr>
              <a:t>请在此处添加您需要的文字内容</a:t>
            </a:r>
            <a:endParaRPr lang="zh-CN" altLang="en-US" sz="1465" dirty="0">
              <a:solidFill>
                <a:srgbClr val="808080"/>
              </a:solidFill>
              <a:cs typeface="+mn-ea"/>
              <a:sym typeface="+mn-lt"/>
            </a:endParaRPr>
          </a:p>
        </p:txBody>
      </p:sp>
      <p:pic>
        <p:nvPicPr>
          <p:cNvPr id="16" name="图片 15" descr="资源 71133"/>
          <p:cNvPicPr>
            <a:picLocks noChangeAspect="1"/>
          </p:cNvPicPr>
          <p:nvPr userDrawn="1"/>
        </p:nvPicPr>
        <p:blipFill>
          <a:blip r:embed="rId1"/>
          <a:stretch>
            <a:fillRect/>
          </a:stretch>
        </p:blipFill>
        <p:spPr>
          <a:xfrm>
            <a:off x="890905" y="659765"/>
            <a:ext cx="608965" cy="702945"/>
          </a:xfrm>
          <a:prstGeom prst="rect">
            <a:avLst/>
          </a:prstGeom>
        </p:spPr>
      </p:pic>
      <p:sp>
        <p:nvSpPr>
          <p:cNvPr id="17" name="文本框 16"/>
          <p:cNvSpPr txBox="1"/>
          <p:nvPr userDrawn="1"/>
        </p:nvSpPr>
        <p:spPr>
          <a:xfrm>
            <a:off x="1652210" y="838050"/>
            <a:ext cx="2934970" cy="464185"/>
          </a:xfrm>
          <a:prstGeom prst="rect">
            <a:avLst/>
          </a:prstGeom>
          <a:noFill/>
        </p:spPr>
        <p:txBody>
          <a:bodyPr wrap="none" lIns="96434" tIns="48217" rIns="96434" bIns="48217" rtlCol="0">
            <a:spAutoFit/>
          </a:bodyPr>
          <a:lstStyle/>
          <a:p>
            <a:pPr algn="ctr" defTabSz="963930"/>
            <a:r>
              <a:rPr lang="zh-CN" altLang="en-US" sz="2400" dirty="0">
                <a:solidFill>
                  <a:schemeClr val="tx1"/>
                </a:solidFill>
                <a:latin typeface="微软雅黑" panose="020B0503020204020204" charset="-122"/>
                <a:ea typeface="微软雅黑" panose="020B0503020204020204" charset="-122"/>
                <a:cs typeface="+mn-ea"/>
                <a:sym typeface="+mn-lt"/>
              </a:rPr>
              <a:t>请更改相关标题文字</a:t>
            </a:r>
            <a:endParaRPr lang="zh-CN" altLang="en-US" sz="2400" dirty="0">
              <a:solidFill>
                <a:schemeClr val="tx1"/>
              </a:solidFill>
              <a:latin typeface="微软雅黑" panose="020B0503020204020204" charset="-122"/>
              <a:ea typeface="微软雅黑" panose="020B050302020402020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Horizontal)">
                                      <p:cBhvr>
                                        <p:cTn id="7" dur="750"/>
                                        <p:tgtEl>
                                          <p:spTgt spid="1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750"/>
                                        <p:tgtEl>
                                          <p:spTgt spid="2"/>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750"/>
                                        <p:tgtEl>
                                          <p:spTgt spid="3"/>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750"/>
                                        <p:tgtEl>
                                          <p:spTgt spid="5"/>
                                        </p:tgtEl>
                                      </p:cBhvr>
                                    </p:animEffect>
                                  </p:childTnLst>
                                </p:cTn>
                              </p:par>
                            </p:childTnLst>
                          </p:cTn>
                        </p:par>
                        <p:par>
                          <p:cTn id="20" fill="hold">
                            <p:stCondLst>
                              <p:cond delay="4000"/>
                            </p:stCondLst>
                            <p:childTnLst>
                              <p:par>
                                <p:cTn id="21" presetID="22" presetClass="entr" presetSubtype="2"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right)">
                                      <p:cBhvr>
                                        <p:cTn id="23" dur="750"/>
                                        <p:tgtEl>
                                          <p:spTgt spid="4"/>
                                        </p:tgtEl>
                                      </p:cBhvr>
                                    </p:animEffect>
                                  </p:childTnLst>
                                </p:cTn>
                              </p:par>
                            </p:childTnLst>
                          </p:cTn>
                        </p:par>
                        <p:par>
                          <p:cTn id="24" fill="hold">
                            <p:stCondLst>
                              <p:cond delay="5000"/>
                            </p:stCondLst>
                            <p:childTnLst>
                              <p:par>
                                <p:cTn id="25" presetID="21"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heel(1)">
                                      <p:cBhvr>
                                        <p:cTn id="27" dur="1000"/>
                                        <p:tgtEl>
                                          <p:spTgt spid="10"/>
                                        </p:tgtEl>
                                      </p:cBhvr>
                                    </p:animEffect>
                                  </p:childTnLst>
                                </p:cTn>
                              </p:par>
                            </p:childTnLst>
                          </p:cTn>
                        </p:par>
                        <p:par>
                          <p:cTn id="28" fill="hold">
                            <p:stCondLst>
                              <p:cond delay="6000"/>
                            </p:stCondLst>
                            <p:childTnLst>
                              <p:par>
                                <p:cTn id="29" presetID="2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right)">
                                      <p:cBhvr>
                                        <p:cTn id="31" dur="500"/>
                                        <p:tgtEl>
                                          <p:spTgt spid="6"/>
                                        </p:tgtEl>
                                      </p:cBhvr>
                                    </p:animEffect>
                                  </p:childTnLst>
                                </p:cTn>
                              </p:par>
                            </p:childTnLst>
                          </p:cTn>
                        </p:par>
                        <p:par>
                          <p:cTn id="32" fill="hold">
                            <p:stCondLst>
                              <p:cond delay="65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750"/>
                                        <p:tgtEl>
                                          <p:spTgt spid="12"/>
                                        </p:tgtEl>
                                      </p:cBhvr>
                                    </p:animEffect>
                                  </p:childTnLst>
                                </p:cTn>
                              </p:par>
                            </p:childTnLst>
                          </p:cTn>
                        </p:par>
                        <p:par>
                          <p:cTn id="36" fill="hold">
                            <p:stCondLst>
                              <p:cond delay="75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8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750"/>
                                        <p:tgtEl>
                                          <p:spTgt spid="15"/>
                                        </p:tgtEl>
                                      </p:cBhvr>
                                    </p:animEffect>
                                  </p:childTnLst>
                                </p:cTn>
                              </p:par>
                            </p:childTnLst>
                          </p:cTn>
                        </p:par>
                        <p:par>
                          <p:cTn id="44" fill="hold">
                            <p:stCondLst>
                              <p:cond delay="9000"/>
                            </p:stCondLst>
                            <p:childTnLst>
                              <p:par>
                                <p:cTn id="45" presetID="22" presetClass="entr" presetSubtype="2"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500"/>
                                        <p:tgtEl>
                                          <p:spTgt spid="7"/>
                                        </p:tgtEl>
                                      </p:cBhvr>
                                    </p:animEffect>
                                  </p:childTnLst>
                                </p:cTn>
                              </p:par>
                            </p:childTnLst>
                          </p:cTn>
                        </p:par>
                        <p:par>
                          <p:cTn id="48" fill="hold">
                            <p:stCondLst>
                              <p:cond delay="9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par>
                          <p:cTn id="52" fill="hold">
                            <p:stCondLst>
                              <p:cond delay="10500"/>
                            </p:stCondLst>
                            <p:childTnLst>
                              <p:par>
                                <p:cTn id="53" presetID="22" presetClass="entr" presetSubtype="8"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1100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Lst>
  </p:timing>
</p:sld>
</file>

<file path=ppt/tags/tag1.xml><?xml version="1.0" encoding="utf-8"?>
<p:tagLst xmlns:p="http://schemas.openxmlformats.org/presentationml/2006/main">
  <p:tag name="MH" val="20171106223304"/>
  <p:tag name="MH_LIBRARY" val="GRAPHIC"/>
  <p:tag name="MH_TYPE" val="Text"/>
  <p:tag name="MH_ORDER" val="3"/>
</p:tagLst>
</file>

<file path=ppt/tags/tag10.xml><?xml version="1.0" encoding="utf-8"?>
<p:tagLst xmlns:p="http://schemas.openxmlformats.org/presentationml/2006/main">
  <p:tag name="MH_TYPE" val="#NeiR#"/>
  <p:tag name="MH_NUMBER" val="4"/>
  <p:tag name="MH_CATEGORY" val="#YinZJG#"/>
  <p:tag name="MH_LAYOUT" val="TitleSubTitleText"/>
  <p:tag name="MH" val="20171106223304"/>
  <p:tag name="MH_LIBRARY" val="GRAPHIC"/>
</p:tagLst>
</file>

<file path=ppt/tags/tag11.xml><?xml version="1.0" encoding="utf-8"?>
<p:tagLst xmlns:p="http://schemas.openxmlformats.org/presentationml/2006/main">
  <p:tag name="KSO_WM_SLIDE_MODEL_TYPE" val="timeline"/>
</p:tagLst>
</file>

<file path=ppt/tags/tag12.xml><?xml version="1.0" encoding="utf-8"?>
<p:tagLst xmlns:p="http://schemas.openxmlformats.org/presentationml/2006/main">
  <p:tag name="PA" val="v3.0.0"/>
</p:tagLst>
</file>

<file path=ppt/tags/tag13.xml><?xml version="1.0" encoding="utf-8"?>
<p:tagLst xmlns:p="http://schemas.openxmlformats.org/presentationml/2006/main">
  <p:tag name="PA" val="v3.0.0"/>
</p:tagLst>
</file>

<file path=ppt/tags/tag14.xml><?xml version="1.0" encoding="utf-8"?>
<p:tagLst xmlns:p="http://schemas.openxmlformats.org/presentationml/2006/main">
  <p:tag name="PA" val="v3.0.0"/>
</p:tagLst>
</file>

<file path=ppt/tags/tag15.xml><?xml version="1.0" encoding="utf-8"?>
<p:tagLst xmlns:p="http://schemas.openxmlformats.org/presentationml/2006/main">
  <p:tag name="PA" val="v3.0.0"/>
</p:tagLst>
</file>

<file path=ppt/tags/tag2.xml><?xml version="1.0" encoding="utf-8"?>
<p:tagLst xmlns:p="http://schemas.openxmlformats.org/presentationml/2006/main">
  <p:tag name="MH" val="20171106223304"/>
  <p:tag name="MH_LIBRARY" val="GRAPHIC"/>
  <p:tag name="MH_TYPE" val="Text"/>
  <p:tag name="MH_ORDER" val="2"/>
</p:tagLst>
</file>

<file path=ppt/tags/tag3.xml><?xml version="1.0" encoding="utf-8"?>
<p:tagLst xmlns:p="http://schemas.openxmlformats.org/presentationml/2006/main">
  <p:tag name="MH" val="20171106223304"/>
  <p:tag name="MH_LIBRARY" val="GRAPHIC"/>
  <p:tag name="MH_TYPE" val="Text"/>
  <p:tag name="MH_ORDER" val="1"/>
</p:tagLst>
</file>

<file path=ppt/tags/tag4.xml><?xml version="1.0" encoding="utf-8"?>
<p:tagLst xmlns:p="http://schemas.openxmlformats.org/presentationml/2006/main">
  <p:tag name="MH" val="20171106223304"/>
  <p:tag name="MH_LIBRARY" val="GRAPHIC"/>
  <p:tag name="MH_TYPE" val="Text"/>
  <p:tag name="MH_ORDER" val="4"/>
</p:tagLst>
</file>

<file path=ppt/tags/tag5.xml><?xml version="1.0" encoding="utf-8"?>
<p:tagLst xmlns:p="http://schemas.openxmlformats.org/presentationml/2006/main">
  <p:tag name="MH" val="20171106223304"/>
  <p:tag name="MH_LIBRARY" val="GRAPHIC"/>
  <p:tag name="MH_TYPE" val="SubTitle"/>
  <p:tag name="MH_ORDER" val="1"/>
</p:tagLst>
</file>

<file path=ppt/tags/tag6.xml><?xml version="1.0" encoding="utf-8"?>
<p:tagLst xmlns:p="http://schemas.openxmlformats.org/presentationml/2006/main">
  <p:tag name="MH" val="20171106223304"/>
  <p:tag name="MH_LIBRARY" val="GRAPHIC"/>
  <p:tag name="MH_TYPE" val="SubTitle"/>
  <p:tag name="MH_ORDER" val="4"/>
</p:tagLst>
</file>

<file path=ppt/tags/tag7.xml><?xml version="1.0" encoding="utf-8"?>
<p:tagLst xmlns:p="http://schemas.openxmlformats.org/presentationml/2006/main">
  <p:tag name="MH" val="20171106223304"/>
  <p:tag name="MH_LIBRARY" val="GRAPHIC"/>
  <p:tag name="MH_TYPE" val="SubTitle"/>
  <p:tag name="MH_ORDER" val="3"/>
</p:tagLst>
</file>

<file path=ppt/tags/tag8.xml><?xml version="1.0" encoding="utf-8"?>
<p:tagLst xmlns:p="http://schemas.openxmlformats.org/presentationml/2006/main">
  <p:tag name="MH" val="20171106223304"/>
  <p:tag name="MH_LIBRARY" val="GRAPHIC"/>
  <p:tag name="MH_TYPE" val="SubTitle"/>
  <p:tag name="MH_ORDER" val="2"/>
</p:tagLst>
</file>

<file path=ppt/tags/tag9.xml><?xml version="1.0" encoding="utf-8"?>
<p:tagLst xmlns:p="http://schemas.openxmlformats.org/presentationml/2006/main">
  <p:tag name="MH" val="20171106223304"/>
  <p:tag name="MH_LIBRARY" val="GRAPHIC"/>
  <p:tag name="MH_TYPE" val="Title"/>
  <p:tag name="MH_ORDER" val="1"/>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fontScheme name="egh0tlan">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fontScheme name="egh0tlan">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CC324C"/>
    </a:accent1>
    <a:accent2>
      <a:srgbClr val="8DCE69"/>
    </a:accent2>
    <a:accent3>
      <a:srgbClr val="CC324C"/>
    </a:accent3>
    <a:accent4>
      <a:srgbClr val="8DCE69"/>
    </a:accent4>
    <a:accent5>
      <a:srgbClr val="CC324C"/>
    </a:accent5>
    <a:accent6>
      <a:srgbClr val="8DCE69"/>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4161</Words>
  <Application>WPS 演示</Application>
  <PresentationFormat>宽屏</PresentationFormat>
  <Paragraphs>521</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Arial</vt:lpstr>
      <vt:lpstr>宋体</vt:lpstr>
      <vt:lpstr>Wingdings</vt:lpstr>
      <vt:lpstr>微软雅黑</vt:lpstr>
      <vt:lpstr>Helvetica</vt:lpstr>
      <vt:lpstr>FontAwesome</vt:lpstr>
      <vt:lpstr>STIXGeneral-Bold</vt:lpstr>
      <vt:lpstr>Source Sans Pro Light</vt:lpstr>
      <vt:lpstr>Arial Narrow</vt:lpstr>
      <vt:lpstr>Calibri</vt:lpstr>
      <vt:lpstr>Arial Unicode MS</vt:lpstr>
      <vt:lpstr>等线</vt:lpstr>
      <vt:lpstr>Agency FB</vt:lpstr>
      <vt:lpstr>Segoe Print</vt:lpstr>
      <vt:lpstr>Malgun Gothic</vt:lpstr>
      <vt:lpstr>Office 主题</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4</cp:revision>
  <dcterms:created xsi:type="dcterms:W3CDTF">2018-10-07T09:54:00Z</dcterms:created>
  <dcterms:modified xsi:type="dcterms:W3CDTF">2018-10-08T14:21:27Z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